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5.xml" ContentType="application/vnd.openxmlformats-officedocument.theme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6.xml" ContentType="application/vnd.openxmlformats-officedocument.theme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tags/tag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8.xml" ContentType="application/vnd.openxmlformats-officedocument.theme+xml"/>
  <Override PartName="/ppt/slideLayouts/slideLayout32.xml" ContentType="application/vnd.openxmlformats-officedocument.presentationml.slideLayout+xml"/>
  <Override PartName="/ppt/theme/theme19.xml" ContentType="application/vnd.openxmlformats-officedocument.theme+xml"/>
  <Override PartName="/ppt/tags/tag5.xml" ContentType="application/vnd.openxmlformats-officedocument.presentationml.tags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76" r:id="rId2"/>
    <p:sldMasterId id="2147483678" r:id="rId3"/>
    <p:sldMasterId id="2147483680" r:id="rId4"/>
    <p:sldMasterId id="2147483682" r:id="rId5"/>
    <p:sldMasterId id="2147483684" r:id="rId6"/>
    <p:sldMasterId id="2147483686" r:id="rId7"/>
    <p:sldMasterId id="2147483688" r:id="rId8"/>
    <p:sldMasterId id="2147483690" r:id="rId9"/>
    <p:sldMasterId id="2147483692" r:id="rId10"/>
    <p:sldMasterId id="2147483694" r:id="rId11"/>
    <p:sldMasterId id="2147483696" r:id="rId12"/>
    <p:sldMasterId id="2147483698" r:id="rId13"/>
    <p:sldMasterId id="2147483700" r:id="rId14"/>
    <p:sldMasterId id="2147483703" r:id="rId15"/>
    <p:sldMasterId id="2147483707" r:id="rId16"/>
    <p:sldMasterId id="2147483710" r:id="rId17"/>
    <p:sldMasterId id="2147483712" r:id="rId18"/>
    <p:sldMasterId id="2147483723" r:id="rId19"/>
  </p:sldMasterIdLst>
  <p:notesMasterIdLst>
    <p:notesMasterId r:id="rId62"/>
  </p:notesMasterIdLst>
  <p:handoutMasterIdLst>
    <p:handoutMasterId r:id="rId63"/>
  </p:handoutMasterIdLst>
  <p:sldIdLst>
    <p:sldId id="398" r:id="rId20"/>
    <p:sldId id="334" r:id="rId21"/>
    <p:sldId id="335" r:id="rId22"/>
    <p:sldId id="336" r:id="rId23"/>
    <p:sldId id="397" r:id="rId24"/>
    <p:sldId id="338" r:id="rId25"/>
    <p:sldId id="339" r:id="rId26"/>
    <p:sldId id="260" r:id="rId27"/>
    <p:sldId id="516" r:id="rId28"/>
    <p:sldId id="369" r:id="rId29"/>
    <p:sldId id="627" r:id="rId30"/>
    <p:sldId id="674" r:id="rId31"/>
    <p:sldId id="679" r:id="rId32"/>
    <p:sldId id="676" r:id="rId33"/>
    <p:sldId id="675" r:id="rId34"/>
    <p:sldId id="684" r:id="rId35"/>
    <p:sldId id="685" r:id="rId36"/>
    <p:sldId id="671" r:id="rId37"/>
    <p:sldId id="686" r:id="rId38"/>
    <p:sldId id="506" r:id="rId39"/>
    <p:sldId id="687" r:id="rId40"/>
    <p:sldId id="688" r:id="rId41"/>
    <p:sldId id="689" r:id="rId42"/>
    <p:sldId id="680" r:id="rId43"/>
    <p:sldId id="690" r:id="rId44"/>
    <p:sldId id="677" r:id="rId45"/>
    <p:sldId id="678" r:id="rId46"/>
    <p:sldId id="693" r:id="rId47"/>
    <p:sldId id="312" r:id="rId48"/>
    <p:sldId id="541" r:id="rId49"/>
    <p:sldId id="681" r:id="rId50"/>
    <p:sldId id="691" r:id="rId51"/>
    <p:sldId id="692" r:id="rId52"/>
    <p:sldId id="682" r:id="rId53"/>
    <p:sldId id="683" r:id="rId54"/>
    <p:sldId id="343" r:id="rId55"/>
    <p:sldId id="531" r:id="rId56"/>
    <p:sldId id="295" r:id="rId57"/>
    <p:sldId id="399" r:id="rId58"/>
    <p:sldId id="400" r:id="rId59"/>
    <p:sldId id="268" r:id="rId60"/>
    <p:sldId id="447" r:id="rId6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03"/>
    <a:srgbClr val="FFD719"/>
    <a:srgbClr val="FFD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63" Type="http://schemas.openxmlformats.org/officeDocument/2006/relationships/handoutMaster" Target="handoutMasters/handoutMaster1.xml"/><Relationship Id="rId68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61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tableStyles" Target="tableStyles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bert Kong" userId="5f759f385732b058" providerId="LiveId" clId="{5ABBAB68-2699-4055-8B93-27892BA6D138}"/>
    <pc:docChg chg="undo redo custSel addSld delSld modSld sldOrd">
      <pc:chgData name="Hilbert Kong" userId="5f759f385732b058" providerId="LiveId" clId="{5ABBAB68-2699-4055-8B93-27892BA6D138}" dt="2024-05-03T17:35:04.163" v="5287" actId="1076"/>
      <pc:docMkLst>
        <pc:docMk/>
      </pc:docMkLst>
      <pc:sldChg chg="addSp delSp modSp mod">
        <pc:chgData name="Hilbert Kong" userId="5f759f385732b058" providerId="LiveId" clId="{5ABBAB68-2699-4055-8B93-27892BA6D138}" dt="2024-05-03T17:23:39.319" v="5284" actId="20577"/>
        <pc:sldMkLst>
          <pc:docMk/>
          <pc:sldMk cId="0" sldId="260"/>
        </pc:sldMkLst>
        <pc:spChg chg="mod">
          <ac:chgData name="Hilbert Kong" userId="5f759f385732b058" providerId="LiveId" clId="{5ABBAB68-2699-4055-8B93-27892BA6D138}" dt="2024-05-03T17:21:34.116" v="5198" actId="20577"/>
          <ac:spMkLst>
            <pc:docMk/>
            <pc:sldMk cId="0" sldId="260"/>
            <ac:spMk id="3" creationId="{00000000-0000-0000-0000-000000000000}"/>
          </ac:spMkLst>
        </pc:spChg>
        <pc:spChg chg="add mod">
          <ac:chgData name="Hilbert Kong" userId="5f759f385732b058" providerId="LiveId" clId="{5ABBAB68-2699-4055-8B93-27892BA6D138}" dt="2024-05-03T17:23:26.725" v="5263" actId="20577"/>
          <ac:spMkLst>
            <pc:docMk/>
            <pc:sldMk cId="0" sldId="260"/>
            <ac:spMk id="4" creationId="{93341508-BDF6-B5A5-8E06-B89F327E4624}"/>
          </ac:spMkLst>
        </pc:spChg>
        <pc:spChg chg="add mod">
          <ac:chgData name="Hilbert Kong" userId="5f759f385732b058" providerId="LiveId" clId="{5ABBAB68-2699-4055-8B93-27892BA6D138}" dt="2024-05-03T17:23:39.319" v="5284" actId="20577"/>
          <ac:spMkLst>
            <pc:docMk/>
            <pc:sldMk cId="0" sldId="260"/>
            <ac:spMk id="5" creationId="{1F7CD2FE-8D5C-065F-A9D4-F136F08FC443}"/>
          </ac:spMkLst>
        </pc:spChg>
        <pc:spChg chg="mod">
          <ac:chgData name="Hilbert Kong" userId="5f759f385732b058" providerId="LiveId" clId="{5ABBAB68-2699-4055-8B93-27892BA6D138}" dt="2024-05-03T17:21:56.279" v="5225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Hilbert Kong" userId="5f759f385732b058" providerId="LiveId" clId="{5ABBAB68-2699-4055-8B93-27892BA6D138}" dt="2024-05-03T17:22:09.667" v="5239" actId="2711"/>
          <ac:spMkLst>
            <pc:docMk/>
            <pc:sldMk cId="0" sldId="260"/>
            <ac:spMk id="8" creationId="{00000000-0000-0000-0000-000000000000}"/>
          </ac:spMkLst>
        </pc:spChg>
        <pc:spChg chg="mod">
          <ac:chgData name="Hilbert Kong" userId="5f759f385732b058" providerId="LiveId" clId="{5ABBAB68-2699-4055-8B93-27892BA6D138}" dt="2024-05-03T17:22:19.535" v="5246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Hilbert Kong" userId="5f759f385732b058" providerId="LiveId" clId="{5ABBAB68-2699-4055-8B93-27892BA6D138}" dt="2024-05-03T17:23:14.196" v="5258" actId="2711"/>
          <ac:spMkLst>
            <pc:docMk/>
            <pc:sldMk cId="0" sldId="260"/>
            <ac:spMk id="10" creationId="{00000000-0000-0000-0000-000000000000}"/>
          </ac:spMkLst>
        </pc:spChg>
        <pc:spChg chg="del">
          <ac:chgData name="Hilbert Kong" userId="5f759f385732b058" providerId="LiveId" clId="{5ABBAB68-2699-4055-8B93-27892BA6D138}" dt="2024-05-03T17:18:45.399" v="5176" actId="478"/>
          <ac:spMkLst>
            <pc:docMk/>
            <pc:sldMk cId="0" sldId="260"/>
            <ac:spMk id="31" creationId="{00000000-0000-0000-0000-000000000000}"/>
          </ac:spMkLst>
        </pc:spChg>
        <pc:spChg chg="del">
          <ac:chgData name="Hilbert Kong" userId="5f759f385732b058" providerId="LiveId" clId="{5ABBAB68-2699-4055-8B93-27892BA6D138}" dt="2024-05-03T17:18:46.489" v="5177" actId="478"/>
          <ac:spMkLst>
            <pc:docMk/>
            <pc:sldMk cId="0" sldId="260"/>
            <ac:spMk id="38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17:23:20.411" v="5260" actId="1076"/>
          <ac:picMkLst>
            <pc:docMk/>
            <pc:sldMk cId="0" sldId="260"/>
            <ac:picMk id="2" creationId="{8FB1C355-8CD2-2C08-0EC3-4B88451B0D27}"/>
          </ac:picMkLst>
        </pc:picChg>
        <pc:picChg chg="del">
          <ac:chgData name="Hilbert Kong" userId="5f759f385732b058" providerId="LiveId" clId="{5ABBAB68-2699-4055-8B93-27892BA6D138}" dt="2024-05-03T17:18:45.399" v="5176" actId="478"/>
          <ac:picMkLst>
            <pc:docMk/>
            <pc:sldMk cId="0" sldId="260"/>
            <ac:picMk id="30" creationId="{00000000-0000-0000-0000-000000000000}"/>
          </ac:picMkLst>
        </pc:picChg>
      </pc:sldChg>
      <pc:sldChg chg="modSp mod">
        <pc:chgData name="Hilbert Kong" userId="5f759f385732b058" providerId="LiveId" clId="{5ABBAB68-2699-4055-8B93-27892BA6D138}" dt="2024-05-03T04:37:19.347" v="3" actId="20577"/>
        <pc:sldMkLst>
          <pc:docMk/>
          <pc:sldMk cId="0" sldId="398"/>
        </pc:sldMkLst>
        <pc:spChg chg="mod">
          <ac:chgData name="Hilbert Kong" userId="5f759f385732b058" providerId="LiveId" clId="{5ABBAB68-2699-4055-8B93-27892BA6D138}" dt="2024-05-03T04:37:19.347" v="3" actId="20577"/>
          <ac:spMkLst>
            <pc:docMk/>
            <pc:sldMk cId="0" sldId="398"/>
            <ac:spMk id="3" creationId="{00000000-0000-0000-0000-000000000000}"/>
          </ac:spMkLst>
        </pc:spChg>
      </pc:sldChg>
      <pc:sldChg chg="modSp mod">
        <pc:chgData name="Hilbert Kong" userId="5f759f385732b058" providerId="LiveId" clId="{5ABBAB68-2699-4055-8B93-27892BA6D138}" dt="2024-05-03T04:42:33.536" v="142" actId="20577"/>
        <pc:sldMkLst>
          <pc:docMk/>
          <pc:sldMk cId="0" sldId="399"/>
        </pc:sldMkLst>
        <pc:spChg chg="mod">
          <ac:chgData name="Hilbert Kong" userId="5f759f385732b058" providerId="LiveId" clId="{5ABBAB68-2699-4055-8B93-27892BA6D138}" dt="2024-05-03T04:42:33.536" v="142" actId="20577"/>
          <ac:spMkLst>
            <pc:docMk/>
            <pc:sldMk cId="0" sldId="399"/>
            <ac:spMk id="10" creationId="{00000000-0000-0000-0000-000000000000}"/>
          </ac:spMkLst>
        </pc:spChg>
      </pc:sldChg>
      <pc:sldChg chg="modSp mod">
        <pc:chgData name="Hilbert Kong" userId="5f759f385732b058" providerId="LiveId" clId="{5ABBAB68-2699-4055-8B93-27892BA6D138}" dt="2024-05-03T17:19:41.510" v="5180" actId="20577"/>
        <pc:sldMkLst>
          <pc:docMk/>
          <pc:sldMk cId="0" sldId="520"/>
        </pc:sldMkLst>
        <pc:spChg chg="mod">
          <ac:chgData name="Hilbert Kong" userId="5f759f385732b058" providerId="LiveId" clId="{5ABBAB68-2699-4055-8B93-27892BA6D138}" dt="2024-05-03T17:19:41.510" v="5180" actId="20577"/>
          <ac:spMkLst>
            <pc:docMk/>
            <pc:sldMk cId="0" sldId="520"/>
            <ac:spMk id="213" creationId="{00000000-0000-0000-0000-000000000000}"/>
          </ac:spMkLst>
        </pc:spChg>
      </pc:sldChg>
      <pc:sldChg chg="delSp modSp add del mod">
        <pc:chgData name="Hilbert Kong" userId="5f759f385732b058" providerId="LiveId" clId="{5ABBAB68-2699-4055-8B93-27892BA6D138}" dt="2024-05-03T04:59:35.758" v="682" actId="47"/>
        <pc:sldMkLst>
          <pc:docMk/>
          <pc:sldMk cId="1731265948" sldId="528"/>
        </pc:sldMkLst>
        <pc:spChg chg="del">
          <ac:chgData name="Hilbert Kong" userId="5f759f385732b058" providerId="LiveId" clId="{5ABBAB68-2699-4055-8B93-27892BA6D138}" dt="2024-05-03T04:59:05.071" v="668" actId="21"/>
          <ac:spMkLst>
            <pc:docMk/>
            <pc:sldMk cId="1731265948" sldId="528"/>
            <ac:spMk id="3" creationId="{3B97090F-AB13-6821-D08D-9D2C0E30944D}"/>
          </ac:spMkLst>
        </pc:spChg>
        <pc:spChg chg="mod">
          <ac:chgData name="Hilbert Kong" userId="5f759f385732b058" providerId="LiveId" clId="{5ABBAB68-2699-4055-8B93-27892BA6D138}" dt="2024-05-03T04:58:35.230" v="664" actId="20577"/>
          <ac:spMkLst>
            <pc:docMk/>
            <pc:sldMk cId="1731265948" sldId="528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04:59:05.071" v="668" actId="21"/>
          <ac:picMkLst>
            <pc:docMk/>
            <pc:sldMk cId="1731265948" sldId="528"/>
            <ac:picMk id="5" creationId="{5C64440B-A10F-385C-F8BA-4463193642EB}"/>
          </ac:picMkLst>
        </pc:picChg>
      </pc:sldChg>
      <pc:sldChg chg="addSp delSp modSp mod">
        <pc:chgData name="Hilbert Kong" userId="5f759f385732b058" providerId="LiveId" clId="{5ABBAB68-2699-4055-8B93-27892BA6D138}" dt="2024-05-03T17:35:04.163" v="5287" actId="1076"/>
        <pc:sldMkLst>
          <pc:docMk/>
          <pc:sldMk cId="0" sldId="531"/>
        </pc:sldMkLst>
        <pc:picChg chg="add mod">
          <ac:chgData name="Hilbert Kong" userId="5f759f385732b058" providerId="LiveId" clId="{5ABBAB68-2699-4055-8B93-27892BA6D138}" dt="2024-05-03T17:35:04.163" v="5287" actId="1076"/>
          <ac:picMkLst>
            <pc:docMk/>
            <pc:sldMk cId="0" sldId="531"/>
            <ac:picMk id="3" creationId="{301783A7-902F-4412-1712-C7309C10481F}"/>
          </ac:picMkLst>
        </pc:picChg>
        <pc:picChg chg="del">
          <ac:chgData name="Hilbert Kong" userId="5f759f385732b058" providerId="LiveId" clId="{5ABBAB68-2699-4055-8B93-27892BA6D138}" dt="2024-05-03T04:38:12.360" v="6" actId="478"/>
          <ac:picMkLst>
            <pc:docMk/>
            <pc:sldMk cId="0" sldId="531"/>
            <ac:picMk id="4" creationId="{A17C240B-508F-8852-028E-41338296ECEC}"/>
          </ac:picMkLst>
        </pc:picChg>
      </pc:sldChg>
      <pc:sldChg chg="modSp mod">
        <pc:chgData name="Hilbert Kong" userId="5f759f385732b058" providerId="LiveId" clId="{5ABBAB68-2699-4055-8B93-27892BA6D138}" dt="2024-05-03T17:20:11.695" v="5182" actId="113"/>
        <pc:sldMkLst>
          <pc:docMk/>
          <pc:sldMk cId="0" sldId="538"/>
        </pc:sldMkLst>
        <pc:spChg chg="mod">
          <ac:chgData name="Hilbert Kong" userId="5f759f385732b058" providerId="LiveId" clId="{5ABBAB68-2699-4055-8B93-27892BA6D138}" dt="2024-05-03T17:20:11.695" v="5182" actId="113"/>
          <ac:spMkLst>
            <pc:docMk/>
            <pc:sldMk cId="0" sldId="538"/>
            <ac:spMk id="213" creationId="{00000000-0000-0000-0000-000000000000}"/>
          </ac:spMkLst>
        </pc:spChg>
      </pc:sldChg>
      <pc:sldChg chg="modSp mod">
        <pc:chgData name="Hilbert Kong" userId="5f759f385732b058" providerId="LiveId" clId="{5ABBAB68-2699-4055-8B93-27892BA6D138}" dt="2024-05-03T17:20:16.790" v="5184" actId="113"/>
        <pc:sldMkLst>
          <pc:docMk/>
          <pc:sldMk cId="0" sldId="541"/>
        </pc:sldMkLst>
        <pc:spChg chg="mod">
          <ac:chgData name="Hilbert Kong" userId="5f759f385732b058" providerId="LiveId" clId="{5ABBAB68-2699-4055-8B93-27892BA6D138}" dt="2024-05-03T17:20:16.790" v="5184" actId="113"/>
          <ac:spMkLst>
            <pc:docMk/>
            <pc:sldMk cId="0" sldId="541"/>
            <ac:spMk id="213" creationId="{00000000-0000-0000-0000-000000000000}"/>
          </ac:spMkLst>
        </pc:spChg>
      </pc:sldChg>
      <pc:sldChg chg="del">
        <pc:chgData name="Hilbert Kong" userId="5f759f385732b058" providerId="LiveId" clId="{5ABBAB68-2699-4055-8B93-27892BA6D138}" dt="2024-05-03T17:19:21.495" v="5179" actId="47"/>
        <pc:sldMkLst>
          <pc:docMk/>
          <pc:sldMk cId="1988985321" sldId="564"/>
        </pc:sldMkLst>
      </pc:sldChg>
      <pc:sldChg chg="addSp delSp modSp mod">
        <pc:chgData name="Hilbert Kong" userId="5f759f385732b058" providerId="LiveId" clId="{5ABBAB68-2699-4055-8B93-27892BA6D138}" dt="2024-05-03T17:19:16.998" v="5178" actId="113"/>
        <pc:sldMkLst>
          <pc:docMk/>
          <pc:sldMk cId="59464733" sldId="566"/>
        </pc:sldMkLst>
        <pc:spChg chg="add mod">
          <ac:chgData name="Hilbert Kong" userId="5f759f385732b058" providerId="LiveId" clId="{5ABBAB68-2699-4055-8B93-27892BA6D138}" dt="2024-05-03T17:14:26.207" v="5021" actId="1076"/>
          <ac:spMkLst>
            <pc:docMk/>
            <pc:sldMk cId="59464733" sldId="566"/>
            <ac:spMk id="2" creationId="{5A463EB8-0E18-6821-7768-C002CDFC094A}"/>
          </ac:spMkLst>
        </pc:spChg>
        <pc:spChg chg="add mod">
          <ac:chgData name="Hilbert Kong" userId="5f759f385732b058" providerId="LiveId" clId="{5ABBAB68-2699-4055-8B93-27892BA6D138}" dt="2024-05-03T17:16:31.801" v="5172" actId="1076"/>
          <ac:spMkLst>
            <pc:docMk/>
            <pc:sldMk cId="59464733" sldId="566"/>
            <ac:spMk id="11" creationId="{A2B37536-3FB3-A924-5BDC-BFC584CE237F}"/>
          </ac:spMkLst>
        </pc:spChg>
        <pc:spChg chg="mod">
          <ac:chgData name="Hilbert Kong" userId="5f759f385732b058" providerId="LiveId" clId="{5ABBAB68-2699-4055-8B93-27892BA6D138}" dt="2024-05-03T17:19:16.998" v="5178" actId="113"/>
          <ac:spMkLst>
            <pc:docMk/>
            <pc:sldMk cId="59464733" sldId="566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17:12:52.514" v="4906" actId="478"/>
          <ac:picMkLst>
            <pc:docMk/>
            <pc:sldMk cId="59464733" sldId="566"/>
            <ac:picMk id="5" creationId="{8590E5A8-7D78-AA45-5E42-AC8264F5F616}"/>
          </ac:picMkLst>
        </pc:picChg>
        <pc:picChg chg="del">
          <ac:chgData name="Hilbert Kong" userId="5f759f385732b058" providerId="LiveId" clId="{5ABBAB68-2699-4055-8B93-27892BA6D138}" dt="2024-05-03T17:12:52.514" v="4906" actId="478"/>
          <ac:picMkLst>
            <pc:docMk/>
            <pc:sldMk cId="59464733" sldId="566"/>
            <ac:picMk id="6" creationId="{9A1A59A2-70A1-203E-4EEF-B0509E346E98}"/>
          </ac:picMkLst>
        </pc:picChg>
        <pc:picChg chg="del">
          <ac:chgData name="Hilbert Kong" userId="5f759f385732b058" providerId="LiveId" clId="{5ABBAB68-2699-4055-8B93-27892BA6D138}" dt="2024-05-03T17:12:52.514" v="4906" actId="478"/>
          <ac:picMkLst>
            <pc:docMk/>
            <pc:sldMk cId="59464733" sldId="566"/>
            <ac:picMk id="7" creationId="{D27B2C52-A4D2-A2AA-268E-C54219EC7FE7}"/>
          </ac:picMkLst>
        </pc:picChg>
        <pc:picChg chg="del">
          <ac:chgData name="Hilbert Kong" userId="5f759f385732b058" providerId="LiveId" clId="{5ABBAB68-2699-4055-8B93-27892BA6D138}" dt="2024-05-03T17:12:52.514" v="4906" actId="478"/>
          <ac:picMkLst>
            <pc:docMk/>
            <pc:sldMk cId="59464733" sldId="566"/>
            <ac:picMk id="8" creationId="{42A80DFD-1913-57C5-F212-C8BA2D89CC69}"/>
          </ac:picMkLst>
        </pc:picChg>
        <pc:picChg chg="del">
          <ac:chgData name="Hilbert Kong" userId="5f759f385732b058" providerId="LiveId" clId="{5ABBAB68-2699-4055-8B93-27892BA6D138}" dt="2024-05-03T17:12:52.514" v="4906" actId="478"/>
          <ac:picMkLst>
            <pc:docMk/>
            <pc:sldMk cId="59464733" sldId="566"/>
            <ac:picMk id="9" creationId="{C9D18443-D3A3-B96F-BEC2-7E42FF3DDB3A}"/>
          </ac:picMkLst>
        </pc:picChg>
        <pc:picChg chg="add mod">
          <ac:chgData name="Hilbert Kong" userId="5f759f385732b058" providerId="LiveId" clId="{5ABBAB68-2699-4055-8B93-27892BA6D138}" dt="2024-05-03T17:15:29.426" v="5026" actId="1076"/>
          <ac:picMkLst>
            <pc:docMk/>
            <pc:sldMk cId="59464733" sldId="566"/>
            <ac:picMk id="10" creationId="{E88956B6-7DCB-95FE-DB8C-41D73755D9AD}"/>
          </ac:picMkLst>
        </pc:picChg>
      </pc:sldChg>
      <pc:sldChg chg="del">
        <pc:chgData name="Hilbert Kong" userId="5f759f385732b058" providerId="LiveId" clId="{5ABBAB68-2699-4055-8B93-27892BA6D138}" dt="2024-05-03T17:16:52.763" v="5173" actId="47"/>
        <pc:sldMkLst>
          <pc:docMk/>
          <pc:sldMk cId="191403507" sldId="571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4187943037" sldId="599"/>
        </pc:sldMkLst>
      </pc:sldChg>
      <pc:sldChg chg="delSp del mod">
        <pc:chgData name="Hilbert Kong" userId="5f759f385732b058" providerId="LiveId" clId="{5ABBAB68-2699-4055-8B93-27892BA6D138}" dt="2024-05-03T16:38:18.486" v="4156" actId="47"/>
        <pc:sldMkLst>
          <pc:docMk/>
          <pc:sldMk cId="792574501" sldId="613"/>
        </pc:sldMkLst>
        <pc:spChg chg="del">
          <ac:chgData name="Hilbert Kong" userId="5f759f385732b058" providerId="LiveId" clId="{5ABBAB68-2699-4055-8B93-27892BA6D138}" dt="2024-05-03T16:38:13.853" v="4154" actId="21"/>
          <ac:spMkLst>
            <pc:docMk/>
            <pc:sldMk cId="792574501" sldId="613"/>
            <ac:spMk id="6" creationId="{C8F5B42E-DFBC-3C7D-3BC4-A90061FCEDED}"/>
          </ac:spMkLst>
        </pc:spChg>
        <pc:spChg chg="del">
          <ac:chgData name="Hilbert Kong" userId="5f759f385732b058" providerId="LiveId" clId="{5ABBAB68-2699-4055-8B93-27892BA6D138}" dt="2024-05-03T16:38:13.853" v="4154" actId="21"/>
          <ac:spMkLst>
            <pc:docMk/>
            <pc:sldMk cId="792574501" sldId="613"/>
            <ac:spMk id="7" creationId="{DD20B074-7C2A-F675-B215-2F21B10DCE59}"/>
          </ac:spMkLst>
        </pc:spChg>
        <pc:picChg chg="del">
          <ac:chgData name="Hilbert Kong" userId="5f759f385732b058" providerId="LiveId" clId="{5ABBAB68-2699-4055-8B93-27892BA6D138}" dt="2024-05-03T16:38:13.853" v="4154" actId="21"/>
          <ac:picMkLst>
            <pc:docMk/>
            <pc:sldMk cId="792574501" sldId="613"/>
            <ac:picMk id="8" creationId="{0577EA2B-8062-2138-1A7E-8D2C74F01810}"/>
          </ac:picMkLst>
        </pc:picChg>
        <pc:picChg chg="del">
          <ac:chgData name="Hilbert Kong" userId="5f759f385732b058" providerId="LiveId" clId="{5ABBAB68-2699-4055-8B93-27892BA6D138}" dt="2024-05-03T16:38:13.853" v="4154" actId="21"/>
          <ac:picMkLst>
            <pc:docMk/>
            <pc:sldMk cId="792574501" sldId="613"/>
            <ac:picMk id="9" creationId="{F9EE9D85-2BD5-A5A0-1689-9BB583816698}"/>
          </ac:picMkLst>
        </pc:picChg>
        <pc:picChg chg="del">
          <ac:chgData name="Hilbert Kong" userId="5f759f385732b058" providerId="LiveId" clId="{5ABBAB68-2699-4055-8B93-27892BA6D138}" dt="2024-05-03T16:38:13.853" v="4154" actId="21"/>
          <ac:picMkLst>
            <pc:docMk/>
            <pc:sldMk cId="792574501" sldId="613"/>
            <ac:picMk id="10" creationId="{1573A7F5-77B4-4E31-CCF2-F97C273B7FC5}"/>
          </ac:picMkLst>
        </pc:picChg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2587291585" sldId="619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1494745793" sldId="620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421792557" sldId="621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3794006234" sldId="622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394183958" sldId="623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1339755770" sldId="624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1651255730" sldId="625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3621905141" sldId="626"/>
        </pc:sldMkLst>
      </pc:sldChg>
      <pc:sldChg chg="addSp modSp mod">
        <pc:chgData name="Hilbert Kong" userId="5f759f385732b058" providerId="LiveId" clId="{5ABBAB68-2699-4055-8B93-27892BA6D138}" dt="2024-05-03T06:28:50.248" v="2321" actId="1076"/>
        <pc:sldMkLst>
          <pc:docMk/>
          <pc:sldMk cId="2060476081" sldId="627"/>
        </pc:sldMkLst>
        <pc:spChg chg="mod">
          <ac:chgData name="Hilbert Kong" userId="5f759f385732b058" providerId="LiveId" clId="{5ABBAB68-2699-4055-8B93-27892BA6D138}" dt="2024-05-03T04:50:12.015" v="306" actId="21"/>
          <ac:spMkLst>
            <pc:docMk/>
            <pc:sldMk cId="2060476081" sldId="627"/>
            <ac:spMk id="2" creationId="{B9402378-F711-B37E-6606-7FFDD7A9449A}"/>
          </ac:spMkLst>
        </pc:spChg>
        <pc:spChg chg="add mod">
          <ac:chgData name="Hilbert Kong" userId="5f759f385732b058" providerId="LiveId" clId="{5ABBAB68-2699-4055-8B93-27892BA6D138}" dt="2024-05-03T06:28:50.248" v="2321" actId="1076"/>
          <ac:spMkLst>
            <pc:docMk/>
            <pc:sldMk cId="2060476081" sldId="627"/>
            <ac:spMk id="3" creationId="{FAC80FFF-E127-B876-C5C9-05D2A1500253}"/>
          </ac:spMkLst>
        </pc:spChg>
        <pc:spChg chg="add mod">
          <ac:chgData name="Hilbert Kong" userId="5f759f385732b058" providerId="LiveId" clId="{5ABBAB68-2699-4055-8B93-27892BA6D138}" dt="2024-05-03T04:50:18.433" v="309"/>
          <ac:spMkLst>
            <pc:docMk/>
            <pc:sldMk cId="2060476081" sldId="627"/>
            <ac:spMk id="4" creationId="{22C9B13F-F256-BDE3-44B5-35F357FF55AE}"/>
          </ac:spMkLst>
        </pc:spChg>
        <pc:spChg chg="add mod">
          <ac:chgData name="Hilbert Kong" userId="5f759f385732b058" providerId="LiveId" clId="{5ABBAB68-2699-4055-8B93-27892BA6D138}" dt="2024-05-03T04:53:01.229" v="646" actId="1076"/>
          <ac:spMkLst>
            <pc:docMk/>
            <pc:sldMk cId="2060476081" sldId="627"/>
            <ac:spMk id="5" creationId="{CE8E84DF-5EB8-BF28-1F7C-B460FD810655}"/>
          </ac:spMkLst>
        </pc:spChg>
        <pc:spChg chg="mod">
          <ac:chgData name="Hilbert Kong" userId="5f759f385732b058" providerId="LiveId" clId="{5ABBAB68-2699-4055-8B93-27892BA6D138}" dt="2024-05-03T04:48:49.710" v="150" actId="20577"/>
          <ac:spMkLst>
            <pc:docMk/>
            <pc:sldMk cId="2060476081" sldId="627"/>
            <ac:spMk id="213" creationId="{00000000-0000-0000-0000-000000000000}"/>
          </ac:spMkLst>
        </pc:spChg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020023582" sldId="628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1511384237" sldId="629"/>
        </pc:sldMkLst>
      </pc:sldChg>
      <pc:sldChg chg="addSp delSp del mod">
        <pc:chgData name="Hilbert Kong" userId="5f759f385732b058" providerId="LiveId" clId="{5ABBAB68-2699-4055-8B93-27892BA6D138}" dt="2024-05-03T16:59:46.208" v="4887" actId="47"/>
        <pc:sldMkLst>
          <pc:docMk/>
          <pc:sldMk cId="2248508776" sldId="630"/>
        </pc:sldMkLst>
        <pc:spChg chg="add del">
          <ac:chgData name="Hilbert Kong" userId="5f759f385732b058" providerId="LiveId" clId="{5ABBAB68-2699-4055-8B93-27892BA6D138}" dt="2024-05-03T16:59:14.063" v="4876" actId="21"/>
          <ac:spMkLst>
            <pc:docMk/>
            <pc:sldMk cId="2248508776" sldId="630"/>
            <ac:spMk id="7" creationId="{A3432E5A-0E1E-67C8-CA07-16E0F408BA6C}"/>
          </ac:spMkLst>
        </pc:spChg>
        <pc:spChg chg="del">
          <ac:chgData name="Hilbert Kong" userId="5f759f385732b058" providerId="LiveId" clId="{5ABBAB68-2699-4055-8B93-27892BA6D138}" dt="2024-05-03T16:59:14.063" v="4876" actId="21"/>
          <ac:spMkLst>
            <pc:docMk/>
            <pc:sldMk cId="2248508776" sldId="630"/>
            <ac:spMk id="8" creationId="{E03E7D18-1C6F-32E7-573B-2B520D148FB8}"/>
          </ac:spMkLst>
        </pc:spChg>
        <pc:picChg chg="add del">
          <ac:chgData name="Hilbert Kong" userId="5f759f385732b058" providerId="LiveId" clId="{5ABBAB68-2699-4055-8B93-27892BA6D138}" dt="2024-05-03T16:59:14.063" v="4876" actId="21"/>
          <ac:picMkLst>
            <pc:docMk/>
            <pc:sldMk cId="2248508776" sldId="630"/>
            <ac:picMk id="6" creationId="{77216655-2F6E-D3C5-1E4F-11B660088353}"/>
          </ac:picMkLst>
        </pc:picChg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3733326688" sldId="630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613024320" sldId="631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333568689" sldId="632"/>
        </pc:sldMkLst>
      </pc:sldChg>
      <pc:sldChg chg="del">
        <pc:chgData name="Hilbert Kong" userId="5f759f385732b058" providerId="LiveId" clId="{5ABBAB68-2699-4055-8B93-27892BA6D138}" dt="2024-05-03T04:37:52.352" v="5" actId="47"/>
        <pc:sldMkLst>
          <pc:docMk/>
          <pc:sldMk cId="1328671860" sldId="633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3131618087" sldId="634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1764701317" sldId="635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65918121" sldId="636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19575066" sldId="637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437359207" sldId="638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168827548" sldId="639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502635628" sldId="640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609534304" sldId="641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3013392160" sldId="642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741168433" sldId="643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309296932" sldId="644"/>
        </pc:sldMkLst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1483614450" sldId="645"/>
        </pc:sldMkLst>
      </pc:sldChg>
      <pc:sldChg chg="addSp modSp mod modShow">
        <pc:chgData name="Hilbert Kong" userId="5f759f385732b058" providerId="LiveId" clId="{5ABBAB68-2699-4055-8B93-27892BA6D138}" dt="2024-05-03T05:23:27.505" v="1239" actId="1076"/>
        <pc:sldMkLst>
          <pc:docMk/>
          <pc:sldMk cId="3574175597" sldId="646"/>
        </pc:sldMkLst>
        <pc:spChg chg="add mod">
          <ac:chgData name="Hilbert Kong" userId="5f759f385732b058" providerId="LiveId" clId="{5ABBAB68-2699-4055-8B93-27892BA6D138}" dt="2024-05-03T05:11:50.102" v="1142" actId="20577"/>
          <ac:spMkLst>
            <pc:docMk/>
            <pc:sldMk cId="3574175597" sldId="646"/>
            <ac:spMk id="2" creationId="{3700D985-29A5-B9FD-EFC3-5399403146C9}"/>
          </ac:spMkLst>
        </pc:spChg>
        <pc:spChg chg="add mod">
          <ac:chgData name="Hilbert Kong" userId="5f759f385732b058" providerId="LiveId" clId="{5ABBAB68-2699-4055-8B93-27892BA6D138}" dt="2024-05-03T05:23:25.749" v="1238" actId="1076"/>
          <ac:spMkLst>
            <pc:docMk/>
            <pc:sldMk cId="3574175597" sldId="646"/>
            <ac:spMk id="5" creationId="{1F8D4A04-7650-6C9A-DD62-E0479E1AB102}"/>
          </ac:spMkLst>
        </pc:spChg>
        <pc:spChg chg="mod">
          <ac:chgData name="Hilbert Kong" userId="5f759f385732b058" providerId="LiveId" clId="{5ABBAB68-2699-4055-8B93-27892BA6D138}" dt="2024-05-03T05:10:13.495" v="1055" actId="20577"/>
          <ac:spMkLst>
            <pc:docMk/>
            <pc:sldMk cId="3574175597" sldId="646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05:23:27.505" v="1239" actId="1076"/>
          <ac:picMkLst>
            <pc:docMk/>
            <pc:sldMk cId="3574175597" sldId="646"/>
            <ac:picMk id="4" creationId="{BC11D334-0831-754B-2994-9A70138E1B15}"/>
          </ac:picMkLst>
        </pc:picChg>
        <pc:picChg chg="add mod">
          <ac:chgData name="Hilbert Kong" userId="5f759f385732b058" providerId="LiveId" clId="{5ABBAB68-2699-4055-8B93-27892BA6D138}" dt="2024-05-03T05:23:23.462" v="1237" actId="1076"/>
          <ac:picMkLst>
            <pc:docMk/>
            <pc:sldMk cId="3574175597" sldId="646"/>
            <ac:picMk id="7" creationId="{F47A2524-4DF6-AB2D-CF40-4C9CA38A2320}"/>
          </ac:picMkLst>
        </pc:picChg>
      </pc:sldChg>
      <pc:sldChg chg="del">
        <pc:chgData name="Hilbert Kong" userId="5f759f385732b058" providerId="LiveId" clId="{5ABBAB68-2699-4055-8B93-27892BA6D138}" dt="2024-05-03T04:37:46.240" v="4" actId="47"/>
        <pc:sldMkLst>
          <pc:docMk/>
          <pc:sldMk cId="2517847717" sldId="647"/>
        </pc:sldMkLst>
      </pc:sldChg>
      <pc:sldChg chg="del">
        <pc:chgData name="Hilbert Kong" userId="5f759f385732b058" providerId="LiveId" clId="{5ABBAB68-2699-4055-8B93-27892BA6D138}" dt="2024-05-03T17:17:02.377" v="5174" actId="47"/>
        <pc:sldMkLst>
          <pc:docMk/>
          <pc:sldMk cId="1113156818" sldId="648"/>
        </pc:sldMkLst>
      </pc:sldChg>
      <pc:sldChg chg="del">
        <pc:chgData name="Hilbert Kong" userId="5f759f385732b058" providerId="LiveId" clId="{5ABBAB68-2699-4055-8B93-27892BA6D138}" dt="2024-05-03T17:17:06.572" v="5175" actId="47"/>
        <pc:sldMkLst>
          <pc:docMk/>
          <pc:sldMk cId="2927026160" sldId="649"/>
        </pc:sldMkLst>
      </pc:sldChg>
      <pc:sldChg chg="addSp delSp modSp add del mod">
        <pc:chgData name="Hilbert Kong" userId="5f759f385732b058" providerId="LiveId" clId="{5ABBAB68-2699-4055-8B93-27892BA6D138}" dt="2024-05-03T04:59:56.368" v="699" actId="47"/>
        <pc:sldMkLst>
          <pc:docMk/>
          <pc:sldMk cId="1023142803" sldId="650"/>
        </pc:sldMkLst>
        <pc:spChg chg="del">
          <ac:chgData name="Hilbert Kong" userId="5f759f385732b058" providerId="LiveId" clId="{5ABBAB68-2699-4055-8B93-27892BA6D138}" dt="2024-05-03T04:58:59.006" v="665" actId="478"/>
          <ac:spMkLst>
            <pc:docMk/>
            <pc:sldMk cId="1023142803" sldId="650"/>
            <ac:spMk id="2" creationId="{B9402378-F711-B37E-6606-7FFDD7A9449A}"/>
          </ac:spMkLst>
        </pc:spChg>
        <pc:spChg chg="del">
          <ac:chgData name="Hilbert Kong" userId="5f759f385732b058" providerId="LiveId" clId="{5ABBAB68-2699-4055-8B93-27892BA6D138}" dt="2024-05-03T04:59:00.049" v="666" actId="478"/>
          <ac:spMkLst>
            <pc:docMk/>
            <pc:sldMk cId="1023142803" sldId="650"/>
            <ac:spMk id="3" creationId="{FAC80FFF-E127-B876-C5C9-05D2A1500253}"/>
          </ac:spMkLst>
        </pc:spChg>
        <pc:spChg chg="add del mod">
          <ac:chgData name="Hilbert Kong" userId="5f759f385732b058" providerId="LiveId" clId="{5ABBAB68-2699-4055-8B93-27892BA6D138}" dt="2024-05-03T04:59:49.501" v="697" actId="21"/>
          <ac:spMkLst>
            <pc:docMk/>
            <pc:sldMk cId="1023142803" sldId="650"/>
            <ac:spMk id="4" creationId="{3B97090F-AB13-6821-D08D-9D2C0E30944D}"/>
          </ac:spMkLst>
        </pc:spChg>
        <pc:spChg chg="del">
          <ac:chgData name="Hilbert Kong" userId="5f759f385732b058" providerId="LiveId" clId="{5ABBAB68-2699-4055-8B93-27892BA6D138}" dt="2024-05-03T04:59:01.378" v="667" actId="478"/>
          <ac:spMkLst>
            <pc:docMk/>
            <pc:sldMk cId="1023142803" sldId="650"/>
            <ac:spMk id="5" creationId="{CE8E84DF-5EB8-BF28-1F7C-B460FD810655}"/>
          </ac:spMkLst>
        </pc:spChg>
        <pc:spChg chg="mod">
          <ac:chgData name="Hilbert Kong" userId="5f759f385732b058" providerId="LiveId" clId="{5ABBAB68-2699-4055-8B93-27892BA6D138}" dt="2024-05-03T04:59:10.764" v="680" actId="20577"/>
          <ac:spMkLst>
            <pc:docMk/>
            <pc:sldMk cId="1023142803" sldId="650"/>
            <ac:spMk id="213" creationId="{00000000-0000-0000-0000-000000000000}"/>
          </ac:spMkLst>
        </pc:spChg>
        <pc:picChg chg="add del mod">
          <ac:chgData name="Hilbert Kong" userId="5f759f385732b058" providerId="LiveId" clId="{5ABBAB68-2699-4055-8B93-27892BA6D138}" dt="2024-05-03T04:59:49.501" v="697" actId="21"/>
          <ac:picMkLst>
            <pc:docMk/>
            <pc:sldMk cId="1023142803" sldId="650"/>
            <ac:picMk id="6" creationId="{5C64440B-A10F-385C-F8BA-4463193642EB}"/>
          </ac:picMkLst>
        </pc:picChg>
      </pc:sldChg>
      <pc:sldChg chg="addSp delSp modSp add mod">
        <pc:chgData name="Hilbert Kong" userId="5f759f385732b058" providerId="LiveId" clId="{5ABBAB68-2699-4055-8B93-27892BA6D138}" dt="2024-05-03T05:01:15.596" v="842" actId="2711"/>
        <pc:sldMkLst>
          <pc:docMk/>
          <pc:sldMk cId="2183254486" sldId="651"/>
        </pc:sldMkLst>
        <pc:spChg chg="del">
          <ac:chgData name="Hilbert Kong" userId="5f759f385732b058" providerId="LiveId" clId="{5ABBAB68-2699-4055-8B93-27892BA6D138}" dt="2024-05-03T04:59:45.963" v="696" actId="478"/>
          <ac:spMkLst>
            <pc:docMk/>
            <pc:sldMk cId="2183254486" sldId="651"/>
            <ac:spMk id="2" creationId="{B9402378-F711-B37E-6606-7FFDD7A9449A}"/>
          </ac:spMkLst>
        </pc:spChg>
        <pc:spChg chg="del">
          <ac:chgData name="Hilbert Kong" userId="5f759f385732b058" providerId="LiveId" clId="{5ABBAB68-2699-4055-8B93-27892BA6D138}" dt="2024-05-03T04:59:45.963" v="696" actId="478"/>
          <ac:spMkLst>
            <pc:docMk/>
            <pc:sldMk cId="2183254486" sldId="651"/>
            <ac:spMk id="3" creationId="{FAC80FFF-E127-B876-C5C9-05D2A1500253}"/>
          </ac:spMkLst>
        </pc:spChg>
        <pc:spChg chg="add mod">
          <ac:chgData name="Hilbert Kong" userId="5f759f385732b058" providerId="LiveId" clId="{5ABBAB68-2699-4055-8B93-27892BA6D138}" dt="2024-05-03T05:00:08.227" v="700" actId="2711"/>
          <ac:spMkLst>
            <pc:docMk/>
            <pc:sldMk cId="2183254486" sldId="651"/>
            <ac:spMk id="4" creationId="{3B97090F-AB13-6821-D08D-9D2C0E30944D}"/>
          </ac:spMkLst>
        </pc:spChg>
        <pc:spChg chg="del">
          <ac:chgData name="Hilbert Kong" userId="5f759f385732b058" providerId="LiveId" clId="{5ABBAB68-2699-4055-8B93-27892BA6D138}" dt="2024-05-03T04:59:45.963" v="696" actId="478"/>
          <ac:spMkLst>
            <pc:docMk/>
            <pc:sldMk cId="2183254486" sldId="651"/>
            <ac:spMk id="5" creationId="{CE8E84DF-5EB8-BF28-1F7C-B460FD810655}"/>
          </ac:spMkLst>
        </pc:spChg>
        <pc:spChg chg="add mod">
          <ac:chgData name="Hilbert Kong" userId="5f759f385732b058" providerId="LiveId" clId="{5ABBAB68-2699-4055-8B93-27892BA6D138}" dt="2024-05-03T05:01:15.596" v="842" actId="2711"/>
          <ac:spMkLst>
            <pc:docMk/>
            <pc:sldMk cId="2183254486" sldId="651"/>
            <ac:spMk id="7" creationId="{B33F8EDA-EED2-679F-02C5-897CEFC35125}"/>
          </ac:spMkLst>
        </pc:spChg>
        <pc:spChg chg="mod">
          <ac:chgData name="Hilbert Kong" userId="5f759f385732b058" providerId="LiveId" clId="{5ABBAB68-2699-4055-8B93-27892BA6D138}" dt="2024-05-03T04:59:42.271" v="695" actId="20577"/>
          <ac:spMkLst>
            <pc:docMk/>
            <pc:sldMk cId="2183254486" sldId="651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04:59:50.896" v="698"/>
          <ac:picMkLst>
            <pc:docMk/>
            <pc:sldMk cId="2183254486" sldId="651"/>
            <ac:picMk id="6" creationId="{5C64440B-A10F-385C-F8BA-4463193642EB}"/>
          </ac:picMkLst>
        </pc:picChg>
      </pc:sldChg>
      <pc:sldChg chg="addSp delSp modSp add mod ord">
        <pc:chgData name="Hilbert Kong" userId="5f759f385732b058" providerId="LiveId" clId="{5ABBAB68-2699-4055-8B93-27892BA6D138}" dt="2024-05-03T05:09:48.158" v="1043" actId="20577"/>
        <pc:sldMkLst>
          <pc:docMk/>
          <pc:sldMk cId="1112593780" sldId="652"/>
        </pc:sldMkLst>
        <pc:spChg chg="del">
          <ac:chgData name="Hilbert Kong" userId="5f759f385732b058" providerId="LiveId" clId="{5ABBAB68-2699-4055-8B93-27892BA6D138}" dt="2024-05-03T05:02:31.122" v="878" actId="478"/>
          <ac:spMkLst>
            <pc:docMk/>
            <pc:sldMk cId="1112593780" sldId="652"/>
            <ac:spMk id="2" creationId="{B9402378-F711-B37E-6606-7FFDD7A9449A}"/>
          </ac:spMkLst>
        </pc:spChg>
        <pc:spChg chg="del">
          <ac:chgData name="Hilbert Kong" userId="5f759f385732b058" providerId="LiveId" clId="{5ABBAB68-2699-4055-8B93-27892BA6D138}" dt="2024-05-03T05:02:32.114" v="879" actId="478"/>
          <ac:spMkLst>
            <pc:docMk/>
            <pc:sldMk cId="1112593780" sldId="652"/>
            <ac:spMk id="3" creationId="{FAC80FFF-E127-B876-C5C9-05D2A1500253}"/>
          </ac:spMkLst>
        </pc:spChg>
        <pc:spChg chg="add mod">
          <ac:chgData name="Hilbert Kong" userId="5f759f385732b058" providerId="LiveId" clId="{5ABBAB68-2699-4055-8B93-27892BA6D138}" dt="2024-05-03T05:07:38.764" v="910" actId="20577"/>
          <ac:spMkLst>
            <pc:docMk/>
            <pc:sldMk cId="1112593780" sldId="652"/>
            <ac:spMk id="4" creationId="{29E4DA8D-B5E6-65DC-867D-01BB74CA3EB5}"/>
          </ac:spMkLst>
        </pc:spChg>
        <pc:spChg chg="del">
          <ac:chgData name="Hilbert Kong" userId="5f759f385732b058" providerId="LiveId" clId="{5ABBAB68-2699-4055-8B93-27892BA6D138}" dt="2024-05-03T05:02:33.337" v="880" actId="478"/>
          <ac:spMkLst>
            <pc:docMk/>
            <pc:sldMk cId="1112593780" sldId="652"/>
            <ac:spMk id="5" creationId="{CE8E84DF-5EB8-BF28-1F7C-B460FD810655}"/>
          </ac:spMkLst>
        </pc:spChg>
        <pc:spChg chg="add mod">
          <ac:chgData name="Hilbert Kong" userId="5f759f385732b058" providerId="LiveId" clId="{5ABBAB68-2699-4055-8B93-27892BA6D138}" dt="2024-05-03T05:07:26.760" v="907" actId="1076"/>
          <ac:spMkLst>
            <pc:docMk/>
            <pc:sldMk cId="1112593780" sldId="652"/>
            <ac:spMk id="6" creationId="{00ECFAE8-F2FC-C6D6-9A90-4D5D6AB5C4F2}"/>
          </ac:spMkLst>
        </pc:spChg>
        <pc:spChg chg="add mod">
          <ac:chgData name="Hilbert Kong" userId="5f759f385732b058" providerId="LiveId" clId="{5ABBAB68-2699-4055-8B93-27892BA6D138}" dt="2024-05-03T05:07:54.775" v="949" actId="20577"/>
          <ac:spMkLst>
            <pc:docMk/>
            <pc:sldMk cId="1112593780" sldId="652"/>
            <ac:spMk id="9" creationId="{9260DA1E-0B5D-D624-BA6B-E2307D2DA560}"/>
          </ac:spMkLst>
        </pc:spChg>
        <pc:spChg chg="add mod">
          <ac:chgData name="Hilbert Kong" userId="5f759f385732b058" providerId="LiveId" clId="{5ABBAB68-2699-4055-8B93-27892BA6D138}" dt="2024-05-03T05:09:48.158" v="1043" actId="20577"/>
          <ac:spMkLst>
            <pc:docMk/>
            <pc:sldMk cId="1112593780" sldId="652"/>
            <ac:spMk id="10" creationId="{F7E043EB-FC97-A96A-C3E5-B23BF64CE493}"/>
          </ac:spMkLst>
        </pc:spChg>
        <pc:spChg chg="add mod">
          <ac:chgData name="Hilbert Kong" userId="5f759f385732b058" providerId="LiveId" clId="{5ABBAB68-2699-4055-8B93-27892BA6D138}" dt="2024-05-03T05:08:48.789" v="1020" actId="1076"/>
          <ac:spMkLst>
            <pc:docMk/>
            <pc:sldMk cId="1112593780" sldId="652"/>
            <ac:spMk id="11" creationId="{CB4C2C54-767E-5A19-A6B1-CCC2C79C1FCB}"/>
          </ac:spMkLst>
        </pc:spChg>
        <pc:spChg chg="mod">
          <ac:chgData name="Hilbert Kong" userId="5f759f385732b058" providerId="LiveId" clId="{5ABBAB68-2699-4055-8B93-27892BA6D138}" dt="2024-05-03T05:02:27.569" v="877" actId="2711"/>
          <ac:spMkLst>
            <pc:docMk/>
            <pc:sldMk cId="1112593780" sldId="652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05:07:32.033" v="908" actId="1076"/>
          <ac:picMkLst>
            <pc:docMk/>
            <pc:sldMk cId="1112593780" sldId="652"/>
            <ac:picMk id="8" creationId="{BC91A9A5-5697-7DDA-ECD8-28048DDEB32E}"/>
          </ac:picMkLst>
        </pc:picChg>
      </pc:sldChg>
      <pc:sldChg chg="addSp delSp modSp add mod modShow">
        <pc:chgData name="Hilbert Kong" userId="5f759f385732b058" providerId="LiveId" clId="{5ABBAB68-2699-4055-8B93-27892BA6D138}" dt="2024-05-03T05:57:32.187" v="1584" actId="20577"/>
        <pc:sldMkLst>
          <pc:docMk/>
          <pc:sldMk cId="294041636" sldId="653"/>
        </pc:sldMkLst>
        <pc:spChg chg="add del mod">
          <ac:chgData name="Hilbert Kong" userId="5f759f385732b058" providerId="LiveId" clId="{5ABBAB68-2699-4055-8B93-27892BA6D138}" dt="2024-05-03T05:49:32.995" v="1528"/>
          <ac:spMkLst>
            <pc:docMk/>
            <pc:sldMk cId="294041636" sldId="653"/>
            <ac:spMk id="18" creationId="{4BDCFAC8-65A8-5463-1602-7D0BCC9DEC63}"/>
          </ac:spMkLst>
        </pc:spChg>
        <pc:spChg chg="add mod">
          <ac:chgData name="Hilbert Kong" userId="5f759f385732b058" providerId="LiveId" clId="{5ABBAB68-2699-4055-8B93-27892BA6D138}" dt="2024-05-03T05:50:15.910" v="1564" actId="2711"/>
          <ac:spMkLst>
            <pc:docMk/>
            <pc:sldMk cId="294041636" sldId="653"/>
            <ac:spMk id="19" creationId="{85A1E534-4792-B71A-E649-2715B400CE27}"/>
          </ac:spMkLst>
        </pc:spChg>
        <pc:spChg chg="mod">
          <ac:chgData name="Hilbert Kong" userId="5f759f385732b058" providerId="LiveId" clId="{5ABBAB68-2699-4055-8B93-27892BA6D138}" dt="2024-05-03T05:57:32.187" v="1584" actId="20577"/>
          <ac:spMkLst>
            <pc:docMk/>
            <pc:sldMk cId="294041636" sldId="653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05:49:39.835" v="1532" actId="1076"/>
          <ac:picMkLst>
            <pc:docMk/>
            <pc:sldMk cId="294041636" sldId="653"/>
            <ac:picMk id="3" creationId="{E8C7B469-9A1D-C2D4-C57B-ACEA32091407}"/>
          </ac:picMkLst>
        </pc:picChg>
        <pc:picChg chg="add mod">
          <ac:chgData name="Hilbert Kong" userId="5f759f385732b058" providerId="LiveId" clId="{5ABBAB68-2699-4055-8B93-27892BA6D138}" dt="2024-05-03T05:41:29.451" v="1375"/>
          <ac:picMkLst>
            <pc:docMk/>
            <pc:sldMk cId="294041636" sldId="653"/>
            <ac:picMk id="6" creationId="{4E5CB926-541D-79D1-66D3-40BD8FED4923}"/>
          </ac:picMkLst>
        </pc:picChg>
        <pc:picChg chg="add mod">
          <ac:chgData name="Hilbert Kong" userId="5f759f385732b058" providerId="LiveId" clId="{5ABBAB68-2699-4055-8B93-27892BA6D138}" dt="2024-05-03T05:51:18.758" v="1569" actId="1076"/>
          <ac:picMkLst>
            <pc:docMk/>
            <pc:sldMk cId="294041636" sldId="653"/>
            <ac:picMk id="21" creationId="{58C06F29-9674-9CD0-EBA0-B70C53FFE3CE}"/>
          </ac:picMkLst>
        </pc:picChg>
        <pc:cxnChg chg="add mod">
          <ac:chgData name="Hilbert Kong" userId="5f759f385732b058" providerId="LiveId" clId="{5ABBAB68-2699-4055-8B93-27892BA6D138}" dt="2024-05-03T05:46:32.779" v="1505" actId="1076"/>
          <ac:cxnSpMkLst>
            <pc:docMk/>
            <pc:sldMk cId="294041636" sldId="653"/>
            <ac:cxnSpMk id="5" creationId="{4C7BD225-B70A-0B2E-7547-823A72C184E5}"/>
          </ac:cxnSpMkLst>
        </pc:cxnChg>
        <pc:cxnChg chg="add mod">
          <ac:chgData name="Hilbert Kong" userId="5f759f385732b058" providerId="LiveId" clId="{5ABBAB68-2699-4055-8B93-27892BA6D138}" dt="2024-05-03T05:47:03.144" v="1510" actId="14100"/>
          <ac:cxnSpMkLst>
            <pc:docMk/>
            <pc:sldMk cId="294041636" sldId="653"/>
            <ac:cxnSpMk id="7" creationId="{56E9DBA7-45D4-2509-2448-2532E181F043}"/>
          </ac:cxnSpMkLst>
        </pc:cxnChg>
        <pc:cxnChg chg="add mod">
          <ac:chgData name="Hilbert Kong" userId="5f759f385732b058" providerId="LiveId" clId="{5ABBAB68-2699-4055-8B93-27892BA6D138}" dt="2024-05-03T05:47:12.112" v="1513" actId="14100"/>
          <ac:cxnSpMkLst>
            <pc:docMk/>
            <pc:sldMk cId="294041636" sldId="653"/>
            <ac:cxnSpMk id="10" creationId="{564C00EB-07D6-19A3-580D-CB22B93EB42D}"/>
          </ac:cxnSpMkLst>
        </pc:cxnChg>
        <pc:cxnChg chg="add mod">
          <ac:chgData name="Hilbert Kong" userId="5f759f385732b058" providerId="LiveId" clId="{5ABBAB68-2699-4055-8B93-27892BA6D138}" dt="2024-05-03T05:47:23.206" v="1517" actId="14100"/>
          <ac:cxnSpMkLst>
            <pc:docMk/>
            <pc:sldMk cId="294041636" sldId="653"/>
            <ac:cxnSpMk id="12" creationId="{4714B9AE-5217-4D11-5910-D840A548A6AB}"/>
          </ac:cxnSpMkLst>
        </pc:cxnChg>
        <pc:cxnChg chg="add mod">
          <ac:chgData name="Hilbert Kong" userId="5f759f385732b058" providerId="LiveId" clId="{5ABBAB68-2699-4055-8B93-27892BA6D138}" dt="2024-05-03T05:47:29.913" v="1520" actId="14100"/>
          <ac:cxnSpMkLst>
            <pc:docMk/>
            <pc:sldMk cId="294041636" sldId="653"/>
            <ac:cxnSpMk id="15" creationId="{E7B3F3EE-0D17-42D5-E8DF-2243D40675C6}"/>
          </ac:cxnSpMkLst>
        </pc:cxnChg>
      </pc:sldChg>
      <pc:sldChg chg="addSp delSp modSp add mod">
        <pc:chgData name="Hilbert Kong" userId="5f759f385732b058" providerId="LiveId" clId="{5ABBAB68-2699-4055-8B93-27892BA6D138}" dt="2024-05-03T05:44:48.438" v="1498" actId="20577"/>
        <pc:sldMkLst>
          <pc:docMk/>
          <pc:sldMk cId="3672885322" sldId="654"/>
        </pc:sldMkLst>
        <pc:spChg chg="del">
          <ac:chgData name="Hilbert Kong" userId="5f759f385732b058" providerId="LiveId" clId="{5ABBAB68-2699-4055-8B93-27892BA6D138}" dt="2024-05-03T05:26:48.313" v="1250" actId="478"/>
          <ac:spMkLst>
            <pc:docMk/>
            <pc:sldMk cId="3672885322" sldId="654"/>
            <ac:spMk id="2" creationId="{3700D985-29A5-B9FD-EFC3-5399403146C9}"/>
          </ac:spMkLst>
        </pc:spChg>
        <pc:spChg chg="del">
          <ac:chgData name="Hilbert Kong" userId="5f759f385732b058" providerId="LiveId" clId="{5ABBAB68-2699-4055-8B93-27892BA6D138}" dt="2024-05-03T05:26:49.634" v="1251" actId="478"/>
          <ac:spMkLst>
            <pc:docMk/>
            <pc:sldMk cId="3672885322" sldId="654"/>
            <ac:spMk id="5" creationId="{1F8D4A04-7650-6C9A-DD62-E0479E1AB102}"/>
          </ac:spMkLst>
        </pc:spChg>
        <pc:spChg chg="add mod">
          <ac:chgData name="Hilbert Kong" userId="5f759f385732b058" providerId="LiveId" clId="{5ABBAB68-2699-4055-8B93-27892BA6D138}" dt="2024-05-03T05:44:48.438" v="1498" actId="20577"/>
          <ac:spMkLst>
            <pc:docMk/>
            <pc:sldMk cId="3672885322" sldId="654"/>
            <ac:spMk id="8" creationId="{4CD209CB-51EE-37CB-682A-0FFFCD4D0C43}"/>
          </ac:spMkLst>
        </pc:spChg>
        <pc:spChg chg="add mod">
          <ac:chgData name="Hilbert Kong" userId="5f759f385732b058" providerId="LiveId" clId="{5ABBAB68-2699-4055-8B93-27892BA6D138}" dt="2024-05-03T05:42:34.542" v="1432" actId="1076"/>
          <ac:spMkLst>
            <pc:docMk/>
            <pc:sldMk cId="3672885322" sldId="654"/>
            <ac:spMk id="9" creationId="{97AC6C27-9A6E-C1A9-9405-9B04BB859ADF}"/>
          </ac:spMkLst>
        </pc:spChg>
        <pc:spChg chg="add mod">
          <ac:chgData name="Hilbert Kong" userId="5f759f385732b058" providerId="LiveId" clId="{5ABBAB68-2699-4055-8B93-27892BA6D138}" dt="2024-05-03T05:39:49.467" v="1322" actId="20577"/>
          <ac:spMkLst>
            <pc:docMk/>
            <pc:sldMk cId="3672885322" sldId="654"/>
            <ac:spMk id="12" creationId="{96FEF58B-8CF2-7D5D-4E00-3B5EBF384A46}"/>
          </ac:spMkLst>
        </pc:spChg>
        <pc:spChg chg="mod">
          <ac:chgData name="Hilbert Kong" userId="5f759f385732b058" providerId="LiveId" clId="{5ABBAB68-2699-4055-8B93-27892BA6D138}" dt="2024-05-03T05:23:38.707" v="1248" actId="20577"/>
          <ac:spMkLst>
            <pc:docMk/>
            <pc:sldMk cId="3672885322" sldId="654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05:23:42.558" v="1249" actId="478"/>
          <ac:picMkLst>
            <pc:docMk/>
            <pc:sldMk cId="3672885322" sldId="654"/>
            <ac:picMk id="4" creationId="{BC11D334-0831-754B-2994-9A70138E1B15}"/>
          </ac:picMkLst>
        </pc:picChg>
        <pc:picChg chg="add del mod">
          <ac:chgData name="Hilbert Kong" userId="5f759f385732b058" providerId="LiveId" clId="{5ABBAB68-2699-4055-8B93-27892BA6D138}" dt="2024-05-03T05:41:27.991" v="1374" actId="21"/>
          <ac:picMkLst>
            <pc:docMk/>
            <pc:sldMk cId="3672885322" sldId="654"/>
            <ac:picMk id="6" creationId="{4E5CB926-541D-79D1-66D3-40BD8FED4923}"/>
          </ac:picMkLst>
        </pc:picChg>
        <pc:picChg chg="del">
          <ac:chgData name="Hilbert Kong" userId="5f759f385732b058" providerId="LiveId" clId="{5ABBAB68-2699-4055-8B93-27892BA6D138}" dt="2024-05-03T05:23:42.558" v="1249" actId="478"/>
          <ac:picMkLst>
            <pc:docMk/>
            <pc:sldMk cId="3672885322" sldId="654"/>
            <ac:picMk id="7" creationId="{F47A2524-4DF6-AB2D-CF40-4C9CA38A2320}"/>
          </ac:picMkLst>
        </pc:picChg>
        <pc:picChg chg="add mod">
          <ac:chgData name="Hilbert Kong" userId="5f759f385732b058" providerId="LiveId" clId="{5ABBAB68-2699-4055-8B93-27892BA6D138}" dt="2024-05-03T05:38:36.089" v="1297" actId="1076"/>
          <ac:picMkLst>
            <pc:docMk/>
            <pc:sldMk cId="3672885322" sldId="654"/>
            <ac:picMk id="11" creationId="{DEAD3C3A-C73A-411E-F816-1214CC02A4C3}"/>
          </ac:picMkLst>
        </pc:picChg>
        <pc:cxnChg chg="add mod">
          <ac:chgData name="Hilbert Kong" userId="5f759f385732b058" providerId="LiveId" clId="{5ABBAB68-2699-4055-8B93-27892BA6D138}" dt="2024-05-03T05:40:11.419" v="1325" actId="14100"/>
          <ac:cxnSpMkLst>
            <pc:docMk/>
            <pc:sldMk cId="3672885322" sldId="654"/>
            <ac:cxnSpMk id="13" creationId="{10604FD0-457B-ADED-0B87-A09EBC6734E4}"/>
          </ac:cxnSpMkLst>
        </pc:cxnChg>
      </pc:sldChg>
      <pc:sldChg chg="addSp modSp add mod modShow">
        <pc:chgData name="Hilbert Kong" userId="5f759f385732b058" providerId="LiveId" clId="{5ABBAB68-2699-4055-8B93-27892BA6D138}" dt="2024-05-03T07:38:58.560" v="3849" actId="14100"/>
        <pc:sldMkLst>
          <pc:docMk/>
          <pc:sldMk cId="952911075" sldId="655"/>
        </pc:sldMkLst>
        <pc:spChg chg="add mod">
          <ac:chgData name="Hilbert Kong" userId="5f759f385732b058" providerId="LiveId" clId="{5ABBAB68-2699-4055-8B93-27892BA6D138}" dt="2024-05-03T07:33:25.068" v="3780" actId="1076"/>
          <ac:spMkLst>
            <pc:docMk/>
            <pc:sldMk cId="952911075" sldId="655"/>
            <ac:spMk id="2" creationId="{61A65EE0-8BB9-0AF2-76D1-05FF2033ECC9}"/>
          </ac:spMkLst>
        </pc:spChg>
        <pc:spChg chg="add mod">
          <ac:chgData name="Hilbert Kong" userId="5f759f385732b058" providerId="LiveId" clId="{5ABBAB68-2699-4055-8B93-27892BA6D138}" dt="2024-05-03T07:38:58.560" v="3849" actId="14100"/>
          <ac:spMkLst>
            <pc:docMk/>
            <pc:sldMk cId="952911075" sldId="655"/>
            <ac:spMk id="3" creationId="{320BCEE5-22B3-A6E3-3298-8154C2DEFF6D}"/>
          </ac:spMkLst>
        </pc:spChg>
        <pc:spChg chg="add mod">
          <ac:chgData name="Hilbert Kong" userId="5f759f385732b058" providerId="LiveId" clId="{5ABBAB68-2699-4055-8B93-27892BA6D138}" dt="2024-05-03T07:37:06.086" v="3819"/>
          <ac:spMkLst>
            <pc:docMk/>
            <pc:sldMk cId="952911075" sldId="655"/>
            <ac:spMk id="4" creationId="{9FB7102E-4FA9-7B29-0F4B-F913E7B75FC5}"/>
          </ac:spMkLst>
        </pc:spChg>
        <pc:spChg chg="mod">
          <ac:chgData name="Hilbert Kong" userId="5f759f385732b058" providerId="LiveId" clId="{5ABBAB68-2699-4055-8B93-27892BA6D138}" dt="2024-05-03T07:31:57.238" v="3749" actId="20577"/>
          <ac:spMkLst>
            <pc:docMk/>
            <pc:sldMk cId="952911075" sldId="655"/>
            <ac:spMk id="213" creationId="{00000000-0000-0000-0000-000000000000}"/>
          </ac:spMkLst>
        </pc:spChg>
      </pc:sldChg>
      <pc:sldChg chg="addSp delSp modSp add mod ord">
        <pc:chgData name="Hilbert Kong" userId="5f759f385732b058" providerId="LiveId" clId="{5ABBAB68-2699-4055-8B93-27892BA6D138}" dt="2024-05-03T06:01:38.716" v="1647"/>
        <pc:sldMkLst>
          <pc:docMk/>
          <pc:sldMk cId="2299110878" sldId="656"/>
        </pc:sldMkLst>
        <pc:spChg chg="mod">
          <ac:chgData name="Hilbert Kong" userId="5f759f385732b058" providerId="LiveId" clId="{5ABBAB68-2699-4055-8B93-27892BA6D138}" dt="2024-05-03T05:59:15.379" v="1592" actId="20577"/>
          <ac:spMkLst>
            <pc:docMk/>
            <pc:sldMk cId="2299110878" sldId="656"/>
            <ac:spMk id="8" creationId="{4CD209CB-51EE-37CB-682A-0FFFCD4D0C43}"/>
          </ac:spMkLst>
        </pc:spChg>
        <pc:spChg chg="del">
          <ac:chgData name="Hilbert Kong" userId="5f759f385732b058" providerId="LiveId" clId="{5ABBAB68-2699-4055-8B93-27892BA6D138}" dt="2024-05-03T05:59:19.281" v="1594" actId="478"/>
          <ac:spMkLst>
            <pc:docMk/>
            <pc:sldMk cId="2299110878" sldId="656"/>
            <ac:spMk id="9" creationId="{97AC6C27-9A6E-C1A9-9405-9B04BB859ADF}"/>
          </ac:spMkLst>
        </pc:spChg>
        <pc:spChg chg="del">
          <ac:chgData name="Hilbert Kong" userId="5f759f385732b058" providerId="LiveId" clId="{5ABBAB68-2699-4055-8B93-27892BA6D138}" dt="2024-05-03T05:59:19.281" v="1594" actId="478"/>
          <ac:spMkLst>
            <pc:docMk/>
            <pc:sldMk cId="2299110878" sldId="656"/>
            <ac:spMk id="12" creationId="{96FEF58B-8CF2-7D5D-4E00-3B5EBF384A46}"/>
          </ac:spMkLst>
        </pc:spChg>
        <pc:picChg chg="add mod">
          <ac:chgData name="Hilbert Kong" userId="5f759f385732b058" providerId="LiveId" clId="{5ABBAB68-2699-4055-8B93-27892BA6D138}" dt="2024-05-03T06:01:27.179" v="1644" actId="1076"/>
          <ac:picMkLst>
            <pc:docMk/>
            <pc:sldMk cId="2299110878" sldId="656"/>
            <ac:picMk id="3" creationId="{298C608C-7DD9-2D9E-C99B-55572001176F}"/>
          </ac:picMkLst>
        </pc:picChg>
        <pc:picChg chg="add mod">
          <ac:chgData name="Hilbert Kong" userId="5f759f385732b058" providerId="LiveId" clId="{5ABBAB68-2699-4055-8B93-27892BA6D138}" dt="2024-05-03T06:01:28.195" v="1645" actId="1076"/>
          <ac:picMkLst>
            <pc:docMk/>
            <pc:sldMk cId="2299110878" sldId="656"/>
            <ac:picMk id="5" creationId="{E53BE723-EB5A-A1BA-D9E2-D79BAA95BF2E}"/>
          </ac:picMkLst>
        </pc:picChg>
        <pc:picChg chg="add mod">
          <ac:chgData name="Hilbert Kong" userId="5f759f385732b058" providerId="LiveId" clId="{5ABBAB68-2699-4055-8B93-27892BA6D138}" dt="2024-05-03T06:01:23.256" v="1641" actId="14100"/>
          <ac:picMkLst>
            <pc:docMk/>
            <pc:sldMk cId="2299110878" sldId="656"/>
            <ac:picMk id="7" creationId="{E566C096-7386-E98D-6229-7BA56C959EAF}"/>
          </ac:picMkLst>
        </pc:picChg>
        <pc:picChg chg="del">
          <ac:chgData name="Hilbert Kong" userId="5f759f385732b058" providerId="LiveId" clId="{5ABBAB68-2699-4055-8B93-27892BA6D138}" dt="2024-05-03T05:59:16.599" v="1593" actId="478"/>
          <ac:picMkLst>
            <pc:docMk/>
            <pc:sldMk cId="2299110878" sldId="656"/>
            <ac:picMk id="11" creationId="{DEAD3C3A-C73A-411E-F816-1214CC02A4C3}"/>
          </ac:picMkLst>
        </pc:picChg>
        <pc:cxnChg chg="del">
          <ac:chgData name="Hilbert Kong" userId="5f759f385732b058" providerId="LiveId" clId="{5ABBAB68-2699-4055-8B93-27892BA6D138}" dt="2024-05-03T05:59:19.281" v="1594" actId="478"/>
          <ac:cxnSpMkLst>
            <pc:docMk/>
            <pc:sldMk cId="2299110878" sldId="656"/>
            <ac:cxnSpMk id="13" creationId="{10604FD0-457B-ADED-0B87-A09EBC6734E4}"/>
          </ac:cxnSpMkLst>
        </pc:cxnChg>
      </pc:sldChg>
      <pc:sldChg chg="addSp delSp modSp add mod">
        <pc:chgData name="Hilbert Kong" userId="5f759f385732b058" providerId="LiveId" clId="{5ABBAB68-2699-4055-8B93-27892BA6D138}" dt="2024-05-03T06:52:19.957" v="2772" actId="2711"/>
        <pc:sldMkLst>
          <pc:docMk/>
          <pc:sldMk cId="1154319599" sldId="657"/>
        </pc:sldMkLst>
        <pc:spChg chg="add mod">
          <ac:chgData name="Hilbert Kong" userId="5f759f385732b058" providerId="LiveId" clId="{5ABBAB68-2699-4055-8B93-27892BA6D138}" dt="2024-05-03T06:07:59.875" v="1899" actId="1076"/>
          <ac:spMkLst>
            <pc:docMk/>
            <pc:sldMk cId="1154319599" sldId="657"/>
            <ac:spMk id="8" creationId="{338A6002-A6D4-AF32-72B8-9FE5213BF843}"/>
          </ac:spMkLst>
        </pc:spChg>
        <pc:spChg chg="add mod">
          <ac:chgData name="Hilbert Kong" userId="5f759f385732b058" providerId="LiveId" clId="{5ABBAB68-2699-4055-8B93-27892BA6D138}" dt="2024-05-03T06:52:19.957" v="2772" actId="2711"/>
          <ac:spMkLst>
            <pc:docMk/>
            <pc:sldMk cId="1154319599" sldId="657"/>
            <ac:spMk id="13" creationId="{789A910B-8EC6-BE94-2AB8-F1EB97F04666}"/>
          </ac:spMkLst>
        </pc:spChg>
        <pc:spChg chg="mod">
          <ac:chgData name="Hilbert Kong" userId="5f759f385732b058" providerId="LiveId" clId="{5ABBAB68-2699-4055-8B93-27892BA6D138}" dt="2024-05-03T06:05:23.421" v="1861" actId="207"/>
          <ac:spMkLst>
            <pc:docMk/>
            <pc:sldMk cId="1154319599" sldId="657"/>
            <ac:spMk id="19" creationId="{85A1E534-4792-B71A-E649-2715B400CE27}"/>
          </ac:spMkLst>
        </pc:spChg>
        <pc:spChg chg="mod">
          <ac:chgData name="Hilbert Kong" userId="5f759f385732b058" providerId="LiveId" clId="{5ABBAB68-2699-4055-8B93-27892BA6D138}" dt="2024-05-03T06:02:05.956" v="1660" actId="2711"/>
          <ac:spMkLst>
            <pc:docMk/>
            <pc:sldMk cId="1154319599" sldId="657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06:02:11.231" v="1661" actId="478"/>
          <ac:picMkLst>
            <pc:docMk/>
            <pc:sldMk cId="1154319599" sldId="657"/>
            <ac:picMk id="3" creationId="{E8C7B469-9A1D-C2D4-C57B-ACEA32091407}"/>
          </ac:picMkLst>
        </pc:picChg>
        <pc:picChg chg="add mod">
          <ac:chgData name="Hilbert Kong" userId="5f759f385732b058" providerId="LiveId" clId="{5ABBAB68-2699-4055-8B93-27892BA6D138}" dt="2024-05-03T06:51:36.294" v="2725" actId="1076"/>
          <ac:picMkLst>
            <pc:docMk/>
            <pc:sldMk cId="1154319599" sldId="657"/>
            <ac:picMk id="4" creationId="{CC162892-7185-20AF-2210-4C3013EC5821}"/>
          </ac:picMkLst>
        </pc:picChg>
        <pc:picChg chg="del">
          <ac:chgData name="Hilbert Kong" userId="5f759f385732b058" providerId="LiveId" clId="{5ABBAB68-2699-4055-8B93-27892BA6D138}" dt="2024-05-03T06:02:15.021" v="1667" actId="478"/>
          <ac:picMkLst>
            <pc:docMk/>
            <pc:sldMk cId="1154319599" sldId="657"/>
            <ac:picMk id="6" creationId="{4E5CB926-541D-79D1-66D3-40BD8FED4923}"/>
          </ac:picMkLst>
        </pc:picChg>
        <pc:picChg chg="add mod">
          <ac:chgData name="Hilbert Kong" userId="5f759f385732b058" providerId="LiveId" clId="{5ABBAB68-2699-4055-8B93-27892BA6D138}" dt="2024-05-03T06:07:57.654" v="1898" actId="1076"/>
          <ac:picMkLst>
            <pc:docMk/>
            <pc:sldMk cId="1154319599" sldId="657"/>
            <ac:picMk id="11" creationId="{1950DC7B-0B52-1CEC-350A-D6EFD4E9421C}"/>
          </ac:picMkLst>
        </pc:picChg>
        <pc:picChg chg="del">
          <ac:chgData name="Hilbert Kong" userId="5f759f385732b058" providerId="LiveId" clId="{5ABBAB68-2699-4055-8B93-27892BA6D138}" dt="2024-05-03T06:02:15.436" v="1668" actId="478"/>
          <ac:picMkLst>
            <pc:docMk/>
            <pc:sldMk cId="1154319599" sldId="657"/>
            <ac:picMk id="21" creationId="{58C06F29-9674-9CD0-EBA0-B70C53FFE3CE}"/>
          </ac:picMkLst>
        </pc:picChg>
        <pc:cxnChg chg="del">
          <ac:chgData name="Hilbert Kong" userId="5f759f385732b058" providerId="LiveId" clId="{5ABBAB68-2699-4055-8B93-27892BA6D138}" dt="2024-05-03T06:02:12.118" v="1662" actId="478"/>
          <ac:cxnSpMkLst>
            <pc:docMk/>
            <pc:sldMk cId="1154319599" sldId="657"/>
            <ac:cxnSpMk id="5" creationId="{4C7BD225-B70A-0B2E-7547-823A72C184E5}"/>
          </ac:cxnSpMkLst>
        </pc:cxnChg>
        <pc:cxnChg chg="del">
          <ac:chgData name="Hilbert Kong" userId="5f759f385732b058" providerId="LiveId" clId="{5ABBAB68-2699-4055-8B93-27892BA6D138}" dt="2024-05-03T06:02:12.745" v="1663" actId="478"/>
          <ac:cxnSpMkLst>
            <pc:docMk/>
            <pc:sldMk cId="1154319599" sldId="657"/>
            <ac:cxnSpMk id="7" creationId="{56E9DBA7-45D4-2509-2448-2532E181F043}"/>
          </ac:cxnSpMkLst>
        </pc:cxnChg>
        <pc:cxnChg chg="del">
          <ac:chgData name="Hilbert Kong" userId="5f759f385732b058" providerId="LiveId" clId="{5ABBAB68-2699-4055-8B93-27892BA6D138}" dt="2024-05-03T06:02:13.326" v="1664" actId="478"/>
          <ac:cxnSpMkLst>
            <pc:docMk/>
            <pc:sldMk cId="1154319599" sldId="657"/>
            <ac:cxnSpMk id="10" creationId="{564C00EB-07D6-19A3-580D-CB22B93EB42D}"/>
          </ac:cxnSpMkLst>
        </pc:cxnChg>
        <pc:cxnChg chg="del">
          <ac:chgData name="Hilbert Kong" userId="5f759f385732b058" providerId="LiveId" clId="{5ABBAB68-2699-4055-8B93-27892BA6D138}" dt="2024-05-03T06:02:13.813" v="1665" actId="478"/>
          <ac:cxnSpMkLst>
            <pc:docMk/>
            <pc:sldMk cId="1154319599" sldId="657"/>
            <ac:cxnSpMk id="12" creationId="{4714B9AE-5217-4D11-5910-D840A548A6AB}"/>
          </ac:cxnSpMkLst>
        </pc:cxnChg>
        <pc:cxnChg chg="del">
          <ac:chgData name="Hilbert Kong" userId="5f759f385732b058" providerId="LiveId" clId="{5ABBAB68-2699-4055-8B93-27892BA6D138}" dt="2024-05-03T06:02:14.542" v="1666" actId="478"/>
          <ac:cxnSpMkLst>
            <pc:docMk/>
            <pc:sldMk cId="1154319599" sldId="657"/>
            <ac:cxnSpMk id="15" creationId="{E7B3F3EE-0D17-42D5-E8DF-2243D40675C6}"/>
          </ac:cxnSpMkLst>
        </pc:cxnChg>
      </pc:sldChg>
      <pc:sldChg chg="addSp delSp modSp add mod ord modShow">
        <pc:chgData name="Hilbert Kong" userId="5f759f385732b058" providerId="LiveId" clId="{5ABBAB68-2699-4055-8B93-27892BA6D138}" dt="2024-05-03T06:28:15.640" v="2319" actId="20577"/>
        <pc:sldMkLst>
          <pc:docMk/>
          <pc:sldMk cId="368601975" sldId="658"/>
        </pc:sldMkLst>
        <pc:spChg chg="add del mod">
          <ac:chgData name="Hilbert Kong" userId="5f759f385732b058" providerId="LiveId" clId="{5ABBAB68-2699-4055-8B93-27892BA6D138}" dt="2024-05-03T06:12:39.316" v="1916"/>
          <ac:spMkLst>
            <pc:docMk/>
            <pc:sldMk cId="368601975" sldId="658"/>
            <ac:spMk id="3" creationId="{451CDC97-8961-3107-A9D7-06872CF432EA}"/>
          </ac:spMkLst>
        </pc:spChg>
        <pc:spChg chg="add mod">
          <ac:chgData name="Hilbert Kong" userId="5f759f385732b058" providerId="LiveId" clId="{5ABBAB68-2699-4055-8B93-27892BA6D138}" dt="2024-05-03T06:28:15.640" v="2319" actId="20577"/>
          <ac:spMkLst>
            <pc:docMk/>
            <pc:sldMk cId="368601975" sldId="658"/>
            <ac:spMk id="4" creationId="{C0BBDDDC-401A-5839-E323-0146340516CF}"/>
          </ac:spMkLst>
        </pc:spChg>
        <pc:spChg chg="mod">
          <ac:chgData name="Hilbert Kong" userId="5f759f385732b058" providerId="LiveId" clId="{5ABBAB68-2699-4055-8B93-27892BA6D138}" dt="2024-05-03T06:08:27.879" v="1910" actId="20577"/>
          <ac:spMkLst>
            <pc:docMk/>
            <pc:sldMk cId="368601975" sldId="658"/>
            <ac:spMk id="213" creationId="{00000000-0000-0000-0000-000000000000}"/>
          </ac:spMkLst>
        </pc:spChg>
      </pc:sldChg>
      <pc:sldChg chg="addSp modSp add mod modShow">
        <pc:chgData name="Hilbert Kong" userId="5f759f385732b058" providerId="LiveId" clId="{5ABBAB68-2699-4055-8B93-27892BA6D138}" dt="2024-05-03T17:22:38.950" v="5248" actId="20577"/>
        <pc:sldMkLst>
          <pc:docMk/>
          <pc:sldMk cId="3710299757" sldId="659"/>
        </pc:sldMkLst>
        <pc:spChg chg="add mod">
          <ac:chgData name="Hilbert Kong" userId="5f759f385732b058" providerId="LiveId" clId="{5ABBAB68-2699-4055-8B93-27892BA6D138}" dt="2024-05-03T16:32:49.106" v="4015" actId="1076"/>
          <ac:spMkLst>
            <pc:docMk/>
            <pc:sldMk cId="3710299757" sldId="659"/>
            <ac:spMk id="2" creationId="{2E1E2787-E292-3B67-DC9F-1D6A3AF75F33}"/>
          </ac:spMkLst>
        </pc:spChg>
        <pc:spChg chg="mod">
          <ac:chgData name="Hilbert Kong" userId="5f759f385732b058" providerId="LiveId" clId="{5ABBAB68-2699-4055-8B93-27892BA6D138}" dt="2024-05-03T17:22:38.950" v="5248" actId="20577"/>
          <ac:spMkLst>
            <pc:docMk/>
            <pc:sldMk cId="3710299757" sldId="659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16:32:10.800" v="4003" actId="1076"/>
          <ac:picMkLst>
            <pc:docMk/>
            <pc:sldMk cId="3710299757" sldId="659"/>
            <ac:picMk id="3" creationId="{11255796-7285-3824-9C98-6261565AB080}"/>
          </ac:picMkLst>
        </pc:picChg>
      </pc:sldChg>
      <pc:sldChg chg="add del">
        <pc:chgData name="Hilbert Kong" userId="5f759f385732b058" providerId="LiveId" clId="{5ABBAB68-2699-4055-8B93-27892BA6D138}" dt="2024-05-03T06:36:19.813" v="2346" actId="47"/>
        <pc:sldMkLst>
          <pc:docMk/>
          <pc:sldMk cId="2458017439" sldId="660"/>
        </pc:sldMkLst>
      </pc:sldChg>
      <pc:sldChg chg="addSp modSp add mod">
        <pc:chgData name="Hilbert Kong" userId="5f759f385732b058" providerId="LiveId" clId="{5ABBAB68-2699-4055-8B93-27892BA6D138}" dt="2024-05-03T07:24:36.790" v="3483" actId="20577"/>
        <pc:sldMkLst>
          <pc:docMk/>
          <pc:sldMk cId="2778745550" sldId="661"/>
        </pc:sldMkLst>
        <pc:spChg chg="add mod">
          <ac:chgData name="Hilbert Kong" userId="5f759f385732b058" providerId="LiveId" clId="{5ABBAB68-2699-4055-8B93-27892BA6D138}" dt="2024-05-03T06:33:50.899" v="2340" actId="207"/>
          <ac:spMkLst>
            <pc:docMk/>
            <pc:sldMk cId="2778745550" sldId="661"/>
            <ac:spMk id="2" creationId="{5A365A9F-D0D3-54FC-77F8-64FC90650B48}"/>
          </ac:spMkLst>
        </pc:spChg>
        <pc:spChg chg="add mod">
          <ac:chgData name="Hilbert Kong" userId="5f759f385732b058" providerId="LiveId" clId="{5ABBAB68-2699-4055-8B93-27892BA6D138}" dt="2024-05-03T06:38:01.266" v="2465" actId="207"/>
          <ac:spMkLst>
            <pc:docMk/>
            <pc:sldMk cId="2778745550" sldId="661"/>
            <ac:spMk id="10" creationId="{F5BF5457-E5B2-7391-A2AE-E320E741D421}"/>
          </ac:spMkLst>
        </pc:spChg>
        <pc:spChg chg="mod">
          <ac:chgData name="Hilbert Kong" userId="5f759f385732b058" providerId="LiveId" clId="{5ABBAB68-2699-4055-8B93-27892BA6D138}" dt="2024-05-03T07:24:36.790" v="3483" actId="20577"/>
          <ac:spMkLst>
            <pc:docMk/>
            <pc:sldMk cId="2778745550" sldId="661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06:35:59.339" v="2345" actId="1076"/>
          <ac:picMkLst>
            <pc:docMk/>
            <pc:sldMk cId="2778745550" sldId="661"/>
            <ac:picMk id="4" creationId="{8554F928-02E0-7C01-989D-18E005FD84AD}"/>
          </ac:picMkLst>
        </pc:picChg>
        <pc:picChg chg="add mod">
          <ac:chgData name="Hilbert Kong" userId="5f759f385732b058" providerId="LiveId" clId="{5ABBAB68-2699-4055-8B93-27892BA6D138}" dt="2024-05-03T06:35:58.117" v="2344" actId="1076"/>
          <ac:picMkLst>
            <pc:docMk/>
            <pc:sldMk cId="2778745550" sldId="661"/>
            <ac:picMk id="6" creationId="{28914995-4015-E628-841C-219ACDB7043A}"/>
          </ac:picMkLst>
        </pc:picChg>
        <pc:picChg chg="add mod">
          <ac:chgData name="Hilbert Kong" userId="5f759f385732b058" providerId="LiveId" clId="{5ABBAB68-2699-4055-8B93-27892BA6D138}" dt="2024-05-03T06:38:34.701" v="2467" actId="1076"/>
          <ac:picMkLst>
            <pc:docMk/>
            <pc:sldMk cId="2778745550" sldId="661"/>
            <ac:picMk id="12" creationId="{A7C4926E-2240-0AC5-CE72-E58D429ADB52}"/>
          </ac:picMkLst>
        </pc:picChg>
        <pc:cxnChg chg="add mod">
          <ac:chgData name="Hilbert Kong" userId="5f759f385732b058" providerId="LiveId" clId="{5ABBAB68-2699-4055-8B93-27892BA6D138}" dt="2024-05-03T06:36:32.864" v="2350" actId="14100"/>
          <ac:cxnSpMkLst>
            <pc:docMk/>
            <pc:sldMk cId="2778745550" sldId="661"/>
            <ac:cxnSpMk id="7" creationId="{F20B81D7-C637-679F-6650-0F91DE8C0A5C}"/>
          </ac:cxnSpMkLst>
        </pc:cxnChg>
      </pc:sldChg>
      <pc:sldChg chg="addSp delSp modSp add mod">
        <pc:chgData name="Hilbert Kong" userId="5f759f385732b058" providerId="LiveId" clId="{5ABBAB68-2699-4055-8B93-27892BA6D138}" dt="2024-05-03T06:56:21.225" v="3043" actId="1076"/>
        <pc:sldMkLst>
          <pc:docMk/>
          <pc:sldMk cId="2182160690" sldId="662"/>
        </pc:sldMkLst>
        <pc:spChg chg="add mod">
          <ac:chgData name="Hilbert Kong" userId="5f759f385732b058" providerId="LiveId" clId="{5ABBAB68-2699-4055-8B93-27892BA6D138}" dt="2024-05-03T06:42:19.626" v="2724" actId="2711"/>
          <ac:spMkLst>
            <pc:docMk/>
            <pc:sldMk cId="2182160690" sldId="662"/>
            <ac:spMk id="2" creationId="{17E01950-CF6D-AEB4-AE5B-68E6BD3178C6}"/>
          </ac:spMkLst>
        </pc:spChg>
        <pc:spChg chg="del">
          <ac:chgData name="Hilbert Kong" userId="5f759f385732b058" providerId="LiveId" clId="{5ABBAB68-2699-4055-8B93-27892BA6D138}" dt="2024-05-03T06:40:18.363" v="2486" actId="478"/>
          <ac:spMkLst>
            <pc:docMk/>
            <pc:sldMk cId="2182160690" sldId="662"/>
            <ac:spMk id="4" creationId="{C0BBDDDC-401A-5839-E323-0146340516CF}"/>
          </ac:spMkLst>
        </pc:spChg>
        <pc:spChg chg="add del mod">
          <ac:chgData name="Hilbert Kong" userId="5f759f385732b058" providerId="LiveId" clId="{5ABBAB68-2699-4055-8B93-27892BA6D138}" dt="2024-05-03T06:41:55.406" v="2708" actId="478"/>
          <ac:spMkLst>
            <pc:docMk/>
            <pc:sldMk cId="2182160690" sldId="662"/>
            <ac:spMk id="5" creationId="{F9288CC5-F9AF-DEB2-4CC7-BD30CC149455}"/>
          </ac:spMkLst>
        </pc:spChg>
        <pc:spChg chg="add mod">
          <ac:chgData name="Hilbert Kong" userId="5f759f385732b058" providerId="LiveId" clId="{5ABBAB68-2699-4055-8B93-27892BA6D138}" dt="2024-05-03T06:56:18.982" v="3042" actId="1076"/>
          <ac:spMkLst>
            <pc:docMk/>
            <pc:sldMk cId="2182160690" sldId="662"/>
            <ac:spMk id="7" creationId="{D73147FF-AC3F-05EB-21CB-A82933E0359A}"/>
          </ac:spMkLst>
        </pc:spChg>
        <pc:spChg chg="add del mod">
          <ac:chgData name="Hilbert Kong" userId="5f759f385732b058" providerId="LiveId" clId="{5ABBAB68-2699-4055-8B93-27892BA6D138}" dt="2024-05-03T06:55:05.828" v="2919" actId="478"/>
          <ac:spMkLst>
            <pc:docMk/>
            <pc:sldMk cId="2182160690" sldId="662"/>
            <ac:spMk id="8" creationId="{4858BF3A-4FD7-5905-2506-043BF193A9B5}"/>
          </ac:spMkLst>
        </pc:spChg>
        <pc:spChg chg="add mod">
          <ac:chgData name="Hilbert Kong" userId="5f759f385732b058" providerId="LiveId" clId="{5ABBAB68-2699-4055-8B93-27892BA6D138}" dt="2024-05-03T06:56:21.225" v="3043" actId="1076"/>
          <ac:spMkLst>
            <pc:docMk/>
            <pc:sldMk cId="2182160690" sldId="662"/>
            <ac:spMk id="9" creationId="{CA1A3AC7-C72A-D109-E890-FCB7E2C6976D}"/>
          </ac:spMkLst>
        </pc:spChg>
        <pc:spChg chg="mod">
          <ac:chgData name="Hilbert Kong" userId="5f759f385732b058" providerId="LiveId" clId="{5ABBAB68-2699-4055-8B93-27892BA6D138}" dt="2024-05-03T06:29:50.463" v="2335" actId="20577"/>
          <ac:spMkLst>
            <pc:docMk/>
            <pc:sldMk cId="2182160690" sldId="662"/>
            <ac:spMk id="213" creationId="{00000000-0000-0000-0000-000000000000}"/>
          </ac:spMkLst>
        </pc:spChg>
        <pc:picChg chg="add del mod">
          <ac:chgData name="Hilbert Kong" userId="5f759f385732b058" providerId="LiveId" clId="{5ABBAB68-2699-4055-8B93-27892BA6D138}" dt="2024-05-03T06:40:51.067" v="2542" actId="478"/>
          <ac:picMkLst>
            <pc:docMk/>
            <pc:sldMk cId="2182160690" sldId="662"/>
            <ac:picMk id="3" creationId="{643E3D0B-CCC9-C73B-188C-DE6D06172E34}"/>
          </ac:picMkLst>
        </pc:picChg>
        <pc:picChg chg="add del mod">
          <ac:chgData name="Hilbert Kong" userId="5f759f385732b058" providerId="LiveId" clId="{5ABBAB68-2699-4055-8B93-27892BA6D138}" dt="2024-05-03T06:40:51.814" v="2543" actId="478"/>
          <ac:picMkLst>
            <pc:docMk/>
            <pc:sldMk cId="2182160690" sldId="662"/>
            <ac:picMk id="6" creationId="{2A934935-0F0D-7C26-E721-16F89FFEA66D}"/>
          </ac:picMkLst>
        </pc:picChg>
      </pc:sldChg>
      <pc:sldChg chg="addSp delSp modSp add mod">
        <pc:chgData name="Hilbert Kong" userId="5f759f385732b058" providerId="LiveId" clId="{5ABBAB68-2699-4055-8B93-27892BA6D138}" dt="2024-05-03T07:23:48.161" v="3449" actId="1076"/>
        <pc:sldMkLst>
          <pc:docMk/>
          <pc:sldMk cId="2410686315" sldId="663"/>
        </pc:sldMkLst>
        <pc:spChg chg="del">
          <ac:chgData name="Hilbert Kong" userId="5f759f385732b058" providerId="LiveId" clId="{5ABBAB68-2699-4055-8B93-27892BA6D138}" dt="2024-05-03T07:16:05.332" v="3044" actId="478"/>
          <ac:spMkLst>
            <pc:docMk/>
            <pc:sldMk cId="2410686315" sldId="663"/>
            <ac:spMk id="4" creationId="{C0BBDDDC-401A-5839-E323-0146340516CF}"/>
          </ac:spMkLst>
        </pc:spChg>
        <pc:spChg chg="add mod">
          <ac:chgData name="Hilbert Kong" userId="5f759f385732b058" providerId="LiveId" clId="{5ABBAB68-2699-4055-8B93-27892BA6D138}" dt="2024-05-03T07:20:59.268" v="3309" actId="1076"/>
          <ac:spMkLst>
            <pc:docMk/>
            <pc:sldMk cId="2410686315" sldId="663"/>
            <ac:spMk id="11" creationId="{56039CA1-27C7-7858-A76E-14D65865CEDE}"/>
          </ac:spMkLst>
        </pc:spChg>
        <pc:spChg chg="add mod">
          <ac:chgData name="Hilbert Kong" userId="5f759f385732b058" providerId="LiveId" clId="{5ABBAB68-2699-4055-8B93-27892BA6D138}" dt="2024-05-03T07:21:26.067" v="3380" actId="20577"/>
          <ac:spMkLst>
            <pc:docMk/>
            <pc:sldMk cId="2410686315" sldId="663"/>
            <ac:spMk id="12" creationId="{1B3F16AB-9B1C-42AA-B07B-86579190E701}"/>
          </ac:spMkLst>
        </pc:spChg>
        <pc:spChg chg="add mod">
          <ac:chgData name="Hilbert Kong" userId="5f759f385732b058" providerId="LiveId" clId="{5ABBAB68-2699-4055-8B93-27892BA6D138}" dt="2024-05-03T07:23:48.161" v="3449" actId="1076"/>
          <ac:spMkLst>
            <pc:docMk/>
            <pc:sldMk cId="2410686315" sldId="663"/>
            <ac:spMk id="15" creationId="{104A201F-14FD-FF4E-FA20-B394FD066D41}"/>
          </ac:spMkLst>
        </pc:spChg>
        <pc:spChg chg="mod">
          <ac:chgData name="Hilbert Kong" userId="5f759f385732b058" providerId="LiveId" clId="{5ABBAB68-2699-4055-8B93-27892BA6D138}" dt="2024-05-03T06:39:54.162" v="2485" actId="2711"/>
          <ac:spMkLst>
            <pc:docMk/>
            <pc:sldMk cId="2410686315" sldId="663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07:18:27.648" v="3049" actId="1076"/>
          <ac:picMkLst>
            <pc:docMk/>
            <pc:sldMk cId="2410686315" sldId="663"/>
            <ac:picMk id="3" creationId="{E028D7E9-2868-D5B0-635B-793949D580B6}"/>
          </ac:picMkLst>
        </pc:picChg>
        <pc:picChg chg="add mod">
          <ac:chgData name="Hilbert Kong" userId="5f759f385732b058" providerId="LiveId" clId="{5ABBAB68-2699-4055-8B93-27892BA6D138}" dt="2024-05-03T07:18:40.043" v="3053" actId="1076"/>
          <ac:picMkLst>
            <pc:docMk/>
            <pc:sldMk cId="2410686315" sldId="663"/>
            <ac:picMk id="6" creationId="{0838D558-6225-D4C1-704D-C367AB6789D7}"/>
          </ac:picMkLst>
        </pc:picChg>
        <pc:picChg chg="add mod">
          <ac:chgData name="Hilbert Kong" userId="5f759f385732b058" providerId="LiveId" clId="{5ABBAB68-2699-4055-8B93-27892BA6D138}" dt="2024-05-03T07:23:41.443" v="3448" actId="1076"/>
          <ac:picMkLst>
            <pc:docMk/>
            <pc:sldMk cId="2410686315" sldId="663"/>
            <ac:picMk id="14" creationId="{CD9DD985-3142-F5FF-322A-DED03E4A2839}"/>
          </ac:picMkLst>
        </pc:picChg>
        <pc:cxnChg chg="add mod">
          <ac:chgData name="Hilbert Kong" userId="5f759f385732b058" providerId="LiveId" clId="{5ABBAB68-2699-4055-8B93-27892BA6D138}" dt="2024-05-03T07:18:40.043" v="3053" actId="1076"/>
          <ac:cxnSpMkLst>
            <pc:docMk/>
            <pc:sldMk cId="2410686315" sldId="663"/>
            <ac:cxnSpMk id="7" creationId="{A4D41928-3296-4764-1D91-5655F3A97808}"/>
          </ac:cxnSpMkLst>
        </pc:cxnChg>
      </pc:sldChg>
      <pc:sldChg chg="addSp delSp modSp add mod">
        <pc:chgData name="Hilbert Kong" userId="5f759f385732b058" providerId="LiveId" clId="{5ABBAB68-2699-4055-8B93-27892BA6D138}" dt="2024-05-03T07:29:55.608" v="3747" actId="1076"/>
        <pc:sldMkLst>
          <pc:docMk/>
          <pc:sldMk cId="3277211798" sldId="664"/>
        </pc:sldMkLst>
        <pc:spChg chg="add mod">
          <ac:chgData name="Hilbert Kong" userId="5f759f385732b058" providerId="LiveId" clId="{5ABBAB68-2699-4055-8B93-27892BA6D138}" dt="2024-05-03T07:26:28.722" v="3493" actId="207"/>
          <ac:spMkLst>
            <pc:docMk/>
            <pc:sldMk cId="3277211798" sldId="664"/>
            <ac:spMk id="2" creationId="{330DAC82-7CA8-3346-4630-192A399AEC11}"/>
          </ac:spMkLst>
        </pc:spChg>
        <pc:spChg chg="add mod">
          <ac:chgData name="Hilbert Kong" userId="5f759f385732b058" providerId="LiveId" clId="{5ABBAB68-2699-4055-8B93-27892BA6D138}" dt="2024-05-03T07:28:13.978" v="3743" actId="20577"/>
          <ac:spMkLst>
            <pc:docMk/>
            <pc:sldMk cId="3277211798" sldId="664"/>
            <ac:spMk id="4" creationId="{45C497C1-61BD-5DAC-2886-68A9212B4D3A}"/>
          </ac:spMkLst>
        </pc:spChg>
        <pc:spChg chg="del">
          <ac:chgData name="Hilbert Kong" userId="5f759f385732b058" providerId="LiveId" clId="{5ABBAB68-2699-4055-8B93-27892BA6D138}" dt="2024-05-03T07:24:12.195" v="3451" actId="478"/>
          <ac:spMkLst>
            <pc:docMk/>
            <pc:sldMk cId="3277211798" sldId="664"/>
            <ac:spMk id="11" creationId="{56039CA1-27C7-7858-A76E-14D65865CEDE}"/>
          </ac:spMkLst>
        </pc:spChg>
        <pc:spChg chg="del">
          <ac:chgData name="Hilbert Kong" userId="5f759f385732b058" providerId="LiveId" clId="{5ABBAB68-2699-4055-8B93-27892BA6D138}" dt="2024-05-03T07:24:12.195" v="3451" actId="478"/>
          <ac:spMkLst>
            <pc:docMk/>
            <pc:sldMk cId="3277211798" sldId="664"/>
            <ac:spMk id="12" creationId="{1B3F16AB-9B1C-42AA-B07B-86579190E701}"/>
          </ac:spMkLst>
        </pc:spChg>
        <pc:spChg chg="del">
          <ac:chgData name="Hilbert Kong" userId="5f759f385732b058" providerId="LiveId" clId="{5ABBAB68-2699-4055-8B93-27892BA6D138}" dt="2024-05-03T07:24:14.239" v="3452" actId="478"/>
          <ac:spMkLst>
            <pc:docMk/>
            <pc:sldMk cId="3277211798" sldId="664"/>
            <ac:spMk id="15" creationId="{104A201F-14FD-FF4E-FA20-B394FD066D41}"/>
          </ac:spMkLst>
        </pc:spChg>
        <pc:spChg chg="mod">
          <ac:chgData name="Hilbert Kong" userId="5f759f385732b058" providerId="LiveId" clId="{5ABBAB68-2699-4055-8B93-27892BA6D138}" dt="2024-05-03T07:24:30.857" v="3481" actId="20577"/>
          <ac:spMkLst>
            <pc:docMk/>
            <pc:sldMk cId="3277211798" sldId="664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07:24:12.195" v="3451" actId="478"/>
          <ac:picMkLst>
            <pc:docMk/>
            <pc:sldMk cId="3277211798" sldId="664"/>
            <ac:picMk id="3" creationId="{E028D7E9-2868-D5B0-635B-793949D580B6}"/>
          </ac:picMkLst>
        </pc:picChg>
        <pc:picChg chg="del">
          <ac:chgData name="Hilbert Kong" userId="5f759f385732b058" providerId="LiveId" clId="{5ABBAB68-2699-4055-8B93-27892BA6D138}" dt="2024-05-03T07:24:12.195" v="3451" actId="478"/>
          <ac:picMkLst>
            <pc:docMk/>
            <pc:sldMk cId="3277211798" sldId="664"/>
            <ac:picMk id="6" creationId="{0838D558-6225-D4C1-704D-C367AB6789D7}"/>
          </ac:picMkLst>
        </pc:picChg>
        <pc:picChg chg="add mod">
          <ac:chgData name="Hilbert Kong" userId="5f759f385732b058" providerId="LiveId" clId="{5ABBAB68-2699-4055-8B93-27892BA6D138}" dt="2024-05-03T07:29:55.608" v="3747" actId="1076"/>
          <ac:picMkLst>
            <pc:docMk/>
            <pc:sldMk cId="3277211798" sldId="664"/>
            <ac:picMk id="8" creationId="{97CA318B-959D-A937-359B-6EB5A2D61C35}"/>
          </ac:picMkLst>
        </pc:picChg>
        <pc:picChg chg="del">
          <ac:chgData name="Hilbert Kong" userId="5f759f385732b058" providerId="LiveId" clId="{5ABBAB68-2699-4055-8B93-27892BA6D138}" dt="2024-05-03T07:24:12.195" v="3451" actId="478"/>
          <ac:picMkLst>
            <pc:docMk/>
            <pc:sldMk cId="3277211798" sldId="664"/>
            <ac:picMk id="14" creationId="{CD9DD985-3142-F5FF-322A-DED03E4A2839}"/>
          </ac:picMkLst>
        </pc:picChg>
        <pc:cxnChg chg="del mod">
          <ac:chgData name="Hilbert Kong" userId="5f759f385732b058" providerId="LiveId" clId="{5ABBAB68-2699-4055-8B93-27892BA6D138}" dt="2024-05-03T07:24:12.195" v="3451" actId="478"/>
          <ac:cxnSpMkLst>
            <pc:docMk/>
            <pc:sldMk cId="3277211798" sldId="664"/>
            <ac:cxnSpMk id="7" creationId="{A4D41928-3296-4764-1D91-5655F3A97808}"/>
          </ac:cxnSpMkLst>
        </pc:cxnChg>
      </pc:sldChg>
      <pc:sldChg chg="addSp modSp add mod modShow">
        <pc:chgData name="Hilbert Kong" userId="5f759f385732b058" providerId="LiveId" clId="{5ABBAB68-2699-4055-8B93-27892BA6D138}" dt="2024-05-03T17:22:45.348" v="5251" actId="20577"/>
        <pc:sldMkLst>
          <pc:docMk/>
          <pc:sldMk cId="2688121484" sldId="665"/>
        </pc:sldMkLst>
        <pc:spChg chg="add mod">
          <ac:chgData name="Hilbert Kong" userId="5f759f385732b058" providerId="LiveId" clId="{5ABBAB68-2699-4055-8B93-27892BA6D138}" dt="2024-05-03T16:43:20.994" v="4708" actId="113"/>
          <ac:spMkLst>
            <pc:docMk/>
            <pc:sldMk cId="2688121484" sldId="665"/>
            <ac:spMk id="2" creationId="{35C6089C-6E66-AD28-EC16-67DF4CAA0D15}"/>
          </ac:spMkLst>
        </pc:spChg>
        <pc:spChg chg="mod">
          <ac:chgData name="Hilbert Kong" userId="5f759f385732b058" providerId="LiveId" clId="{5ABBAB68-2699-4055-8B93-27892BA6D138}" dt="2024-05-03T17:22:45.348" v="5251" actId="20577"/>
          <ac:spMkLst>
            <pc:docMk/>
            <pc:sldMk cId="2688121484" sldId="665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16:40:04.065" v="4176" actId="1076"/>
          <ac:picMkLst>
            <pc:docMk/>
            <pc:sldMk cId="2688121484" sldId="665"/>
            <ac:picMk id="1026" creationId="{A70B93B3-2A50-B419-8EBD-DA75CC7B4D6F}"/>
          </ac:picMkLst>
        </pc:picChg>
      </pc:sldChg>
      <pc:sldChg chg="addSp modSp add mod ord">
        <pc:chgData name="Hilbert Kong" userId="5f759f385732b058" providerId="LiveId" clId="{5ABBAB68-2699-4055-8B93-27892BA6D138}" dt="2024-05-03T17:22:37.144" v="5247" actId="20577"/>
        <pc:sldMkLst>
          <pc:docMk/>
          <pc:sldMk cId="1917389742" sldId="666"/>
        </pc:sldMkLst>
        <pc:spChg chg="add mod">
          <ac:chgData name="Hilbert Kong" userId="5f759f385732b058" providerId="LiveId" clId="{5ABBAB68-2699-4055-8B93-27892BA6D138}" dt="2024-05-03T16:24:24.823" v="3941" actId="115"/>
          <ac:spMkLst>
            <pc:docMk/>
            <pc:sldMk cId="1917389742" sldId="666"/>
            <ac:spMk id="2" creationId="{48C081D8-08AC-7E27-CA3B-7C7EB20FBE29}"/>
          </ac:spMkLst>
        </pc:spChg>
        <pc:spChg chg="add mod">
          <ac:chgData name="Hilbert Kong" userId="5f759f385732b058" providerId="LiveId" clId="{5ABBAB68-2699-4055-8B93-27892BA6D138}" dt="2024-05-03T16:26:23.279" v="3954" actId="1076"/>
          <ac:spMkLst>
            <pc:docMk/>
            <pc:sldMk cId="1917389742" sldId="666"/>
            <ac:spMk id="4" creationId="{6D04FEFB-9857-8A7C-078F-4A8FE5822765}"/>
          </ac:spMkLst>
        </pc:spChg>
        <pc:spChg chg="add mod">
          <ac:chgData name="Hilbert Kong" userId="5f759f385732b058" providerId="LiveId" clId="{5ABBAB68-2699-4055-8B93-27892BA6D138}" dt="2024-05-03T16:27:06.092" v="3998" actId="14100"/>
          <ac:spMkLst>
            <pc:docMk/>
            <pc:sldMk cId="1917389742" sldId="666"/>
            <ac:spMk id="5" creationId="{BFAE12D1-F9F7-4136-1DFC-EDE63893A08B}"/>
          </ac:spMkLst>
        </pc:spChg>
        <pc:spChg chg="mod">
          <ac:chgData name="Hilbert Kong" userId="5f759f385732b058" providerId="LiveId" clId="{5ABBAB68-2699-4055-8B93-27892BA6D138}" dt="2024-05-03T17:22:37.144" v="5247" actId="20577"/>
          <ac:spMkLst>
            <pc:docMk/>
            <pc:sldMk cId="1917389742" sldId="666"/>
            <ac:spMk id="213" creationId="{00000000-0000-0000-0000-000000000000}"/>
          </ac:spMkLst>
        </pc:spChg>
      </pc:sldChg>
      <pc:sldChg chg="addSp delSp modSp add mod">
        <pc:chgData name="Hilbert Kong" userId="5f759f385732b058" providerId="LiveId" clId="{5ABBAB68-2699-4055-8B93-27892BA6D138}" dt="2024-05-03T17:22:41.019" v="5249" actId="20577"/>
        <pc:sldMkLst>
          <pc:docMk/>
          <pc:sldMk cId="3958006799" sldId="667"/>
        </pc:sldMkLst>
        <pc:spChg chg="del">
          <ac:chgData name="Hilbert Kong" userId="5f759f385732b058" providerId="LiveId" clId="{5ABBAB68-2699-4055-8B93-27892BA6D138}" dt="2024-05-03T16:32:59.301" v="4017" actId="478"/>
          <ac:spMkLst>
            <pc:docMk/>
            <pc:sldMk cId="3958006799" sldId="667"/>
            <ac:spMk id="2" creationId="{2E1E2787-E292-3B67-DC9F-1D6A3AF75F33}"/>
          </ac:spMkLst>
        </pc:spChg>
        <pc:spChg chg="add mod">
          <ac:chgData name="Hilbert Kong" userId="5f759f385732b058" providerId="LiveId" clId="{5ABBAB68-2699-4055-8B93-27892BA6D138}" dt="2024-05-03T16:37:30.220" v="4124" actId="20577"/>
          <ac:spMkLst>
            <pc:docMk/>
            <pc:sldMk cId="3958006799" sldId="667"/>
            <ac:spMk id="4" creationId="{E060AE91-5BDC-18B7-91F2-7067C691A074}"/>
          </ac:spMkLst>
        </pc:spChg>
        <pc:spChg chg="mod">
          <ac:chgData name="Hilbert Kong" userId="5f759f385732b058" providerId="LiveId" clId="{5ABBAB68-2699-4055-8B93-27892BA6D138}" dt="2024-05-03T17:22:41.019" v="5249" actId="20577"/>
          <ac:spMkLst>
            <pc:docMk/>
            <pc:sldMk cId="3958006799" sldId="667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16:33:00.322" v="4018" actId="478"/>
          <ac:picMkLst>
            <pc:docMk/>
            <pc:sldMk cId="3958006799" sldId="667"/>
            <ac:picMk id="3" creationId="{11255796-7285-3824-9C98-6261565AB080}"/>
          </ac:picMkLst>
        </pc:picChg>
      </pc:sldChg>
      <pc:sldChg chg="addSp delSp modSp add mod">
        <pc:chgData name="Hilbert Kong" userId="5f759f385732b058" providerId="LiveId" clId="{5ABBAB68-2699-4055-8B93-27892BA6D138}" dt="2024-05-03T17:22:43.490" v="5250" actId="20577"/>
        <pc:sldMkLst>
          <pc:docMk/>
          <pc:sldMk cId="1249019311" sldId="668"/>
        </pc:sldMkLst>
        <pc:spChg chg="del">
          <ac:chgData name="Hilbert Kong" userId="5f759f385732b058" providerId="LiveId" clId="{5ABBAB68-2699-4055-8B93-27892BA6D138}" dt="2024-05-03T16:37:59.955" v="4126" actId="478"/>
          <ac:spMkLst>
            <pc:docMk/>
            <pc:sldMk cId="1249019311" sldId="668"/>
            <ac:spMk id="4" creationId="{E060AE91-5BDC-18B7-91F2-7067C691A074}"/>
          </ac:spMkLst>
        </pc:spChg>
        <pc:spChg chg="add mod">
          <ac:chgData name="Hilbert Kong" userId="5f759f385732b058" providerId="LiveId" clId="{5ABBAB68-2699-4055-8B93-27892BA6D138}" dt="2024-05-03T16:38:15.258" v="4155"/>
          <ac:spMkLst>
            <pc:docMk/>
            <pc:sldMk cId="1249019311" sldId="668"/>
            <ac:spMk id="6" creationId="{C8F5B42E-DFBC-3C7D-3BC4-A90061FCEDED}"/>
          </ac:spMkLst>
        </pc:spChg>
        <pc:spChg chg="add mod">
          <ac:chgData name="Hilbert Kong" userId="5f759f385732b058" providerId="LiveId" clId="{5ABBAB68-2699-4055-8B93-27892BA6D138}" dt="2024-05-03T16:38:15.258" v="4155"/>
          <ac:spMkLst>
            <pc:docMk/>
            <pc:sldMk cId="1249019311" sldId="668"/>
            <ac:spMk id="7" creationId="{DD20B074-7C2A-F675-B215-2F21B10DCE59}"/>
          </ac:spMkLst>
        </pc:spChg>
        <pc:spChg chg="mod">
          <ac:chgData name="Hilbert Kong" userId="5f759f385732b058" providerId="LiveId" clId="{5ABBAB68-2699-4055-8B93-27892BA6D138}" dt="2024-05-03T17:22:43.490" v="5250" actId="20577"/>
          <ac:spMkLst>
            <pc:docMk/>
            <pc:sldMk cId="1249019311" sldId="668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16:38:15.258" v="4155"/>
          <ac:picMkLst>
            <pc:docMk/>
            <pc:sldMk cId="1249019311" sldId="668"/>
            <ac:picMk id="8" creationId="{0577EA2B-8062-2138-1A7E-8D2C74F01810}"/>
          </ac:picMkLst>
        </pc:picChg>
        <pc:picChg chg="add mod">
          <ac:chgData name="Hilbert Kong" userId="5f759f385732b058" providerId="LiveId" clId="{5ABBAB68-2699-4055-8B93-27892BA6D138}" dt="2024-05-03T16:38:15.258" v="4155"/>
          <ac:picMkLst>
            <pc:docMk/>
            <pc:sldMk cId="1249019311" sldId="668"/>
            <ac:picMk id="9" creationId="{F9EE9D85-2BD5-A5A0-1689-9BB583816698}"/>
          </ac:picMkLst>
        </pc:picChg>
        <pc:picChg chg="add mod">
          <ac:chgData name="Hilbert Kong" userId="5f759f385732b058" providerId="LiveId" clId="{5ABBAB68-2699-4055-8B93-27892BA6D138}" dt="2024-05-03T16:38:15.258" v="4155"/>
          <ac:picMkLst>
            <pc:docMk/>
            <pc:sldMk cId="1249019311" sldId="668"/>
            <ac:picMk id="10" creationId="{1573A7F5-77B4-4E31-CCF2-F97C273B7FC5}"/>
          </ac:picMkLst>
        </pc:picChg>
      </pc:sldChg>
      <pc:sldChg chg="add">
        <pc:chgData name="Hilbert Kong" userId="5f759f385732b058" providerId="LiveId" clId="{5ABBAB68-2699-4055-8B93-27892BA6D138}" dt="2024-05-03T16:39:36.172" v="4168" actId="2890"/>
        <pc:sldMkLst>
          <pc:docMk/>
          <pc:sldMk cId="3266398103" sldId="669"/>
        </pc:sldMkLst>
      </pc:sldChg>
      <pc:sldChg chg="addSp modSp add mod">
        <pc:chgData name="Hilbert Kong" userId="5f759f385732b058" providerId="LiveId" clId="{5ABBAB68-2699-4055-8B93-27892BA6D138}" dt="2024-05-03T17:22:47.315" v="5252" actId="20577"/>
        <pc:sldMkLst>
          <pc:docMk/>
          <pc:sldMk cId="1028281504" sldId="670"/>
        </pc:sldMkLst>
        <pc:spChg chg="mod">
          <ac:chgData name="Hilbert Kong" userId="5f759f385732b058" providerId="LiveId" clId="{5ABBAB68-2699-4055-8B93-27892BA6D138}" dt="2024-05-03T17:22:47.315" v="5252" actId="20577"/>
          <ac:spMkLst>
            <pc:docMk/>
            <pc:sldMk cId="1028281504" sldId="670"/>
            <ac:spMk id="213" creationId="{00000000-0000-0000-0000-000000000000}"/>
          </ac:spMkLst>
        </pc:spChg>
        <pc:picChg chg="add mod">
          <ac:chgData name="Hilbert Kong" userId="5f759f385732b058" providerId="LiveId" clId="{5ABBAB68-2699-4055-8B93-27892BA6D138}" dt="2024-05-03T16:44:31.311" v="4756" actId="1076"/>
          <ac:picMkLst>
            <pc:docMk/>
            <pc:sldMk cId="1028281504" sldId="670"/>
            <ac:picMk id="2" creationId="{48070809-3A7B-0EB8-5162-F22267E08113}"/>
          </ac:picMkLst>
        </pc:picChg>
        <pc:picChg chg="add mod">
          <ac:chgData name="Hilbert Kong" userId="5f759f385732b058" providerId="LiveId" clId="{5ABBAB68-2699-4055-8B93-27892BA6D138}" dt="2024-05-03T16:46:58.620" v="4761" actId="1076"/>
          <ac:picMkLst>
            <pc:docMk/>
            <pc:sldMk cId="1028281504" sldId="670"/>
            <ac:picMk id="4" creationId="{D826B762-1D26-0837-FDF7-618BFB8FC72D}"/>
          </ac:picMkLst>
        </pc:picChg>
        <pc:picChg chg="add mod">
          <ac:chgData name="Hilbert Kong" userId="5f759f385732b058" providerId="LiveId" clId="{5ABBAB68-2699-4055-8B93-27892BA6D138}" dt="2024-05-03T16:46:56.075" v="4760" actId="1076"/>
          <ac:picMkLst>
            <pc:docMk/>
            <pc:sldMk cId="1028281504" sldId="670"/>
            <ac:picMk id="6" creationId="{0B69ABD8-9B55-1FF8-00F5-9A77CC384CFA}"/>
          </ac:picMkLst>
        </pc:picChg>
        <pc:cxnChg chg="add mod">
          <ac:chgData name="Hilbert Kong" userId="5f759f385732b058" providerId="LiveId" clId="{5ABBAB68-2699-4055-8B93-27892BA6D138}" dt="2024-05-03T16:53:12.081" v="4790" actId="14100"/>
          <ac:cxnSpMkLst>
            <pc:docMk/>
            <pc:sldMk cId="1028281504" sldId="670"/>
            <ac:cxnSpMk id="7" creationId="{B165606C-9443-8C03-CA2E-07D07C16CAC8}"/>
          </ac:cxnSpMkLst>
        </pc:cxnChg>
      </pc:sldChg>
      <pc:sldChg chg="addSp modSp add mod">
        <pc:chgData name="Hilbert Kong" userId="5f759f385732b058" providerId="LiveId" clId="{5ABBAB68-2699-4055-8B93-27892BA6D138}" dt="2024-05-03T17:22:52.781" v="5254" actId="20577"/>
        <pc:sldMkLst>
          <pc:docMk/>
          <pc:sldMk cId="3300805337" sldId="671"/>
        </pc:sldMkLst>
        <pc:spChg chg="add mod">
          <ac:chgData name="Hilbert Kong" userId="5f759f385732b058" providerId="LiveId" clId="{5ABBAB68-2699-4055-8B93-27892BA6D138}" dt="2024-05-03T17:00:02.803" v="4890" actId="1076"/>
          <ac:spMkLst>
            <pc:docMk/>
            <pc:sldMk cId="3300805337" sldId="671"/>
            <ac:spMk id="3" creationId="{D24C2CE8-099F-CAD4-7A81-2487ED81E70C}"/>
          </ac:spMkLst>
        </pc:spChg>
        <pc:spChg chg="mod">
          <ac:chgData name="Hilbert Kong" userId="5f759f385732b058" providerId="LiveId" clId="{5ABBAB68-2699-4055-8B93-27892BA6D138}" dt="2024-05-03T17:22:52.781" v="5254" actId="20577"/>
          <ac:spMkLst>
            <pc:docMk/>
            <pc:sldMk cId="3300805337" sldId="671"/>
            <ac:spMk id="213" creationId="{00000000-0000-0000-0000-000000000000}"/>
          </ac:spMkLst>
        </pc:spChg>
        <pc:picChg chg="add">
          <ac:chgData name="Hilbert Kong" userId="5f759f385732b058" providerId="LiveId" clId="{5ABBAB68-2699-4055-8B93-27892BA6D138}" dt="2024-05-03T16:54:02.513" v="4811"/>
          <ac:picMkLst>
            <pc:docMk/>
            <pc:sldMk cId="3300805337" sldId="671"/>
            <ac:picMk id="2" creationId="{E4FE5C04-AAE9-F255-83E8-B4F25D47BAB2}"/>
          </ac:picMkLst>
        </pc:picChg>
        <pc:picChg chg="add mod">
          <ac:chgData name="Hilbert Kong" userId="5f759f385732b058" providerId="LiveId" clId="{5ABBAB68-2699-4055-8B93-27892BA6D138}" dt="2024-05-03T17:00:05.200" v="4891" actId="1076"/>
          <ac:picMkLst>
            <pc:docMk/>
            <pc:sldMk cId="3300805337" sldId="671"/>
            <ac:picMk id="5" creationId="{9E5F4C7A-257D-D2B1-1839-441059683366}"/>
          </ac:picMkLst>
        </pc:picChg>
      </pc:sldChg>
      <pc:sldChg chg="addSp delSp modSp add mod">
        <pc:chgData name="Hilbert Kong" userId="5f759f385732b058" providerId="LiveId" clId="{5ABBAB68-2699-4055-8B93-27892BA6D138}" dt="2024-05-03T17:22:50.252" v="5253" actId="20577"/>
        <pc:sldMkLst>
          <pc:docMk/>
          <pc:sldMk cId="3880645304" sldId="672"/>
        </pc:sldMkLst>
        <pc:spChg chg="add mod">
          <ac:chgData name="Hilbert Kong" userId="5f759f385732b058" providerId="LiveId" clId="{5ABBAB68-2699-4055-8B93-27892BA6D138}" dt="2024-05-03T16:59:05.705" v="4874" actId="1076"/>
          <ac:spMkLst>
            <pc:docMk/>
            <pc:sldMk cId="3880645304" sldId="672"/>
            <ac:spMk id="5" creationId="{A3432E5A-0E1E-67C8-CA07-16E0F408BA6C}"/>
          </ac:spMkLst>
        </pc:spChg>
        <pc:spChg chg="add mod">
          <ac:chgData name="Hilbert Kong" userId="5f759f385732b058" providerId="LiveId" clId="{5ABBAB68-2699-4055-8B93-27892BA6D138}" dt="2024-05-03T16:59:34.525" v="4882" actId="1076"/>
          <ac:spMkLst>
            <pc:docMk/>
            <pc:sldMk cId="3880645304" sldId="672"/>
            <ac:spMk id="9" creationId="{A3432E5A-0E1E-67C8-CA07-16E0F408BA6C}"/>
          </ac:spMkLst>
        </pc:spChg>
        <pc:spChg chg="add mod">
          <ac:chgData name="Hilbert Kong" userId="5f759f385732b058" providerId="LiveId" clId="{5ABBAB68-2699-4055-8B93-27892BA6D138}" dt="2024-05-03T16:59:42.210" v="4886" actId="1076"/>
          <ac:spMkLst>
            <pc:docMk/>
            <pc:sldMk cId="3880645304" sldId="672"/>
            <ac:spMk id="10" creationId="{E03E7D18-1C6F-32E7-573B-2B520D148FB8}"/>
          </ac:spMkLst>
        </pc:spChg>
        <pc:spChg chg="mod">
          <ac:chgData name="Hilbert Kong" userId="5f759f385732b058" providerId="LiveId" clId="{5ABBAB68-2699-4055-8B93-27892BA6D138}" dt="2024-05-03T17:22:50.252" v="5253" actId="20577"/>
          <ac:spMkLst>
            <pc:docMk/>
            <pc:sldMk cId="3880645304" sldId="672"/>
            <ac:spMk id="213" creationId="{00000000-0000-0000-0000-000000000000}"/>
          </ac:spMkLst>
        </pc:spChg>
        <pc:picChg chg="del">
          <ac:chgData name="Hilbert Kong" userId="5f759f385732b058" providerId="LiveId" clId="{5ABBAB68-2699-4055-8B93-27892BA6D138}" dt="2024-05-03T16:58:55.574" v="4870" actId="478"/>
          <ac:picMkLst>
            <pc:docMk/>
            <pc:sldMk cId="3880645304" sldId="672"/>
            <ac:picMk id="2" creationId="{48070809-3A7B-0EB8-5162-F22267E08113}"/>
          </ac:picMkLst>
        </pc:picChg>
        <pc:picChg chg="add mod">
          <ac:chgData name="Hilbert Kong" userId="5f759f385732b058" providerId="LiveId" clId="{5ABBAB68-2699-4055-8B93-27892BA6D138}" dt="2024-05-03T16:59:05.705" v="4874" actId="1076"/>
          <ac:picMkLst>
            <pc:docMk/>
            <pc:sldMk cId="3880645304" sldId="672"/>
            <ac:picMk id="3" creationId="{77216655-2F6E-D3C5-1E4F-11B660088353}"/>
          </ac:picMkLst>
        </pc:picChg>
        <pc:picChg chg="del">
          <ac:chgData name="Hilbert Kong" userId="5f759f385732b058" providerId="LiveId" clId="{5ABBAB68-2699-4055-8B93-27892BA6D138}" dt="2024-05-03T16:58:55.574" v="4870" actId="478"/>
          <ac:picMkLst>
            <pc:docMk/>
            <pc:sldMk cId="3880645304" sldId="672"/>
            <ac:picMk id="4" creationId="{D826B762-1D26-0837-FDF7-618BFB8FC72D}"/>
          </ac:picMkLst>
        </pc:picChg>
        <pc:picChg chg="del">
          <ac:chgData name="Hilbert Kong" userId="5f759f385732b058" providerId="LiveId" clId="{5ABBAB68-2699-4055-8B93-27892BA6D138}" dt="2024-05-03T16:58:55.574" v="4870" actId="478"/>
          <ac:picMkLst>
            <pc:docMk/>
            <pc:sldMk cId="3880645304" sldId="672"/>
            <ac:picMk id="6" creationId="{0B69ABD8-9B55-1FF8-00F5-9A77CC384CFA}"/>
          </ac:picMkLst>
        </pc:picChg>
        <pc:picChg chg="add mod">
          <ac:chgData name="Hilbert Kong" userId="5f759f385732b058" providerId="LiveId" clId="{5ABBAB68-2699-4055-8B93-27892BA6D138}" dt="2024-05-03T16:59:21.218" v="4878" actId="1076"/>
          <ac:picMkLst>
            <pc:docMk/>
            <pc:sldMk cId="3880645304" sldId="672"/>
            <ac:picMk id="8" creationId="{77216655-2F6E-D3C5-1E4F-11B660088353}"/>
          </ac:picMkLst>
        </pc:picChg>
        <pc:cxnChg chg="del">
          <ac:chgData name="Hilbert Kong" userId="5f759f385732b058" providerId="LiveId" clId="{5ABBAB68-2699-4055-8B93-27892BA6D138}" dt="2024-05-03T16:58:55.574" v="4870" actId="478"/>
          <ac:cxnSpMkLst>
            <pc:docMk/>
            <pc:sldMk cId="3880645304" sldId="672"/>
            <ac:cxnSpMk id="7" creationId="{B165606C-9443-8C03-CA2E-07D07C16CAC8}"/>
          </ac:cxnSpMkLst>
        </pc:cxnChg>
      </pc:sldChg>
      <pc:sldChg chg="addSp delSp modSp add mod modShow">
        <pc:chgData name="Hilbert Kong" userId="5f759f385732b058" providerId="LiveId" clId="{5ABBAB68-2699-4055-8B93-27892BA6D138}" dt="2024-05-03T17:21:15.878" v="5190" actId="729"/>
        <pc:sldMkLst>
          <pc:docMk/>
          <pc:sldMk cId="1401093965" sldId="673"/>
        </pc:sldMkLst>
        <pc:picChg chg="del">
          <ac:chgData name="Hilbert Kong" userId="5f759f385732b058" providerId="LiveId" clId="{5ABBAB68-2699-4055-8B93-27892BA6D138}" dt="2024-05-03T17:21:06.766" v="5186" actId="478"/>
          <ac:picMkLst>
            <pc:docMk/>
            <pc:sldMk cId="1401093965" sldId="673"/>
            <ac:picMk id="2" creationId="{00000000-0000-0000-0000-000000000000}"/>
          </ac:picMkLst>
        </pc:picChg>
        <pc:picChg chg="add mod">
          <ac:chgData name="Hilbert Kong" userId="5f759f385732b058" providerId="LiveId" clId="{5ABBAB68-2699-4055-8B93-27892BA6D138}" dt="2024-05-03T17:21:13.373" v="5189" actId="1076"/>
          <ac:picMkLst>
            <pc:docMk/>
            <pc:sldMk cId="1401093965" sldId="673"/>
            <ac:picMk id="5" creationId="{1F8F2DFF-5491-3F8D-F4F8-B4282CCC5F34}"/>
          </ac:picMkLst>
        </pc:picChg>
      </pc:sldChg>
    </pc:docChg>
  </pc:docChgLst>
  <pc:docChgLst>
    <pc:chgData name="Hilbert Kong" userId="5f759f385732b058" providerId="LiveId" clId="{6E2D2A60-8CF6-4CBA-A7DE-7E4DB83ECFD0}"/>
    <pc:docChg chg="undo custSel addSld delSld modSld sldOrd modMainMaster">
      <pc:chgData name="Hilbert Kong" userId="5f759f385732b058" providerId="LiveId" clId="{6E2D2A60-8CF6-4CBA-A7DE-7E4DB83ECFD0}" dt="2024-04-03T06:56:02.362" v="3423" actId="1076"/>
      <pc:docMkLst>
        <pc:docMk/>
      </pc:docMkLst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0" sldId="260"/>
        </pc:sldMkLst>
        <pc:spChg chg="mod">
          <ac:chgData name="Hilbert Kong" userId="5f759f385732b058" providerId="LiveId" clId="{6E2D2A60-8CF6-4CBA-A7DE-7E4DB83ECFD0}" dt="2024-04-02T16:41:57.801" v="2707" actId="20577"/>
          <ac:spMkLst>
            <pc:docMk/>
            <pc:sldMk cId="0" sldId="260"/>
            <ac:spMk id="7" creationId="{B1A2BAD6-8276-55E5-5B09-9727DABC7BFF}"/>
          </ac:spMkLst>
        </pc:spChg>
        <pc:spChg chg="mod">
          <ac:chgData name="Hilbert Kong" userId="5f759f385732b058" providerId="LiveId" clId="{6E2D2A60-8CF6-4CBA-A7DE-7E4DB83ECFD0}" dt="2024-04-02T16:41:17.264" v="2681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Hilbert Kong" userId="5f759f385732b058" providerId="LiveId" clId="{6E2D2A60-8CF6-4CBA-A7DE-7E4DB83ECFD0}" dt="2024-04-02T16:41:24.987" v="2703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Hilbert Kong" userId="5f759f385732b058" providerId="LiveId" clId="{6E2D2A60-8CF6-4CBA-A7DE-7E4DB83ECFD0}" dt="2024-04-02T16:41:53.685" v="2704"/>
          <ac:spMkLst>
            <pc:docMk/>
            <pc:sldMk cId="0" sldId="260"/>
            <ac:spMk id="38" creationId="{00000000-0000-0000-0000-000000000000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264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26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295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12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34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35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36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100349739" sldId="33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2304887234" sldId="33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43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6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97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9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9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400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447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290667695" sldId="44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950078435" sldId="45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269589493" sldId="460"/>
        </pc:sldMkLst>
      </pc:sldChg>
      <pc:sldChg chg="add del modTransition">
        <pc:chgData name="Hilbert Kong" userId="5f759f385732b058" providerId="LiveId" clId="{6E2D2A60-8CF6-4CBA-A7DE-7E4DB83ECFD0}" dt="2024-04-02T17:42:59.541" v="3108"/>
        <pc:sldMkLst>
          <pc:docMk/>
          <pc:sldMk cId="3204045144" sldId="515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516"/>
        </pc:sldMkLst>
      </pc:sldChg>
      <pc:sldChg chg="modSp mod">
        <pc:chgData name="Hilbert Kong" userId="5f759f385732b058" providerId="LiveId" clId="{6E2D2A60-8CF6-4CBA-A7DE-7E4DB83ECFD0}" dt="2024-04-02T18:37:50.635" v="3367" actId="20577"/>
        <pc:sldMkLst>
          <pc:docMk/>
          <pc:sldMk cId="3053347949" sldId="525"/>
        </pc:sldMkLst>
        <pc:spChg chg="mod">
          <ac:chgData name="Hilbert Kong" userId="5f759f385732b058" providerId="LiveId" clId="{6E2D2A60-8CF6-4CBA-A7DE-7E4DB83ECFD0}" dt="2024-04-02T18:37:50.635" v="3367" actId="20577"/>
          <ac:spMkLst>
            <pc:docMk/>
            <pc:sldMk cId="3053347949" sldId="525"/>
            <ac:spMk id="5" creationId="{2B9A67C2-B87F-8B4F-C38D-1C8044371007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425025964" sldId="526"/>
        </pc:sldMkLst>
      </pc:sldChg>
      <pc:sldChg chg="addSp delSp modSp mod modTransition">
        <pc:chgData name="Hilbert Kong" userId="5f759f385732b058" providerId="LiveId" clId="{6E2D2A60-8CF6-4CBA-A7DE-7E4DB83ECFD0}" dt="2024-04-03T06:56:02.362" v="3423" actId="1076"/>
        <pc:sldMkLst>
          <pc:docMk/>
          <pc:sldMk cId="0" sldId="531"/>
        </pc:sldMkLst>
        <pc:spChg chg="mod">
          <ac:chgData name="Hilbert Kong" userId="5f759f385732b058" providerId="LiveId" clId="{6E2D2A60-8CF6-4CBA-A7DE-7E4DB83ECFD0}" dt="2024-04-02T17:51:38.269" v="3137" actId="1076"/>
          <ac:spMkLst>
            <pc:docMk/>
            <pc:sldMk cId="0" sldId="531"/>
            <ac:spMk id="5" creationId="{974F4E12-FC08-EC35-2BF1-4BCF496BAC72}"/>
          </ac:spMkLst>
        </pc:spChg>
        <pc:picChg chg="add mod">
          <ac:chgData name="Hilbert Kong" userId="5f759f385732b058" providerId="LiveId" clId="{6E2D2A60-8CF6-4CBA-A7DE-7E4DB83ECFD0}" dt="2024-04-03T06:56:02.362" v="3423" actId="1076"/>
          <ac:picMkLst>
            <pc:docMk/>
            <pc:sldMk cId="0" sldId="531"/>
            <ac:picMk id="3" creationId="{D8681E96-E8CC-A1C4-B283-740DCF50E8E2}"/>
          </ac:picMkLst>
        </pc:picChg>
        <pc:picChg chg="del">
          <ac:chgData name="Hilbert Kong" userId="5f759f385732b058" providerId="LiveId" clId="{6E2D2A60-8CF6-4CBA-A7DE-7E4DB83ECFD0}" dt="2024-04-02T18:44:56.916" v="3416" actId="478"/>
          <ac:picMkLst>
            <pc:docMk/>
            <pc:sldMk cId="0" sldId="531"/>
            <ac:picMk id="6" creationId="{999EB96C-90B7-E173-323A-223E43E579AF}"/>
          </ac:picMkLst>
        </pc:pic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53031718" sldId="534"/>
        </pc:sldMkLst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1833713225" sldId="535"/>
        </pc:sldMkLst>
        <pc:spChg chg="mod">
          <ac:chgData name="Hilbert Kong" userId="5f759f385732b058" providerId="LiveId" clId="{6E2D2A60-8CF6-4CBA-A7DE-7E4DB83ECFD0}" dt="2024-04-02T15:23:34.860" v="490" actId="115"/>
          <ac:spMkLst>
            <pc:docMk/>
            <pc:sldMk cId="1833713225" sldId="535"/>
            <ac:spMk id="5" creationId="{00000000-0000-0000-0000-000000000000}"/>
          </ac:spMkLst>
        </pc:spChg>
        <pc:spChg chg="mod">
          <ac:chgData name="Hilbert Kong" userId="5f759f385732b058" providerId="LiveId" clId="{6E2D2A60-8CF6-4CBA-A7DE-7E4DB83ECFD0}" dt="2024-04-02T16:40:51.718" v="2657" actId="20577"/>
          <ac:spMkLst>
            <pc:docMk/>
            <pc:sldMk cId="1833713225" sldId="535"/>
            <ac:spMk id="213" creationId="{00000000-0000-0000-0000-000000000000}"/>
          </ac:spMkLst>
        </pc:spChg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1682086118" sldId="536"/>
        </pc:sldMkLst>
        <pc:spChg chg="mod">
          <ac:chgData name="Hilbert Kong" userId="5f759f385732b058" providerId="LiveId" clId="{6E2D2A60-8CF6-4CBA-A7DE-7E4DB83ECFD0}" dt="2024-04-02T16:17:58.275" v="2291" actId="20577"/>
          <ac:spMkLst>
            <pc:docMk/>
            <pc:sldMk cId="1682086118" sldId="536"/>
            <ac:spMk id="213" creationId="{00000000-0000-0000-0000-000000000000}"/>
          </ac:spMkLst>
        </pc:spChg>
      </pc:sldChg>
      <pc:sldChg chg="addSp delSp modSp mod modTransition">
        <pc:chgData name="Hilbert Kong" userId="5f759f385732b058" providerId="LiveId" clId="{6E2D2A60-8CF6-4CBA-A7DE-7E4DB83ECFD0}" dt="2024-04-02T17:42:59.541" v="3108"/>
        <pc:sldMkLst>
          <pc:docMk/>
          <pc:sldMk cId="0" sldId="549"/>
        </pc:sldMkLst>
        <pc:spChg chg="mod">
          <ac:chgData name="Hilbert Kong" userId="5f759f385732b058" providerId="LiveId" clId="{6E2D2A60-8CF6-4CBA-A7DE-7E4DB83ECFD0}" dt="2024-04-02T17:38:51.698" v="3102" actId="20577"/>
          <ac:spMkLst>
            <pc:docMk/>
            <pc:sldMk cId="0" sldId="549"/>
            <ac:spMk id="8" creationId="{179459AF-AFB9-98FE-DB9B-E3DD804A1952}"/>
          </ac:spMkLst>
        </pc:spChg>
        <pc:spChg chg="mod">
          <ac:chgData name="Hilbert Kong" userId="5f759f385732b058" providerId="LiveId" clId="{6E2D2A60-8CF6-4CBA-A7DE-7E4DB83ECFD0}" dt="2024-04-02T16:44:48.740" v="2717" actId="20577"/>
          <ac:spMkLst>
            <pc:docMk/>
            <pc:sldMk cId="0" sldId="549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7:38:13.427" v="3100" actId="1076"/>
          <ac:picMkLst>
            <pc:docMk/>
            <pc:sldMk cId="0" sldId="549"/>
            <ac:picMk id="3" creationId="{698FD848-2E26-DC8B-CADE-8605135CE426}"/>
          </ac:picMkLst>
        </pc:picChg>
        <pc:picChg chg="del">
          <ac:chgData name="Hilbert Kong" userId="5f759f385732b058" providerId="LiveId" clId="{6E2D2A60-8CF6-4CBA-A7DE-7E4DB83ECFD0}" dt="2024-04-02T16:54:13.658" v="2828" actId="478"/>
          <ac:picMkLst>
            <pc:docMk/>
            <pc:sldMk cId="0" sldId="549"/>
            <ac:picMk id="4" creationId="{FC90AA9C-5015-A973-4352-1D2F3E4A79A6}"/>
          </ac:picMkLst>
        </pc:picChg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0" sldId="552"/>
        </pc:sldMkLst>
        <pc:spChg chg="mod">
          <ac:chgData name="Hilbert Kong" userId="5f759f385732b058" providerId="LiveId" clId="{6E2D2A60-8CF6-4CBA-A7DE-7E4DB83ECFD0}" dt="2024-04-02T17:42:20.183" v="3106" actId="20577"/>
          <ac:spMkLst>
            <pc:docMk/>
            <pc:sldMk cId="0" sldId="552"/>
            <ac:spMk id="203" creationId="{00000000-0000-0000-0000-000000000000}"/>
          </ac:spMkLst>
        </pc:spChg>
      </pc:sldChg>
      <pc:sldChg chg="modSp add mod modTransition">
        <pc:chgData name="Hilbert Kong" userId="5f759f385732b058" providerId="LiveId" clId="{6E2D2A60-8CF6-4CBA-A7DE-7E4DB83ECFD0}" dt="2024-04-02T17:42:59.541" v="3108"/>
        <pc:sldMkLst>
          <pc:docMk/>
          <pc:sldMk cId="221078114" sldId="558"/>
        </pc:sldMkLst>
        <pc:spChg chg="mod">
          <ac:chgData name="Hilbert Kong" userId="5f759f385732b058" providerId="LiveId" clId="{6E2D2A60-8CF6-4CBA-A7DE-7E4DB83ECFD0}" dt="2024-04-02T15:47:04.749" v="1464" actId="20577"/>
          <ac:spMkLst>
            <pc:docMk/>
            <pc:sldMk cId="221078114" sldId="558"/>
            <ac:spMk id="213" creationId="{00000000-0000-0000-0000-000000000000}"/>
          </ac:spMkLst>
        </pc:spChg>
      </pc:sldChg>
      <pc:sldChg chg="modSp add mod modTransition">
        <pc:chgData name="Hilbert Kong" userId="5f759f385732b058" providerId="LiveId" clId="{6E2D2A60-8CF6-4CBA-A7DE-7E4DB83ECFD0}" dt="2024-04-02T17:42:59.541" v="3108"/>
        <pc:sldMkLst>
          <pc:docMk/>
          <pc:sldMk cId="78473779" sldId="559"/>
        </pc:sldMkLst>
        <pc:spChg chg="mod">
          <ac:chgData name="Hilbert Kong" userId="5f759f385732b058" providerId="LiveId" clId="{6E2D2A60-8CF6-4CBA-A7DE-7E4DB83ECFD0}" dt="2024-04-02T16:01:47.309" v="1703" actId="20577"/>
          <ac:spMkLst>
            <pc:docMk/>
            <pc:sldMk cId="78473779" sldId="559"/>
            <ac:spMk id="213" creationId="{00000000-0000-0000-0000-000000000000}"/>
          </ac:spMkLst>
        </pc:spChg>
      </pc:sldChg>
      <pc:sldChg chg="modSp add mod modTransition">
        <pc:chgData name="Hilbert Kong" userId="5f759f385732b058" providerId="LiveId" clId="{6E2D2A60-8CF6-4CBA-A7DE-7E4DB83ECFD0}" dt="2024-04-02T17:42:59.541" v="3108"/>
        <pc:sldMkLst>
          <pc:docMk/>
          <pc:sldMk cId="3946338298" sldId="560"/>
        </pc:sldMkLst>
        <pc:spChg chg="mod">
          <ac:chgData name="Hilbert Kong" userId="5f759f385732b058" providerId="LiveId" clId="{6E2D2A60-8CF6-4CBA-A7DE-7E4DB83ECFD0}" dt="2024-04-02T16:40:54.670" v="2658" actId="20577"/>
          <ac:spMkLst>
            <pc:docMk/>
            <pc:sldMk cId="3946338298" sldId="560"/>
            <ac:spMk id="213" creationId="{00000000-0000-0000-0000-000000000000}"/>
          </ac:spMkLst>
        </pc:spChg>
      </pc:sldChg>
      <pc:sldChg chg="del">
        <pc:chgData name="Hilbert Kong" userId="5f759f385732b058" providerId="LiveId" clId="{6E2D2A60-8CF6-4CBA-A7DE-7E4DB83ECFD0}" dt="2024-04-02T17:42:24.888" v="3107" actId="47"/>
        <pc:sldMkLst>
          <pc:docMk/>
          <pc:sldMk cId="515973045" sldId="562"/>
        </pc:sldMkLst>
      </pc:sldChg>
      <pc:sldChg chg="modSp mod">
        <pc:chgData name="Hilbert Kong" userId="5f759f385732b058" providerId="LiveId" clId="{6E2D2A60-8CF6-4CBA-A7DE-7E4DB83ECFD0}" dt="2024-04-02T18:37:45.185" v="3366" actId="20577"/>
        <pc:sldMkLst>
          <pc:docMk/>
          <pc:sldMk cId="3899280184" sldId="562"/>
        </pc:sldMkLst>
        <pc:spChg chg="mod">
          <ac:chgData name="Hilbert Kong" userId="5f759f385732b058" providerId="LiveId" clId="{6E2D2A60-8CF6-4CBA-A7DE-7E4DB83ECFD0}" dt="2024-04-02T18:37:45.185" v="3366" actId="20577"/>
          <ac:spMkLst>
            <pc:docMk/>
            <pc:sldMk cId="3899280184" sldId="562"/>
            <ac:spMk id="4" creationId="{69996053-4527-5A08-BA1F-5C38FFD2D0DB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587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607038690" sldId="596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50633361" sldId="597"/>
        </pc:sldMkLst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42755609" sldId="598"/>
        </pc:sldMkLst>
        <pc:spChg chg="mod">
          <ac:chgData name="Hilbert Kong" userId="5f759f385732b058" providerId="LiveId" clId="{6E2D2A60-8CF6-4CBA-A7DE-7E4DB83ECFD0}" dt="2024-04-02T17:14:45.503" v="3067" actId="1076"/>
          <ac:spMkLst>
            <pc:docMk/>
            <pc:sldMk cId="42755609" sldId="598"/>
            <ac:spMk id="5" creationId="{743744DD-D2E3-FE9A-2F5D-41FBCB76E4AD}"/>
          </ac:spMkLst>
        </pc:spChg>
        <pc:spChg chg="mod">
          <ac:chgData name="Hilbert Kong" userId="5f759f385732b058" providerId="LiveId" clId="{6E2D2A60-8CF6-4CBA-A7DE-7E4DB83ECFD0}" dt="2024-04-02T16:41:04.033" v="2660" actId="20577"/>
          <ac:spMkLst>
            <pc:docMk/>
            <pc:sldMk cId="42755609" sldId="598"/>
            <ac:spMk id="213" creationId="{00000000-0000-0000-0000-000000000000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4187943037" sldId="599"/>
        </pc:sldMkLst>
      </pc:sldChg>
      <pc:sldChg chg="add del">
        <pc:chgData name="Hilbert Kong" userId="5f759f385732b058" providerId="LiveId" clId="{6E2D2A60-8CF6-4CBA-A7DE-7E4DB83ECFD0}" dt="2024-04-02T17:13:47.960" v="2923" actId="47"/>
        <pc:sldMkLst>
          <pc:docMk/>
          <pc:sldMk cId="1537230517" sldId="600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2775905603" sldId="601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826136774" sldId="602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988502999" sldId="603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019736630" sldId="604"/>
        </pc:sldMkLst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2592618195" sldId="605"/>
        </pc:sldMkLst>
        <pc:spChg chg="mod ord">
          <ac:chgData name="Hilbert Kong" userId="5f759f385732b058" providerId="LiveId" clId="{6E2D2A60-8CF6-4CBA-A7DE-7E4DB83ECFD0}" dt="2024-04-02T16:28:22.952" v="2645" actId="207"/>
          <ac:spMkLst>
            <pc:docMk/>
            <pc:sldMk cId="2592618195" sldId="605"/>
            <ac:spMk id="17" creationId="{9774C81C-78A1-DEB7-E0A9-7442A2C37F87}"/>
          </ac:spMkLst>
        </pc:spChg>
        <pc:picChg chg="mod">
          <ac:chgData name="Hilbert Kong" userId="5f759f385732b058" providerId="LiveId" clId="{6E2D2A60-8CF6-4CBA-A7DE-7E4DB83ECFD0}" dt="2024-04-02T16:28:14.126" v="2644" actId="1076"/>
          <ac:picMkLst>
            <pc:docMk/>
            <pc:sldMk cId="2592618195" sldId="605"/>
            <ac:picMk id="18" creationId="{7A237DB6-9050-F8E6-3EA2-BCE70508ABE1}"/>
          </ac:picMkLst>
        </pc:pic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428683481" sldId="606"/>
        </pc:sldMkLst>
      </pc:sldChg>
      <pc:sldChg chg="addSp delSp modSp add mod modTransition delAnim">
        <pc:chgData name="Hilbert Kong" userId="5f759f385732b058" providerId="LiveId" clId="{6E2D2A60-8CF6-4CBA-A7DE-7E4DB83ECFD0}" dt="2024-04-02T17:42:59.541" v="3108"/>
        <pc:sldMkLst>
          <pc:docMk/>
          <pc:sldMk cId="2158121260" sldId="607"/>
        </pc:sldMkLst>
        <pc:spChg chg="mod">
          <ac:chgData name="Hilbert Kong" userId="5f759f385732b058" providerId="LiveId" clId="{6E2D2A60-8CF6-4CBA-A7DE-7E4DB83ECFD0}" dt="2024-04-02T16:35:40.423" v="2656" actId="1076"/>
          <ac:spMkLst>
            <pc:docMk/>
            <pc:sldMk cId="2158121260" sldId="607"/>
            <ac:spMk id="3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3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4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5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6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8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21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22" creationId="{00000000-0000-0000-0000-000000000000}"/>
          </ac:spMkLst>
        </pc:spChg>
        <pc:spChg chg="mod">
          <ac:chgData name="Hilbert Kong" userId="5f759f385732b058" providerId="LiveId" clId="{6E2D2A60-8CF6-4CBA-A7DE-7E4DB83ECFD0}" dt="2024-04-02T14:49:21.058" v="23" actId="2711"/>
          <ac:spMkLst>
            <pc:docMk/>
            <pc:sldMk cId="2158121260" sldId="607"/>
            <ac:spMk id="213" creationId="{00000000-0000-0000-0000-000000000000}"/>
          </ac:spMkLst>
        </pc:sp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2" creationId="{00000000-0000-0000-0000-000000000000}"/>
          </ac:picMkLst>
        </pc:picChg>
        <pc:picChg chg="add mod">
          <ac:chgData name="Hilbert Kong" userId="5f759f385732b058" providerId="LiveId" clId="{6E2D2A60-8CF6-4CBA-A7DE-7E4DB83ECFD0}" dt="2024-04-02T16:35:19.578" v="2650" actId="1076"/>
          <ac:picMkLst>
            <pc:docMk/>
            <pc:sldMk cId="2158121260" sldId="607"/>
            <ac:picMk id="5" creationId="{281A1E59-7814-ECE4-8421-477B63286221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0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1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2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7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9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20" creationId="{00000000-0000-0000-0000-000000000000}"/>
          </ac:picMkLst>
        </pc:picChg>
      </pc:sldChg>
      <pc:sldChg chg="addSp delSp modSp add mod modTransition">
        <pc:chgData name="Hilbert Kong" userId="5f759f385732b058" providerId="LiveId" clId="{6E2D2A60-8CF6-4CBA-A7DE-7E4DB83ECFD0}" dt="2024-04-02T17:42:59.541" v="3108"/>
        <pc:sldMkLst>
          <pc:docMk/>
          <pc:sldMk cId="2241176861" sldId="608"/>
        </pc:sldMkLst>
        <pc:spChg chg="add mod">
          <ac:chgData name="Hilbert Kong" userId="5f759f385732b058" providerId="LiveId" clId="{6E2D2A60-8CF6-4CBA-A7DE-7E4DB83ECFD0}" dt="2024-04-02T15:31:37.950" v="606" actId="207"/>
          <ac:spMkLst>
            <pc:docMk/>
            <pc:sldMk cId="2241176861" sldId="608"/>
            <ac:spMk id="2" creationId="{74298765-B902-AA2C-DFC7-D47CF5204E33}"/>
          </ac:spMkLst>
        </pc:spChg>
        <pc:spChg chg="del mod">
          <ac:chgData name="Hilbert Kong" userId="5f759f385732b058" providerId="LiveId" clId="{6E2D2A60-8CF6-4CBA-A7DE-7E4DB83ECFD0}" dt="2024-04-02T15:08:31.544" v="378"/>
          <ac:spMkLst>
            <pc:docMk/>
            <pc:sldMk cId="2241176861" sldId="608"/>
            <ac:spMk id="3" creationId="{00000000-0000-0000-0000-000000000000}"/>
          </ac:spMkLst>
        </pc:spChg>
        <pc:spChg chg="add mod">
          <ac:chgData name="Hilbert Kong" userId="5f759f385732b058" providerId="LiveId" clId="{6E2D2A60-8CF6-4CBA-A7DE-7E4DB83ECFD0}" dt="2024-04-02T15:39:09.993" v="941" actId="20577"/>
          <ac:spMkLst>
            <pc:docMk/>
            <pc:sldMk cId="2241176861" sldId="608"/>
            <ac:spMk id="6" creationId="{36EC6B9E-0356-2DC4-2780-1C2F8AA00D04}"/>
          </ac:spMkLst>
        </pc:spChg>
        <pc:spChg chg="add mod">
          <ac:chgData name="Hilbert Kong" userId="5f759f385732b058" providerId="LiveId" clId="{6E2D2A60-8CF6-4CBA-A7DE-7E4DB83ECFD0}" dt="2024-04-02T15:41:08.215" v="1056" actId="1037"/>
          <ac:spMkLst>
            <pc:docMk/>
            <pc:sldMk cId="2241176861" sldId="608"/>
            <ac:spMk id="7" creationId="{0BB68B84-75E4-DD1C-AF4C-B2453ABD6E58}"/>
          </ac:spMkLst>
        </pc:spChg>
        <pc:spChg chg="add mod">
          <ac:chgData name="Hilbert Kong" userId="5f759f385732b058" providerId="LiveId" clId="{6E2D2A60-8CF6-4CBA-A7DE-7E4DB83ECFD0}" dt="2024-04-02T15:41:08.215" v="1056" actId="1037"/>
          <ac:spMkLst>
            <pc:docMk/>
            <pc:sldMk cId="2241176861" sldId="608"/>
            <ac:spMk id="8" creationId="{B9B9D52B-BC51-15DD-21F7-26F4FD6F8EB6}"/>
          </ac:spMkLst>
        </pc:spChg>
        <pc:spChg chg="add mod">
          <ac:chgData name="Hilbert Kong" userId="5f759f385732b058" providerId="LiveId" clId="{6E2D2A60-8CF6-4CBA-A7DE-7E4DB83ECFD0}" dt="2024-04-02T15:41:08.215" v="1056" actId="1037"/>
          <ac:spMkLst>
            <pc:docMk/>
            <pc:sldMk cId="2241176861" sldId="608"/>
            <ac:spMk id="9" creationId="{7A5CC4C5-E7E1-368D-E863-CB66AD5EEADC}"/>
          </ac:spMkLst>
        </pc:spChg>
        <pc:spChg chg="mod">
          <ac:chgData name="Hilbert Kong" userId="5f759f385732b058" providerId="LiveId" clId="{6E2D2A60-8CF6-4CBA-A7DE-7E4DB83ECFD0}" dt="2024-04-02T15:30:17.019" v="492" actId="20577"/>
          <ac:spMkLst>
            <pc:docMk/>
            <pc:sldMk cId="2241176861" sldId="608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5:41:08.215" v="1056" actId="1037"/>
          <ac:picMkLst>
            <pc:docMk/>
            <pc:sldMk cId="2241176861" sldId="608"/>
            <ac:picMk id="5" creationId="{320F8610-9D2A-3AB0-6B7D-B0A1A3FD8F92}"/>
          </ac:picMkLst>
        </pc:picChg>
        <pc:picChg chg="add mod">
          <ac:chgData name="Hilbert Kong" userId="5f759f385732b058" providerId="LiveId" clId="{6E2D2A60-8CF6-4CBA-A7DE-7E4DB83ECFD0}" dt="2024-04-02T15:41:38.843" v="1061" actId="1037"/>
          <ac:picMkLst>
            <pc:docMk/>
            <pc:sldMk cId="2241176861" sldId="608"/>
            <ac:picMk id="10" creationId="{D2A7B8BE-31C9-7145-6F43-65675710CD97}"/>
          </ac:picMkLst>
        </pc:picChg>
      </pc:sldChg>
      <pc:sldChg chg="modSp add del mod">
        <pc:chgData name="Hilbert Kong" userId="5f759f385732b058" providerId="LiveId" clId="{6E2D2A60-8CF6-4CBA-A7DE-7E4DB83ECFD0}" dt="2024-04-02T15:23:37.642" v="491" actId="47"/>
        <pc:sldMkLst>
          <pc:docMk/>
          <pc:sldMk cId="1526244332" sldId="609"/>
        </pc:sldMkLst>
        <pc:spChg chg="mod">
          <ac:chgData name="Hilbert Kong" userId="5f759f385732b058" providerId="LiveId" clId="{6E2D2A60-8CF6-4CBA-A7DE-7E4DB83ECFD0}" dt="2024-04-02T15:08:41.252" v="401" actId="20577"/>
          <ac:spMkLst>
            <pc:docMk/>
            <pc:sldMk cId="1526244332" sldId="609"/>
            <ac:spMk id="213" creationId="{00000000-0000-0000-0000-000000000000}"/>
          </ac:spMkLst>
        </pc:spChg>
      </pc:sldChg>
      <pc:sldChg chg="modSp add del mod ord">
        <pc:chgData name="Hilbert Kong" userId="5f759f385732b058" providerId="LiveId" clId="{6E2D2A60-8CF6-4CBA-A7DE-7E4DB83ECFD0}" dt="2024-04-02T16:18:02.310" v="2292" actId="47"/>
        <pc:sldMkLst>
          <pc:docMk/>
          <pc:sldMk cId="1434539795" sldId="610"/>
        </pc:sldMkLst>
        <pc:spChg chg="mod">
          <ac:chgData name="Hilbert Kong" userId="5f759f385732b058" providerId="LiveId" clId="{6E2D2A60-8CF6-4CBA-A7DE-7E4DB83ECFD0}" dt="2024-04-02T15:14:21.388" v="412" actId="20577"/>
          <ac:spMkLst>
            <pc:docMk/>
            <pc:sldMk cId="1434539795" sldId="610"/>
            <ac:spMk id="213" creationId="{00000000-0000-0000-0000-000000000000}"/>
          </ac:spMkLst>
        </pc:spChg>
      </pc:sldChg>
      <pc:sldChg chg="addSp modSp add del mod modAnim">
        <pc:chgData name="Hilbert Kong" userId="5f759f385732b058" providerId="LiveId" clId="{6E2D2A60-8CF6-4CBA-A7DE-7E4DB83ECFD0}" dt="2024-04-02T15:19:08.913" v="454" actId="47"/>
        <pc:sldMkLst>
          <pc:docMk/>
          <pc:sldMk cId="985093782" sldId="611"/>
        </pc:sldMkLst>
        <pc:spChg chg="add mod">
          <ac:chgData name="Hilbert Kong" userId="5f759f385732b058" providerId="LiveId" clId="{6E2D2A60-8CF6-4CBA-A7DE-7E4DB83ECFD0}" dt="2024-04-02T15:18:40.607" v="450"/>
          <ac:spMkLst>
            <pc:docMk/>
            <pc:sldMk cId="985093782" sldId="611"/>
            <ac:spMk id="4" creationId="{D5E8D5C8-8A61-3B3D-487E-D1B5556F1AAB}"/>
          </ac:spMkLst>
        </pc:spChg>
        <pc:spChg chg="add mod">
          <ac:chgData name="Hilbert Kong" userId="5f759f385732b058" providerId="LiveId" clId="{6E2D2A60-8CF6-4CBA-A7DE-7E4DB83ECFD0}" dt="2024-04-02T15:18:40.607" v="450"/>
          <ac:spMkLst>
            <pc:docMk/>
            <pc:sldMk cId="985093782" sldId="611"/>
            <ac:spMk id="5" creationId="{CD7B3C3C-97EF-7A1F-E3F1-ACECB916AC74}"/>
          </ac:spMkLst>
        </pc:spChg>
        <pc:spChg chg="mod">
          <ac:chgData name="Hilbert Kong" userId="5f759f385732b058" providerId="LiveId" clId="{6E2D2A60-8CF6-4CBA-A7DE-7E4DB83ECFD0}" dt="2024-04-02T15:14:40.428" v="447" actId="20577"/>
          <ac:spMkLst>
            <pc:docMk/>
            <pc:sldMk cId="985093782" sldId="611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5:18:40.607" v="450"/>
          <ac:picMkLst>
            <pc:docMk/>
            <pc:sldMk cId="985093782" sldId="611"/>
            <ac:picMk id="2" creationId="{44893BD8-FA3B-AD98-C256-D632E7934EA1}"/>
          </ac:picMkLst>
        </pc:picChg>
        <pc:picChg chg="add mod">
          <ac:chgData name="Hilbert Kong" userId="5f759f385732b058" providerId="LiveId" clId="{6E2D2A60-8CF6-4CBA-A7DE-7E4DB83ECFD0}" dt="2024-04-02T15:18:40.607" v="450"/>
          <ac:picMkLst>
            <pc:docMk/>
            <pc:sldMk cId="985093782" sldId="611"/>
            <ac:picMk id="3" creationId="{F664863E-5D94-246D-8D4B-762539965ED2}"/>
          </ac:picMkLst>
        </pc:picChg>
      </pc:sldChg>
      <pc:sldChg chg="delSp modSp mod modTransition delAnim">
        <pc:chgData name="Hilbert Kong" userId="5f759f385732b058" providerId="LiveId" clId="{6E2D2A60-8CF6-4CBA-A7DE-7E4DB83ECFD0}" dt="2024-04-02T17:42:59.541" v="3108"/>
        <pc:sldMkLst>
          <pc:docMk/>
          <pc:sldMk cId="2406215262" sldId="611"/>
        </pc:sldMkLst>
        <pc:spChg chg="mod">
          <ac:chgData name="Hilbert Kong" userId="5f759f385732b058" providerId="LiveId" clId="{6E2D2A60-8CF6-4CBA-A7DE-7E4DB83ECFD0}" dt="2024-04-02T15:22:24.739" v="485" actId="1076"/>
          <ac:spMkLst>
            <pc:docMk/>
            <pc:sldMk cId="2406215262" sldId="611"/>
            <ac:spMk id="8" creationId="{FB45060A-F655-785F-F182-BA941FD08A23}"/>
          </ac:spMkLst>
        </pc:spChg>
        <pc:spChg chg="mod">
          <ac:chgData name="Hilbert Kong" userId="5f759f385732b058" providerId="LiveId" clId="{6E2D2A60-8CF6-4CBA-A7DE-7E4DB83ECFD0}" dt="2024-04-02T15:22:36.275" v="488" actId="1076"/>
          <ac:spMkLst>
            <pc:docMk/>
            <pc:sldMk cId="2406215262" sldId="611"/>
            <ac:spMk id="9" creationId="{00F88F7A-2DD6-48F4-B608-3304D1E0A30F}"/>
          </ac:spMkLst>
        </pc:spChg>
        <pc:spChg chg="del">
          <ac:chgData name="Hilbert Kong" userId="5f759f385732b058" providerId="LiveId" clId="{6E2D2A60-8CF6-4CBA-A7DE-7E4DB83ECFD0}" dt="2024-04-02T15:22:20.901" v="484" actId="478"/>
          <ac:spMkLst>
            <pc:docMk/>
            <pc:sldMk cId="2406215262" sldId="611"/>
            <ac:spMk id="10" creationId="{7B9E43C6-B807-6F31-0035-3B891D50E630}"/>
          </ac:spMkLst>
        </pc:spChg>
        <pc:spChg chg="mod">
          <ac:chgData name="Hilbert Kong" userId="5f759f385732b058" providerId="LiveId" clId="{6E2D2A60-8CF6-4CBA-A7DE-7E4DB83ECFD0}" dt="2024-04-02T16:40:59.620" v="2659" actId="20577"/>
          <ac:spMkLst>
            <pc:docMk/>
            <pc:sldMk cId="2406215262" sldId="611"/>
            <ac:spMk id="213" creationId="{00000000-0000-0000-0000-000000000000}"/>
          </ac:spMkLst>
        </pc:spChg>
      </pc:sldChg>
      <pc:sldChg chg="delSp modSp add mod modTransition">
        <pc:chgData name="Hilbert Kong" userId="5f759f385732b058" providerId="LiveId" clId="{6E2D2A60-8CF6-4CBA-A7DE-7E4DB83ECFD0}" dt="2024-04-02T17:42:59.541" v="3108"/>
        <pc:sldMkLst>
          <pc:docMk/>
          <pc:sldMk cId="3089944723" sldId="612"/>
        </pc:sldMkLst>
        <pc:spChg chg="mod">
          <ac:chgData name="Hilbert Kong" userId="5f759f385732b058" providerId="LiveId" clId="{6E2D2A60-8CF6-4CBA-A7DE-7E4DB83ECFD0}" dt="2024-04-02T16:05:37.196" v="1709" actId="14"/>
          <ac:spMkLst>
            <pc:docMk/>
            <pc:sldMk cId="3089944723" sldId="612"/>
            <ac:spMk id="2" creationId="{74298765-B902-AA2C-DFC7-D47CF5204E33}"/>
          </ac:spMkLst>
        </pc:spChg>
        <pc:spChg chg="del mod">
          <ac:chgData name="Hilbert Kong" userId="5f759f385732b058" providerId="LiveId" clId="{6E2D2A60-8CF6-4CBA-A7DE-7E4DB83ECFD0}" dt="2024-04-02T15:46:59.243" v="1462"/>
          <ac:spMkLst>
            <pc:docMk/>
            <pc:sldMk cId="3089944723" sldId="612"/>
            <ac:spMk id="6" creationId="{36EC6B9E-0356-2DC4-2780-1C2F8AA00D04}"/>
          </ac:spMkLst>
        </pc:spChg>
        <pc:spChg chg="del">
          <ac:chgData name="Hilbert Kong" userId="5f759f385732b058" providerId="LiveId" clId="{6E2D2A60-8CF6-4CBA-A7DE-7E4DB83ECFD0}" dt="2024-04-02T15:41:52.473" v="1064" actId="478"/>
          <ac:spMkLst>
            <pc:docMk/>
            <pc:sldMk cId="3089944723" sldId="612"/>
            <ac:spMk id="7" creationId="{0BB68B84-75E4-DD1C-AF4C-B2453ABD6E58}"/>
          </ac:spMkLst>
        </pc:spChg>
        <pc:spChg chg="del">
          <ac:chgData name="Hilbert Kong" userId="5f759f385732b058" providerId="LiveId" clId="{6E2D2A60-8CF6-4CBA-A7DE-7E4DB83ECFD0}" dt="2024-04-02T15:41:52.473" v="1064" actId="478"/>
          <ac:spMkLst>
            <pc:docMk/>
            <pc:sldMk cId="3089944723" sldId="612"/>
            <ac:spMk id="8" creationId="{B9B9D52B-BC51-15DD-21F7-26F4FD6F8EB6}"/>
          </ac:spMkLst>
        </pc:spChg>
        <pc:spChg chg="del">
          <ac:chgData name="Hilbert Kong" userId="5f759f385732b058" providerId="LiveId" clId="{6E2D2A60-8CF6-4CBA-A7DE-7E4DB83ECFD0}" dt="2024-04-02T15:41:52.473" v="1064" actId="478"/>
          <ac:spMkLst>
            <pc:docMk/>
            <pc:sldMk cId="3089944723" sldId="612"/>
            <ac:spMk id="9" creationId="{7A5CC4C5-E7E1-368D-E863-CB66AD5EEADC}"/>
          </ac:spMkLst>
        </pc:spChg>
        <pc:picChg chg="del">
          <ac:chgData name="Hilbert Kong" userId="5f759f385732b058" providerId="LiveId" clId="{6E2D2A60-8CF6-4CBA-A7DE-7E4DB83ECFD0}" dt="2024-04-02T15:41:52.473" v="1064" actId="478"/>
          <ac:picMkLst>
            <pc:docMk/>
            <pc:sldMk cId="3089944723" sldId="612"/>
            <ac:picMk id="5" creationId="{320F8610-9D2A-3AB0-6B7D-B0A1A3FD8F92}"/>
          </ac:picMkLst>
        </pc:picChg>
        <pc:picChg chg="del">
          <ac:chgData name="Hilbert Kong" userId="5f759f385732b058" providerId="LiveId" clId="{6E2D2A60-8CF6-4CBA-A7DE-7E4DB83ECFD0}" dt="2024-04-02T15:41:51.050" v="1063" actId="478"/>
          <ac:picMkLst>
            <pc:docMk/>
            <pc:sldMk cId="3089944723" sldId="612"/>
            <ac:picMk id="10" creationId="{D2A7B8BE-31C9-7145-6F43-65675710CD97}"/>
          </ac:picMkLst>
        </pc:picChg>
      </pc:sldChg>
      <pc:sldChg chg="addSp delSp modSp add mod modTransition">
        <pc:chgData name="Hilbert Kong" userId="5f759f385732b058" providerId="LiveId" clId="{6E2D2A60-8CF6-4CBA-A7DE-7E4DB83ECFD0}" dt="2024-04-02T17:42:59.541" v="3108"/>
        <pc:sldMkLst>
          <pc:docMk/>
          <pc:sldMk cId="4152955596" sldId="613"/>
        </pc:sldMkLst>
        <pc:spChg chg="mod">
          <ac:chgData name="Hilbert Kong" userId="5f759f385732b058" providerId="LiveId" clId="{6E2D2A60-8CF6-4CBA-A7DE-7E4DB83ECFD0}" dt="2024-04-02T15:50:40.694" v="1565" actId="14100"/>
          <ac:spMkLst>
            <pc:docMk/>
            <pc:sldMk cId="4152955596" sldId="613"/>
            <ac:spMk id="2" creationId="{74298765-B902-AA2C-DFC7-D47CF5204E33}"/>
          </ac:spMkLst>
        </pc:spChg>
        <pc:spChg chg="add mod">
          <ac:chgData name="Hilbert Kong" userId="5f759f385732b058" providerId="LiveId" clId="{6E2D2A60-8CF6-4CBA-A7DE-7E4DB83ECFD0}" dt="2024-04-02T15:50:46.055" v="1567" actId="1076"/>
          <ac:spMkLst>
            <pc:docMk/>
            <pc:sldMk cId="4152955596" sldId="613"/>
            <ac:spMk id="3" creationId="{70997BF3-6679-3113-48ED-76BA400C34FD}"/>
          </ac:spMkLst>
        </pc:spChg>
        <pc:spChg chg="add mod">
          <ac:chgData name="Hilbert Kong" userId="5f759f385732b058" providerId="LiveId" clId="{6E2D2A60-8CF6-4CBA-A7DE-7E4DB83ECFD0}" dt="2024-04-02T15:56:23.171" v="1673" actId="1076"/>
          <ac:spMkLst>
            <pc:docMk/>
            <pc:sldMk cId="4152955596" sldId="613"/>
            <ac:spMk id="4" creationId="{2E8F6195-C0DB-0964-44AB-B701072B8296}"/>
          </ac:spMkLst>
        </pc:spChg>
        <pc:spChg chg="add mod">
          <ac:chgData name="Hilbert Kong" userId="5f759f385732b058" providerId="LiveId" clId="{6E2D2A60-8CF6-4CBA-A7DE-7E4DB83ECFD0}" dt="2024-04-02T16:03:54.605" v="1708" actId="1076"/>
          <ac:spMkLst>
            <pc:docMk/>
            <pc:sldMk cId="4152955596" sldId="613"/>
            <ac:spMk id="15" creationId="{D5B01962-551A-B230-3EEF-D5C328CBE578}"/>
          </ac:spMkLst>
        </pc:spChg>
        <pc:spChg chg="mod">
          <ac:chgData name="Hilbert Kong" userId="5f759f385732b058" providerId="LiveId" clId="{6E2D2A60-8CF6-4CBA-A7DE-7E4DB83ECFD0}" dt="2024-04-02T15:48:34.171" v="1502" actId="20577"/>
          <ac:spMkLst>
            <pc:docMk/>
            <pc:sldMk cId="4152955596" sldId="613"/>
            <ac:spMk id="213" creationId="{00000000-0000-0000-0000-000000000000}"/>
          </ac:spMkLst>
        </pc:spChg>
        <pc:picChg chg="add del mod">
          <ac:chgData name="Hilbert Kong" userId="5f759f385732b058" providerId="LiveId" clId="{6E2D2A60-8CF6-4CBA-A7DE-7E4DB83ECFD0}" dt="2024-04-02T15:55:11.858" v="1641" actId="478"/>
          <ac:picMkLst>
            <pc:docMk/>
            <pc:sldMk cId="4152955596" sldId="613"/>
            <ac:picMk id="6" creationId="{F1445BA8-66D0-17C0-EAB0-D319892F24BF}"/>
          </ac:picMkLst>
        </pc:picChg>
        <pc:picChg chg="add del mod">
          <ac:chgData name="Hilbert Kong" userId="5f759f385732b058" providerId="LiveId" clId="{6E2D2A60-8CF6-4CBA-A7DE-7E4DB83ECFD0}" dt="2024-04-02T15:56:08.586" v="1645" actId="478"/>
          <ac:picMkLst>
            <pc:docMk/>
            <pc:sldMk cId="4152955596" sldId="613"/>
            <ac:picMk id="8" creationId="{B71EB35B-7D15-DA3F-8DF8-53F32B345A8E}"/>
          </ac:picMkLst>
        </pc:picChg>
        <pc:picChg chg="add mod">
          <ac:chgData name="Hilbert Kong" userId="5f759f385732b058" providerId="LiveId" clId="{6E2D2A60-8CF6-4CBA-A7DE-7E4DB83ECFD0}" dt="2024-04-02T15:55:16.756" v="1643" actId="1076"/>
          <ac:picMkLst>
            <pc:docMk/>
            <pc:sldMk cId="4152955596" sldId="613"/>
            <ac:picMk id="10" creationId="{027EDD38-6321-B2ED-E1B7-DFE6991F3E86}"/>
          </ac:picMkLst>
        </pc:picChg>
        <pc:picChg chg="add mod">
          <ac:chgData name="Hilbert Kong" userId="5f759f385732b058" providerId="LiveId" clId="{6E2D2A60-8CF6-4CBA-A7DE-7E4DB83ECFD0}" dt="2024-04-02T15:56:17.153" v="1671" actId="1037"/>
          <ac:picMkLst>
            <pc:docMk/>
            <pc:sldMk cId="4152955596" sldId="613"/>
            <ac:picMk id="12" creationId="{87ECE4B8-B8A7-0BB9-131A-938E2B7D6D26}"/>
          </ac:picMkLst>
        </pc:picChg>
        <pc:picChg chg="add mod">
          <ac:chgData name="Hilbert Kong" userId="5f759f385732b058" providerId="LiveId" clId="{6E2D2A60-8CF6-4CBA-A7DE-7E4DB83ECFD0}" dt="2024-04-02T15:58:40.209" v="1675" actId="1076"/>
          <ac:picMkLst>
            <pc:docMk/>
            <pc:sldMk cId="4152955596" sldId="613"/>
            <ac:picMk id="14" creationId="{AAB612F4-3878-C0EA-61D1-50BD45586A1D}"/>
          </ac:picMkLst>
        </pc:picChg>
      </pc:sldChg>
      <pc:sldChg chg="addSp delSp modSp add mod modTransition">
        <pc:chgData name="Hilbert Kong" userId="5f759f385732b058" providerId="LiveId" clId="{6E2D2A60-8CF6-4CBA-A7DE-7E4DB83ECFD0}" dt="2024-04-02T17:42:59.541" v="3108"/>
        <pc:sldMkLst>
          <pc:docMk/>
          <pc:sldMk cId="3740152275" sldId="614"/>
        </pc:sldMkLst>
        <pc:spChg chg="mod">
          <ac:chgData name="Hilbert Kong" userId="5f759f385732b058" providerId="LiveId" clId="{6E2D2A60-8CF6-4CBA-A7DE-7E4DB83ECFD0}" dt="2024-04-02T16:12:58.003" v="2009" actId="14100"/>
          <ac:spMkLst>
            <pc:docMk/>
            <pc:sldMk cId="3740152275" sldId="614"/>
            <ac:spMk id="2" creationId="{74298765-B902-AA2C-DFC7-D47CF5204E33}"/>
          </ac:spMkLst>
        </pc:spChg>
        <pc:spChg chg="del">
          <ac:chgData name="Hilbert Kong" userId="5f759f385732b058" providerId="LiveId" clId="{6E2D2A60-8CF6-4CBA-A7DE-7E4DB83ECFD0}" dt="2024-04-02T16:06:22.532" v="1754" actId="478"/>
          <ac:spMkLst>
            <pc:docMk/>
            <pc:sldMk cId="3740152275" sldId="614"/>
            <ac:spMk id="3" creationId="{70997BF3-6679-3113-48ED-76BA400C34FD}"/>
          </ac:spMkLst>
        </pc:spChg>
        <pc:spChg chg="del">
          <ac:chgData name="Hilbert Kong" userId="5f759f385732b058" providerId="LiveId" clId="{6E2D2A60-8CF6-4CBA-A7DE-7E4DB83ECFD0}" dt="2024-04-02T16:06:22.532" v="1754" actId="478"/>
          <ac:spMkLst>
            <pc:docMk/>
            <pc:sldMk cId="3740152275" sldId="614"/>
            <ac:spMk id="4" creationId="{2E8F6195-C0DB-0964-44AB-B701072B8296}"/>
          </ac:spMkLst>
        </pc:spChg>
        <pc:spChg chg="add mod">
          <ac:chgData name="Hilbert Kong" userId="5f759f385732b058" providerId="LiveId" clId="{6E2D2A60-8CF6-4CBA-A7DE-7E4DB83ECFD0}" dt="2024-04-02T16:14:16.164" v="2014"/>
          <ac:spMkLst>
            <pc:docMk/>
            <pc:sldMk cId="3740152275" sldId="614"/>
            <ac:spMk id="7" creationId="{08CF2B98-5494-7529-6163-96D16D30ED54}"/>
          </ac:spMkLst>
        </pc:spChg>
        <pc:spChg chg="add mod">
          <ac:chgData name="Hilbert Kong" userId="5f759f385732b058" providerId="LiveId" clId="{6E2D2A60-8CF6-4CBA-A7DE-7E4DB83ECFD0}" dt="2024-04-02T16:16:15.131" v="2288" actId="1076"/>
          <ac:spMkLst>
            <pc:docMk/>
            <pc:sldMk cId="3740152275" sldId="614"/>
            <ac:spMk id="8" creationId="{B8C0F665-A95E-0539-9DF3-D9F673128021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3" creationId="{55FDC7BC-1589-79FA-CFD0-920293CFE56C}"/>
          </ac:spMkLst>
        </pc:spChg>
        <pc:spChg chg="del">
          <ac:chgData name="Hilbert Kong" userId="5f759f385732b058" providerId="LiveId" clId="{6E2D2A60-8CF6-4CBA-A7DE-7E4DB83ECFD0}" dt="2024-04-02T16:06:22.532" v="1754" actId="478"/>
          <ac:spMkLst>
            <pc:docMk/>
            <pc:sldMk cId="3740152275" sldId="614"/>
            <ac:spMk id="15" creationId="{D5B01962-551A-B230-3EEF-D5C328CBE578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6" creationId="{DD6B9283-6D23-2488-B4FF-80D650542807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7" creationId="{B8D14067-39BE-362D-B166-D67073CD9128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8" creationId="{43CE98B4-3E88-17C2-7B39-2902EFD21B38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9" creationId="{851CDDB3-F57A-B013-AA42-AAC5DB448A1B}"/>
          </ac:spMkLst>
        </pc:spChg>
        <pc:spChg chg="add mod">
          <ac:chgData name="Hilbert Kong" userId="5f759f385732b058" providerId="LiveId" clId="{6E2D2A60-8CF6-4CBA-A7DE-7E4DB83ECFD0}" dt="2024-04-02T16:26:15.726" v="2489" actId="1036"/>
          <ac:spMkLst>
            <pc:docMk/>
            <pc:sldMk cId="3740152275" sldId="614"/>
            <ac:spMk id="20" creationId="{191C71E7-27C6-5B8C-3C2A-735EFDA648D6}"/>
          </ac:spMkLst>
        </pc:spChg>
        <pc:spChg chg="mod">
          <ac:chgData name="Hilbert Kong" userId="5f759f385732b058" providerId="LiveId" clId="{6E2D2A60-8CF6-4CBA-A7DE-7E4DB83ECFD0}" dt="2024-04-02T16:06:12.706" v="1753" actId="20577"/>
          <ac:spMkLst>
            <pc:docMk/>
            <pc:sldMk cId="3740152275" sldId="614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6:13:02.313" v="2010" actId="1076"/>
          <ac:picMkLst>
            <pc:docMk/>
            <pc:sldMk cId="3740152275" sldId="614"/>
            <ac:picMk id="6" creationId="{4FAC97EF-4369-1402-BEB4-DA1B85D66122}"/>
          </ac:picMkLst>
        </pc:picChg>
        <pc:picChg chg="del">
          <ac:chgData name="Hilbert Kong" userId="5f759f385732b058" providerId="LiveId" clId="{6E2D2A60-8CF6-4CBA-A7DE-7E4DB83ECFD0}" dt="2024-04-02T16:06:22.532" v="1754" actId="478"/>
          <ac:picMkLst>
            <pc:docMk/>
            <pc:sldMk cId="3740152275" sldId="614"/>
            <ac:picMk id="10" creationId="{027EDD38-6321-B2ED-E1B7-DFE6991F3E86}"/>
          </ac:picMkLst>
        </pc:picChg>
        <pc:picChg chg="add mod">
          <ac:chgData name="Hilbert Kong" userId="5f759f385732b058" providerId="LiveId" clId="{6E2D2A60-8CF6-4CBA-A7DE-7E4DB83ECFD0}" dt="2024-04-02T16:17:37.555" v="2290" actId="1076"/>
          <ac:picMkLst>
            <pc:docMk/>
            <pc:sldMk cId="3740152275" sldId="614"/>
            <ac:picMk id="11" creationId="{B5ADB1AE-8305-B269-9CFF-6F613EE3D6E4}"/>
          </ac:picMkLst>
        </pc:picChg>
        <pc:picChg chg="del">
          <ac:chgData name="Hilbert Kong" userId="5f759f385732b058" providerId="LiveId" clId="{6E2D2A60-8CF6-4CBA-A7DE-7E4DB83ECFD0}" dt="2024-04-02T16:06:22.532" v="1754" actId="478"/>
          <ac:picMkLst>
            <pc:docMk/>
            <pc:sldMk cId="3740152275" sldId="614"/>
            <ac:picMk id="12" creationId="{87ECE4B8-B8A7-0BB9-131A-938E2B7D6D26}"/>
          </ac:picMkLst>
        </pc:picChg>
        <pc:picChg chg="del">
          <ac:chgData name="Hilbert Kong" userId="5f759f385732b058" providerId="LiveId" clId="{6E2D2A60-8CF6-4CBA-A7DE-7E4DB83ECFD0}" dt="2024-04-02T16:06:22.532" v="1754" actId="478"/>
          <ac:picMkLst>
            <pc:docMk/>
            <pc:sldMk cId="3740152275" sldId="614"/>
            <ac:picMk id="14" creationId="{AAB612F4-3878-C0EA-61D1-50BD45586A1D}"/>
          </ac:picMkLst>
        </pc:picChg>
      </pc:sldChg>
      <pc:sldChg chg="addSp delSp modSp add mod ord modTransition">
        <pc:chgData name="Hilbert Kong" userId="5f759f385732b058" providerId="LiveId" clId="{6E2D2A60-8CF6-4CBA-A7DE-7E4DB83ECFD0}" dt="2024-04-02T17:42:59.541" v="3108"/>
        <pc:sldMkLst>
          <pc:docMk/>
          <pc:sldMk cId="3056818727" sldId="615"/>
        </pc:sldMkLst>
        <pc:spChg chg="mod">
          <ac:chgData name="Hilbert Kong" userId="5f759f385732b058" providerId="LiveId" clId="{6E2D2A60-8CF6-4CBA-A7DE-7E4DB83ECFD0}" dt="2024-04-02T16:24:17.188" v="2463" actId="1076"/>
          <ac:spMkLst>
            <pc:docMk/>
            <pc:sldMk cId="3056818727" sldId="615"/>
            <ac:spMk id="3" creationId="{154A9537-8869-138E-186E-D284E624C3F6}"/>
          </ac:spMkLst>
        </pc:spChg>
        <pc:spChg chg="add mod">
          <ac:chgData name="Hilbert Kong" userId="5f759f385732b058" providerId="LiveId" clId="{6E2D2A60-8CF6-4CBA-A7DE-7E4DB83ECFD0}" dt="2024-04-02T17:06:10.079" v="2922" actId="1076"/>
          <ac:spMkLst>
            <pc:docMk/>
            <pc:sldMk cId="3056818727" sldId="615"/>
            <ac:spMk id="4" creationId="{3603684D-D1F0-7F4F-72D8-3576A24F4223}"/>
          </ac:spMkLst>
        </pc:spChg>
        <pc:spChg chg="mod">
          <ac:chgData name="Hilbert Kong" userId="5f759f385732b058" providerId="LiveId" clId="{6E2D2A60-8CF6-4CBA-A7DE-7E4DB83ECFD0}" dt="2024-04-02T16:22:58.095" v="2338" actId="20577"/>
          <ac:spMkLst>
            <pc:docMk/>
            <pc:sldMk cId="3056818727" sldId="615"/>
            <ac:spMk id="213" creationId="{00000000-0000-0000-0000-000000000000}"/>
          </ac:spMkLst>
        </pc:spChg>
        <pc:picChg chg="del">
          <ac:chgData name="Hilbert Kong" userId="5f759f385732b058" providerId="LiveId" clId="{6E2D2A60-8CF6-4CBA-A7DE-7E4DB83ECFD0}" dt="2024-04-02T16:23:01.050" v="2339" actId="478"/>
          <ac:picMkLst>
            <pc:docMk/>
            <pc:sldMk cId="3056818727" sldId="615"/>
            <ac:picMk id="2" creationId="{AE8907AA-9093-A4DF-AD24-6AEC52FFB1BF}"/>
          </ac:picMkLst>
        </pc:picChg>
      </pc:sldChg>
      <pc:sldChg chg="addSp modSp add mod modShow">
        <pc:chgData name="Hilbert Kong" userId="5f759f385732b058" providerId="LiveId" clId="{6E2D2A60-8CF6-4CBA-A7DE-7E4DB83ECFD0}" dt="2024-04-02T17:50:32.199" v="3113" actId="729"/>
        <pc:sldMkLst>
          <pc:docMk/>
          <pc:sldMk cId="901397858" sldId="616"/>
        </pc:sldMkLst>
        <pc:picChg chg="add mod">
          <ac:chgData name="Hilbert Kong" userId="5f759f385732b058" providerId="LiveId" clId="{6E2D2A60-8CF6-4CBA-A7DE-7E4DB83ECFD0}" dt="2024-04-02T17:50:28.461" v="3112" actId="1076"/>
          <ac:picMkLst>
            <pc:docMk/>
            <pc:sldMk cId="901397858" sldId="616"/>
            <ac:picMk id="4" creationId="{F534F5D6-6D44-6BC5-4CF3-CB4CBE709D36}"/>
          </ac:picMkLst>
        </pc:picChg>
      </pc:sldChg>
      <pc:sldChg chg="addSp delSp modSp add mod ord">
        <pc:chgData name="Hilbert Kong" userId="5f759f385732b058" providerId="LiveId" clId="{6E2D2A60-8CF6-4CBA-A7DE-7E4DB83ECFD0}" dt="2024-04-02T18:38:43.626" v="3402" actId="1076"/>
        <pc:sldMkLst>
          <pc:docMk/>
          <pc:sldMk cId="1999892692" sldId="617"/>
        </pc:sldMkLst>
        <pc:spChg chg="add mod">
          <ac:chgData name="Hilbert Kong" userId="5f759f385732b058" providerId="LiveId" clId="{6E2D2A60-8CF6-4CBA-A7DE-7E4DB83ECFD0}" dt="2024-04-02T18:38:43.626" v="3402" actId="1076"/>
          <ac:spMkLst>
            <pc:docMk/>
            <pc:sldMk cId="1999892692" sldId="617"/>
            <ac:spMk id="2" creationId="{090C602A-FD0D-9EC8-23B7-AAEC4341AA5B}"/>
          </ac:spMkLst>
        </pc:spChg>
        <pc:spChg chg="mod">
          <ac:chgData name="Hilbert Kong" userId="5f759f385732b058" providerId="LiveId" clId="{6E2D2A60-8CF6-4CBA-A7DE-7E4DB83ECFD0}" dt="2024-04-02T18:36:48.522" v="3332" actId="20577"/>
          <ac:spMkLst>
            <pc:docMk/>
            <pc:sldMk cId="1999892692" sldId="617"/>
            <ac:spMk id="8" creationId="{179459AF-AFB9-98FE-DB9B-E3DD804A1952}"/>
          </ac:spMkLst>
        </pc:spChg>
        <pc:spChg chg="mod">
          <ac:chgData name="Hilbert Kong" userId="5f759f385732b058" providerId="LiveId" clId="{6E2D2A60-8CF6-4CBA-A7DE-7E4DB83ECFD0}" dt="2024-04-02T18:35:33.647" v="3141" actId="20577"/>
          <ac:spMkLst>
            <pc:docMk/>
            <pc:sldMk cId="1999892692" sldId="617"/>
            <ac:spMk id="213" creationId="{00000000-0000-0000-0000-000000000000}"/>
          </ac:spMkLst>
        </pc:spChg>
        <pc:picChg chg="del">
          <ac:chgData name="Hilbert Kong" userId="5f759f385732b058" providerId="LiveId" clId="{6E2D2A60-8CF6-4CBA-A7DE-7E4DB83ECFD0}" dt="2024-04-02T18:36:56.909" v="3333" actId="478"/>
          <ac:picMkLst>
            <pc:docMk/>
            <pc:sldMk cId="1999892692" sldId="617"/>
            <ac:picMk id="3" creationId="{698FD848-2E26-DC8B-CADE-8605135CE426}"/>
          </ac:picMkLst>
        </pc:picChg>
      </pc:sldChg>
      <pc:sldChg chg="addSp delSp modSp add mod ord modShow">
        <pc:chgData name="Hilbert Kong" userId="5f759f385732b058" providerId="LiveId" clId="{6E2D2A60-8CF6-4CBA-A7DE-7E4DB83ECFD0}" dt="2024-04-02T18:41:56.628" v="3415" actId="729"/>
        <pc:sldMkLst>
          <pc:docMk/>
          <pc:sldMk cId="353062651" sldId="618"/>
        </pc:sldMkLst>
        <pc:picChg chg="add del mod">
          <ac:chgData name="Hilbert Kong" userId="5f759f385732b058" providerId="LiveId" clId="{6E2D2A60-8CF6-4CBA-A7DE-7E4DB83ECFD0}" dt="2024-04-02T18:39:10.562" v="3408" actId="478"/>
          <ac:picMkLst>
            <pc:docMk/>
            <pc:sldMk cId="353062651" sldId="618"/>
            <ac:picMk id="4" creationId="{2798D2D8-1FF5-27FA-BD91-AEC9D2D9EAF5}"/>
          </ac:picMkLst>
        </pc:picChg>
        <pc:picChg chg="add mod">
          <ac:chgData name="Hilbert Kong" userId="5f759f385732b058" providerId="LiveId" clId="{6E2D2A60-8CF6-4CBA-A7DE-7E4DB83ECFD0}" dt="2024-04-02T18:39:27.433" v="3410" actId="1076"/>
          <ac:picMkLst>
            <pc:docMk/>
            <pc:sldMk cId="353062651" sldId="618"/>
            <ac:picMk id="7" creationId="{E9414016-2350-FF85-F3BE-CDB7A9BD8FC3}"/>
          </ac:picMkLst>
        </pc:picChg>
        <pc:picChg chg="add mod">
          <ac:chgData name="Hilbert Kong" userId="5f759f385732b058" providerId="LiveId" clId="{6E2D2A60-8CF6-4CBA-A7DE-7E4DB83ECFD0}" dt="2024-04-02T18:41:46.941" v="3414" actId="1076"/>
          <ac:picMkLst>
            <pc:docMk/>
            <pc:sldMk cId="353062651" sldId="618"/>
            <ac:picMk id="10" creationId="{63765E7D-8E49-13EA-2812-68F072F54B9F}"/>
          </ac:picMkLst>
        </pc:picChg>
      </pc:sld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386758224" sldId="2147483674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386758224" sldId="2147483674"/>
            <pc:sldLayoutMk cId="1196227329" sldId="2147483675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415888233" sldId="2147483676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15888233" sldId="2147483676"/>
            <pc:sldLayoutMk cId="427289534" sldId="2147483677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081434363" sldId="2147483678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081434363" sldId="2147483678"/>
            <pc:sldLayoutMk cId="3426464600" sldId="214748367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576370910" sldId="214748368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576370910" sldId="2147483680"/>
            <pc:sldLayoutMk cId="3920711155" sldId="2147483681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087310964" sldId="2147483682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087310964" sldId="2147483682"/>
            <pc:sldLayoutMk cId="2283248917" sldId="2147483683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430927888" sldId="2147483684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430927888" sldId="2147483684"/>
            <pc:sldLayoutMk cId="1350346632" sldId="2147483685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835425415" sldId="2147483686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835425415" sldId="2147483686"/>
            <pc:sldLayoutMk cId="171352426" sldId="2147483687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031843381" sldId="2147483688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031843381" sldId="2147483688"/>
            <pc:sldLayoutMk cId="2009382543" sldId="214748368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908923746" sldId="214748369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908923746" sldId="2147483690"/>
            <pc:sldLayoutMk cId="1701859254" sldId="2147483691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180666471" sldId="2147483692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180666471" sldId="2147483692"/>
            <pc:sldLayoutMk cId="1746743819" sldId="2147483693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402915349" sldId="2147483694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402915349" sldId="2147483694"/>
            <pc:sldLayoutMk cId="3294869521" sldId="2147483695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865314394" sldId="2147483696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865314394" sldId="2147483696"/>
            <pc:sldLayoutMk cId="2254814733" sldId="2147483697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014189500" sldId="2147483698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014189500" sldId="2147483698"/>
            <pc:sldLayoutMk cId="679081792" sldId="214748369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231917929" sldId="214748370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231917929" sldId="2147483700"/>
            <pc:sldLayoutMk cId="2200121260" sldId="2147483701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231917929" sldId="2147483700"/>
            <pc:sldLayoutMk cId="465753590" sldId="2147483702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436460277" sldId="2147483703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36460277" sldId="2147483703"/>
            <pc:sldLayoutMk cId="3897029346" sldId="2147483704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36460277" sldId="2147483703"/>
            <pc:sldLayoutMk cId="2857554533" sldId="2147483705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36460277" sldId="2147483703"/>
            <pc:sldLayoutMk cId="957559823" sldId="2147483706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316492762" sldId="2147483707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316492762" sldId="2147483707"/>
            <pc:sldLayoutMk cId="2301455673" sldId="2147483708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316492762" sldId="2147483707"/>
            <pc:sldLayoutMk cId="3371598274" sldId="214748370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691553203" sldId="214748371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691553203" sldId="2147483710"/>
            <pc:sldLayoutMk cId="994672734" sldId="2147483711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363721995" sldId="2147483712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3222182066" sldId="2147483713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920976773" sldId="2147483714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12161488" sldId="2147483715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1265668429" sldId="2147483716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184703097" sldId="2147483717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3393526845" sldId="2147483718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2404500603" sldId="2147483719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65078495" sldId="2147483720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03843113" sldId="2147483721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1583310784" sldId="2147483722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339606759" sldId="2147483723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339606759" sldId="2147483723"/>
            <pc:sldLayoutMk cId="777173346" sldId="2147483724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339606759" sldId="2147483723"/>
            <pc:sldLayoutMk cId="2754506520" sldId="2147483725"/>
          </pc:sldLayoutMkLst>
        </pc:sldLayoutChg>
      </pc:sldMasterChg>
    </pc:docChg>
  </pc:docChgLst>
  <pc:docChgLst>
    <pc:chgData name="Hilbert Kong" userId="5f759f385732b058" providerId="LiveId" clId="{5865BDE2-B0A1-46BD-8154-0B102C5594AC}"/>
    <pc:docChg chg="undo custSel addSld delSld modSld">
      <pc:chgData name="Hilbert Kong" userId="5f759f385732b058" providerId="LiveId" clId="{5865BDE2-B0A1-46BD-8154-0B102C5594AC}" dt="2024-05-18T04:08:37.346" v="238" actId="1076"/>
      <pc:docMkLst>
        <pc:docMk/>
      </pc:docMkLst>
      <pc:sldChg chg="del">
        <pc:chgData name="Hilbert Kong" userId="5f759f385732b058" providerId="LiveId" clId="{5865BDE2-B0A1-46BD-8154-0B102C5594AC}" dt="2024-05-17T14:28:50.161" v="230" actId="47"/>
        <pc:sldMkLst>
          <pc:docMk/>
          <pc:sldMk cId="0" sldId="264"/>
        </pc:sldMkLst>
      </pc:sldChg>
      <pc:sldChg chg="delSp del mod">
        <pc:chgData name="Hilbert Kong" userId="5f759f385732b058" providerId="LiveId" clId="{5865BDE2-B0A1-46BD-8154-0B102C5594AC}" dt="2024-05-17T14:15:31.965" v="151" actId="47"/>
        <pc:sldMkLst>
          <pc:docMk/>
          <pc:sldMk cId="0" sldId="439"/>
        </pc:sldMkLst>
        <pc:spChg chg="del">
          <ac:chgData name="Hilbert Kong" userId="5f759f385732b058" providerId="LiveId" clId="{5865BDE2-B0A1-46BD-8154-0B102C5594AC}" dt="2024-05-17T14:15:28.023" v="149" actId="21"/>
          <ac:spMkLst>
            <pc:docMk/>
            <pc:sldMk cId="0" sldId="439"/>
            <ac:spMk id="4" creationId="{3294B93A-CB4B-6B91-F35A-556E237368EF}"/>
          </ac:spMkLst>
        </pc:spChg>
        <pc:spChg chg="del">
          <ac:chgData name="Hilbert Kong" userId="5f759f385732b058" providerId="LiveId" clId="{5865BDE2-B0A1-46BD-8154-0B102C5594AC}" dt="2024-05-17T14:15:28.023" v="149" actId="21"/>
          <ac:spMkLst>
            <pc:docMk/>
            <pc:sldMk cId="0" sldId="439"/>
            <ac:spMk id="6" creationId="{A523D13B-CD32-F310-DE28-F215A31AF991}"/>
          </ac:spMkLst>
        </pc:spChg>
        <pc:spChg chg="del">
          <ac:chgData name="Hilbert Kong" userId="5f759f385732b058" providerId="LiveId" clId="{5865BDE2-B0A1-46BD-8154-0B102C5594AC}" dt="2024-05-17T14:15:28.023" v="149" actId="21"/>
          <ac:spMkLst>
            <pc:docMk/>
            <pc:sldMk cId="0" sldId="439"/>
            <ac:spMk id="7" creationId="{CCB1E25A-2EC1-FD83-3CA8-503167ABB06E}"/>
          </ac:spMkLst>
        </pc:spChg>
      </pc:sldChg>
      <pc:sldChg chg="del">
        <pc:chgData name="Hilbert Kong" userId="5f759f385732b058" providerId="LiveId" clId="{5865BDE2-B0A1-46BD-8154-0B102C5594AC}" dt="2024-05-17T13:39:24" v="90" actId="47"/>
        <pc:sldMkLst>
          <pc:docMk/>
          <pc:sldMk cId="0" sldId="445"/>
        </pc:sldMkLst>
      </pc:sldChg>
      <pc:sldChg chg="delSp del mod">
        <pc:chgData name="Hilbert Kong" userId="5f759f385732b058" providerId="LiveId" clId="{5865BDE2-B0A1-46BD-8154-0B102C5594AC}" dt="2024-05-17T14:24:16.560" v="193" actId="47"/>
        <pc:sldMkLst>
          <pc:docMk/>
          <pc:sldMk cId="0" sldId="504"/>
        </pc:sldMkLst>
        <pc:spChg chg="del">
          <ac:chgData name="Hilbert Kong" userId="5f759f385732b058" providerId="LiveId" clId="{5865BDE2-B0A1-46BD-8154-0B102C5594AC}" dt="2024-05-17T14:24:07.311" v="189" actId="21"/>
          <ac:spMkLst>
            <pc:docMk/>
            <pc:sldMk cId="0" sldId="504"/>
            <ac:spMk id="4" creationId="{00000000-0000-0000-0000-000000000000}"/>
          </ac:spMkLst>
        </pc:spChg>
        <pc:spChg chg="del">
          <ac:chgData name="Hilbert Kong" userId="5f759f385732b058" providerId="LiveId" clId="{5865BDE2-B0A1-46BD-8154-0B102C5594AC}" dt="2024-05-17T14:24:07.311" v="189" actId="21"/>
          <ac:spMkLst>
            <pc:docMk/>
            <pc:sldMk cId="0" sldId="504"/>
            <ac:spMk id="6" creationId="{00000000-0000-0000-0000-000000000000}"/>
          </ac:spMkLst>
        </pc:spChg>
        <pc:spChg chg="del">
          <ac:chgData name="Hilbert Kong" userId="5f759f385732b058" providerId="LiveId" clId="{5865BDE2-B0A1-46BD-8154-0B102C5594AC}" dt="2024-05-17T14:24:07.311" v="189" actId="21"/>
          <ac:spMkLst>
            <pc:docMk/>
            <pc:sldMk cId="0" sldId="504"/>
            <ac:spMk id="7" creationId="{00000000-0000-0000-0000-000000000000}"/>
          </ac:spMkLst>
        </pc:spChg>
        <pc:spChg chg="del">
          <ac:chgData name="Hilbert Kong" userId="5f759f385732b058" providerId="LiveId" clId="{5865BDE2-B0A1-46BD-8154-0B102C5594AC}" dt="2024-05-17T14:24:07.311" v="189" actId="21"/>
          <ac:spMkLst>
            <pc:docMk/>
            <pc:sldMk cId="0" sldId="504"/>
            <ac:spMk id="12" creationId="{00000000-0000-0000-0000-000000000000}"/>
          </ac:spMkLst>
        </pc:spChg>
        <pc:spChg chg="del">
          <ac:chgData name="Hilbert Kong" userId="5f759f385732b058" providerId="LiveId" clId="{5865BDE2-B0A1-46BD-8154-0B102C5594AC}" dt="2024-05-17T14:24:07.311" v="189" actId="21"/>
          <ac:spMkLst>
            <pc:docMk/>
            <pc:sldMk cId="0" sldId="504"/>
            <ac:spMk id="13" creationId="{00000000-0000-0000-0000-000000000000}"/>
          </ac:spMkLst>
        </pc:spChg>
        <pc:picChg chg="del">
          <ac:chgData name="Hilbert Kong" userId="5f759f385732b058" providerId="LiveId" clId="{5865BDE2-B0A1-46BD-8154-0B102C5594AC}" dt="2024-05-17T14:24:07.311" v="189" actId="21"/>
          <ac:picMkLst>
            <pc:docMk/>
            <pc:sldMk cId="0" sldId="504"/>
            <ac:picMk id="9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4:24:07.311" v="189" actId="21"/>
          <ac:picMkLst>
            <pc:docMk/>
            <pc:sldMk cId="0" sldId="504"/>
            <ac:picMk id="11" creationId="{00000000-0000-0000-0000-000000000000}"/>
          </ac:picMkLst>
        </pc:picChg>
      </pc:sldChg>
      <pc:sldChg chg="delSp modSp del mod">
        <pc:chgData name="Hilbert Kong" userId="5f759f385732b058" providerId="LiveId" clId="{5865BDE2-B0A1-46BD-8154-0B102C5594AC}" dt="2024-05-17T13:38:50.207" v="85" actId="47"/>
        <pc:sldMkLst>
          <pc:docMk/>
          <pc:sldMk cId="0" sldId="505"/>
        </pc:sldMkLst>
        <pc:spChg chg="del mod">
          <ac:chgData name="Hilbert Kong" userId="5f759f385732b058" providerId="LiveId" clId="{5865BDE2-B0A1-46BD-8154-0B102C5594AC}" dt="2024-05-17T13:38:47.779" v="83" actId="21"/>
          <ac:spMkLst>
            <pc:docMk/>
            <pc:sldMk cId="0" sldId="505"/>
            <ac:spMk id="2" creationId="{00000000-0000-0000-0000-000000000000}"/>
          </ac:spMkLst>
        </pc:spChg>
        <pc:spChg chg="del mod">
          <ac:chgData name="Hilbert Kong" userId="5f759f385732b058" providerId="LiveId" clId="{5865BDE2-B0A1-46BD-8154-0B102C5594AC}" dt="2024-05-17T13:38:47.779" v="83" actId="21"/>
          <ac:spMkLst>
            <pc:docMk/>
            <pc:sldMk cId="0" sldId="505"/>
            <ac:spMk id="3" creationId="{00000000-0000-0000-0000-000000000000}"/>
          </ac:spMkLst>
        </pc:spChg>
      </pc:sldChg>
      <pc:sldChg chg="modSp mod">
        <pc:chgData name="Hilbert Kong" userId="5f759f385732b058" providerId="LiveId" clId="{5865BDE2-B0A1-46BD-8154-0B102C5594AC}" dt="2024-05-17T14:24:49.366" v="199" actId="20577"/>
        <pc:sldMkLst>
          <pc:docMk/>
          <pc:sldMk cId="0" sldId="506"/>
        </pc:sldMkLst>
        <pc:spChg chg="mod">
          <ac:chgData name="Hilbert Kong" userId="5f759f385732b058" providerId="LiveId" clId="{5865BDE2-B0A1-46BD-8154-0B102C5594AC}" dt="2024-05-17T14:24:49.366" v="199" actId="20577"/>
          <ac:spMkLst>
            <pc:docMk/>
            <pc:sldMk cId="0" sldId="506"/>
            <ac:spMk id="213" creationId="{00000000-0000-0000-0000-000000000000}"/>
          </ac:spMkLst>
        </pc:spChg>
      </pc:sldChg>
      <pc:sldChg chg="del">
        <pc:chgData name="Hilbert Kong" userId="5f759f385732b058" providerId="LiveId" clId="{5865BDE2-B0A1-46BD-8154-0B102C5594AC}" dt="2024-05-17T14:28:54.927" v="232" actId="47"/>
        <pc:sldMkLst>
          <pc:docMk/>
          <pc:sldMk cId="3204045144" sldId="515"/>
        </pc:sldMkLst>
      </pc:sldChg>
      <pc:sldChg chg="del">
        <pc:chgData name="Hilbert Kong" userId="5f759f385732b058" providerId="LiveId" clId="{5865BDE2-B0A1-46BD-8154-0B102C5594AC}" dt="2024-05-17T13:39:24" v="90" actId="47"/>
        <pc:sldMkLst>
          <pc:docMk/>
          <pc:sldMk cId="0" sldId="520"/>
        </pc:sldMkLst>
      </pc:sldChg>
      <pc:sldChg chg="del">
        <pc:chgData name="Hilbert Kong" userId="5f759f385732b058" providerId="LiveId" clId="{5865BDE2-B0A1-46BD-8154-0B102C5594AC}" dt="2024-05-17T13:39:29.355" v="91" actId="47"/>
        <pc:sldMkLst>
          <pc:docMk/>
          <pc:sldMk cId="3053347949" sldId="525"/>
        </pc:sldMkLst>
      </pc:sldChg>
      <pc:sldChg chg="delSp mod">
        <pc:chgData name="Hilbert Kong" userId="5f759f385732b058" providerId="LiveId" clId="{5865BDE2-B0A1-46BD-8154-0B102C5594AC}" dt="2024-05-17T13:39:35.688" v="92" actId="478"/>
        <pc:sldMkLst>
          <pc:docMk/>
          <pc:sldMk cId="0" sldId="531"/>
        </pc:sldMkLst>
        <pc:picChg chg="del">
          <ac:chgData name="Hilbert Kong" userId="5f759f385732b058" providerId="LiveId" clId="{5865BDE2-B0A1-46BD-8154-0B102C5594AC}" dt="2024-05-17T13:39:35.688" v="92" actId="478"/>
          <ac:picMkLst>
            <pc:docMk/>
            <pc:sldMk cId="0" sldId="531"/>
            <ac:picMk id="3" creationId="{301783A7-902F-4412-1712-C7309C10481F}"/>
          </ac:picMkLst>
        </pc:picChg>
      </pc:sldChg>
      <pc:sldChg chg="del">
        <pc:chgData name="Hilbert Kong" userId="5f759f385732b058" providerId="LiveId" clId="{5865BDE2-B0A1-46BD-8154-0B102C5594AC}" dt="2024-05-17T13:39:24" v="90" actId="47"/>
        <pc:sldMkLst>
          <pc:docMk/>
          <pc:sldMk cId="0" sldId="538"/>
        </pc:sldMkLst>
      </pc:sldChg>
      <pc:sldChg chg="addSp delSp modSp mod">
        <pc:chgData name="Hilbert Kong" userId="5f759f385732b058" providerId="LiveId" clId="{5865BDE2-B0A1-46BD-8154-0B102C5594AC}" dt="2024-05-17T14:17:53.581" v="185" actId="1076"/>
        <pc:sldMkLst>
          <pc:docMk/>
          <pc:sldMk cId="0" sldId="541"/>
        </pc:sldMkLst>
        <pc:spChg chg="add mod">
          <ac:chgData name="Hilbert Kong" userId="5f759f385732b058" providerId="LiveId" clId="{5865BDE2-B0A1-46BD-8154-0B102C5594AC}" dt="2024-05-17T14:17:53.581" v="185" actId="1076"/>
          <ac:spMkLst>
            <pc:docMk/>
            <pc:sldMk cId="0" sldId="541"/>
            <ac:spMk id="3" creationId="{00000000-0000-0000-0000-000000000000}"/>
          </ac:spMkLst>
        </pc:spChg>
        <pc:spChg chg="mod">
          <ac:chgData name="Hilbert Kong" userId="5f759f385732b058" providerId="LiveId" clId="{5865BDE2-B0A1-46BD-8154-0B102C5594AC}" dt="2024-05-17T14:17:41.318" v="179" actId="20577"/>
          <ac:spMkLst>
            <pc:docMk/>
            <pc:sldMk cId="0" sldId="541"/>
            <ac:spMk id="213" creationId="{00000000-0000-0000-0000-000000000000}"/>
          </ac:spMkLst>
        </pc:spChg>
        <pc:picChg chg="del">
          <ac:chgData name="Hilbert Kong" userId="5f759f385732b058" providerId="LiveId" clId="{5865BDE2-B0A1-46BD-8154-0B102C5594AC}" dt="2024-05-17T14:17:43.090" v="180" actId="478"/>
          <ac:picMkLst>
            <pc:docMk/>
            <pc:sldMk cId="0" sldId="541"/>
            <ac:picMk id="2" creationId="{00000000-0000-0000-0000-000000000000}"/>
          </ac:picMkLst>
        </pc:picChg>
      </pc:sldChg>
      <pc:sldChg chg="delSp modSp del mod">
        <pc:chgData name="Hilbert Kong" userId="5f759f385732b058" providerId="LiveId" clId="{5865BDE2-B0A1-46BD-8154-0B102C5594AC}" dt="2024-05-17T14:17:55.861" v="186" actId="47"/>
        <pc:sldMkLst>
          <pc:docMk/>
          <pc:sldMk cId="0" sldId="542"/>
        </pc:sldMkLst>
        <pc:spChg chg="del">
          <ac:chgData name="Hilbert Kong" userId="5f759f385732b058" providerId="LiveId" clId="{5865BDE2-B0A1-46BD-8154-0B102C5594AC}" dt="2024-05-17T14:17:45.775" v="181" actId="21"/>
          <ac:spMkLst>
            <pc:docMk/>
            <pc:sldMk cId="0" sldId="542"/>
            <ac:spMk id="2" creationId="{00000000-0000-0000-0000-000000000000}"/>
          </ac:spMkLst>
        </pc:spChg>
        <pc:spChg chg="mod">
          <ac:chgData name="Hilbert Kong" userId="5f759f385732b058" providerId="LiveId" clId="{5865BDE2-B0A1-46BD-8154-0B102C5594AC}" dt="2024-05-17T14:17:26.921" v="172" actId="21"/>
          <ac:spMkLst>
            <pc:docMk/>
            <pc:sldMk cId="0" sldId="542"/>
            <ac:spMk id="213" creationId="{00000000-0000-0000-0000-000000000000}"/>
          </ac:spMkLst>
        </pc:spChg>
      </pc:sldChg>
      <pc:sldChg chg="del">
        <pc:chgData name="Hilbert Kong" userId="5f759f385732b058" providerId="LiveId" clId="{5865BDE2-B0A1-46BD-8154-0B102C5594AC}" dt="2024-05-17T14:27:12.500" v="215" actId="47"/>
        <pc:sldMkLst>
          <pc:docMk/>
          <pc:sldMk cId="0" sldId="543"/>
        </pc:sldMkLst>
      </pc:sldChg>
      <pc:sldChg chg="del">
        <pc:chgData name="Hilbert Kong" userId="5f759f385732b058" providerId="LiveId" clId="{5865BDE2-B0A1-46BD-8154-0B102C5594AC}" dt="2024-05-17T13:39:29.355" v="91" actId="47"/>
        <pc:sldMkLst>
          <pc:docMk/>
          <pc:sldMk cId="3899280184" sldId="562"/>
        </pc:sldMkLst>
      </pc:sldChg>
      <pc:sldChg chg="del">
        <pc:chgData name="Hilbert Kong" userId="5f759f385732b058" providerId="LiveId" clId="{5865BDE2-B0A1-46BD-8154-0B102C5594AC}" dt="2024-05-17T13:39:24" v="90" actId="47"/>
        <pc:sldMkLst>
          <pc:docMk/>
          <pc:sldMk cId="59464733" sldId="566"/>
        </pc:sldMkLst>
      </pc:sldChg>
      <pc:sldChg chg="delSp del mod">
        <pc:chgData name="Hilbert Kong" userId="5f759f385732b058" providerId="LiveId" clId="{5865BDE2-B0A1-46BD-8154-0B102C5594AC}" dt="2024-05-17T13:35:39.967" v="3" actId="47"/>
        <pc:sldMkLst>
          <pc:docMk/>
          <pc:sldMk cId="0" sldId="573"/>
        </pc:sldMkLst>
        <pc:spChg chg="del">
          <ac:chgData name="Hilbert Kong" userId="5f759f385732b058" providerId="LiveId" clId="{5865BDE2-B0A1-46BD-8154-0B102C5594AC}" dt="2024-05-17T13:35:36.586" v="1" actId="21"/>
          <ac:spMkLst>
            <pc:docMk/>
            <pc:sldMk cId="0" sldId="573"/>
            <ac:spMk id="2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5:36.586" v="1" actId="21"/>
          <ac:spMkLst>
            <pc:docMk/>
            <pc:sldMk cId="0" sldId="573"/>
            <ac:spMk id="5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5:36.586" v="1" actId="21"/>
          <ac:spMkLst>
            <pc:docMk/>
            <pc:sldMk cId="0" sldId="573"/>
            <ac:spMk id="8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5:36.586" v="1" actId="21"/>
          <ac:spMkLst>
            <pc:docMk/>
            <pc:sldMk cId="0" sldId="573"/>
            <ac:spMk id="10" creationId="{00000000-0000-0000-0000-000000000000}"/>
          </ac:spMkLst>
        </pc:spChg>
      </pc:sldChg>
      <pc:sldChg chg="delSp del mod">
        <pc:chgData name="Hilbert Kong" userId="5f759f385732b058" providerId="LiveId" clId="{5865BDE2-B0A1-46BD-8154-0B102C5594AC}" dt="2024-05-17T13:37:36.537" v="54" actId="47"/>
        <pc:sldMkLst>
          <pc:docMk/>
          <pc:sldMk cId="0" sldId="574"/>
        </pc:sldMkLst>
        <pc:spChg chg="del">
          <ac:chgData name="Hilbert Kong" userId="5f759f385732b058" providerId="LiveId" clId="{5865BDE2-B0A1-46BD-8154-0B102C5594AC}" dt="2024-05-17T13:37:32.837" v="52" actId="21"/>
          <ac:spMkLst>
            <pc:docMk/>
            <pc:sldMk cId="0" sldId="574"/>
            <ac:spMk id="5" creationId="{00000000-0000-0000-0000-000000000000}"/>
          </ac:spMkLst>
        </pc:spChg>
        <pc:picChg chg="del">
          <ac:chgData name="Hilbert Kong" userId="5f759f385732b058" providerId="LiveId" clId="{5865BDE2-B0A1-46BD-8154-0B102C5594AC}" dt="2024-05-17T13:37:32.837" v="52" actId="21"/>
          <ac:picMkLst>
            <pc:docMk/>
            <pc:sldMk cId="0" sldId="574"/>
            <ac:picMk id="2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3:37:32.837" v="52" actId="21"/>
          <ac:picMkLst>
            <pc:docMk/>
            <pc:sldMk cId="0" sldId="574"/>
            <ac:picMk id="4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3:37:32.837" v="52" actId="21"/>
          <ac:picMkLst>
            <pc:docMk/>
            <pc:sldMk cId="0" sldId="574"/>
            <ac:picMk id="6" creationId="{00000000-0000-0000-0000-000000000000}"/>
          </ac:picMkLst>
        </pc:picChg>
      </pc:sldChg>
      <pc:sldChg chg="del">
        <pc:chgData name="Hilbert Kong" userId="5f759f385732b058" providerId="LiveId" clId="{5865BDE2-B0A1-46BD-8154-0B102C5594AC}" dt="2024-05-17T13:39:29.355" v="91" actId="47"/>
        <pc:sldMkLst>
          <pc:docMk/>
          <pc:sldMk cId="1999892692" sldId="617"/>
        </pc:sldMkLst>
      </pc:sldChg>
      <pc:sldChg chg="del">
        <pc:chgData name="Hilbert Kong" userId="5f759f385732b058" providerId="LiveId" clId="{5865BDE2-B0A1-46BD-8154-0B102C5594AC}" dt="2024-05-17T13:39:29.355" v="91" actId="47"/>
        <pc:sldMkLst>
          <pc:docMk/>
          <pc:sldMk cId="353062651" sldId="618"/>
        </pc:sldMkLst>
      </pc:sldChg>
      <pc:sldChg chg="addSp delSp modSp mod">
        <pc:chgData name="Hilbert Kong" userId="5f759f385732b058" providerId="LiveId" clId="{5865BDE2-B0A1-46BD-8154-0B102C5594AC}" dt="2024-05-17T13:35:53.032" v="5" actId="1076"/>
        <pc:sldMkLst>
          <pc:docMk/>
          <pc:sldMk cId="2060476081" sldId="627"/>
        </pc:sldMkLst>
        <pc:spChg chg="del">
          <ac:chgData name="Hilbert Kong" userId="5f759f385732b058" providerId="LiveId" clId="{5865BDE2-B0A1-46BD-8154-0B102C5594AC}" dt="2024-05-17T13:35:32.300" v="0" actId="478"/>
          <ac:spMkLst>
            <pc:docMk/>
            <pc:sldMk cId="2060476081" sldId="627"/>
            <ac:spMk id="2" creationId="{B9402378-F711-B37E-6606-7FFDD7A9449A}"/>
          </ac:spMkLst>
        </pc:spChg>
        <pc:spChg chg="del">
          <ac:chgData name="Hilbert Kong" userId="5f759f385732b058" providerId="LiveId" clId="{5865BDE2-B0A1-46BD-8154-0B102C5594AC}" dt="2024-05-17T13:35:32.300" v="0" actId="478"/>
          <ac:spMkLst>
            <pc:docMk/>
            <pc:sldMk cId="2060476081" sldId="627"/>
            <ac:spMk id="3" creationId="{FAC80FFF-E127-B876-C5C9-05D2A1500253}"/>
          </ac:spMkLst>
        </pc:spChg>
        <pc:spChg chg="add mod">
          <ac:chgData name="Hilbert Kong" userId="5f759f385732b058" providerId="LiveId" clId="{5865BDE2-B0A1-46BD-8154-0B102C5594AC}" dt="2024-05-17T13:35:47.354" v="4" actId="2711"/>
          <ac:spMkLst>
            <pc:docMk/>
            <pc:sldMk cId="2060476081" sldId="627"/>
            <ac:spMk id="4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5:32.300" v="0" actId="478"/>
          <ac:spMkLst>
            <pc:docMk/>
            <pc:sldMk cId="2060476081" sldId="627"/>
            <ac:spMk id="5" creationId="{CE8E84DF-5EB8-BF28-1F7C-B460FD810655}"/>
          </ac:spMkLst>
        </pc:spChg>
        <pc:spChg chg="add mod">
          <ac:chgData name="Hilbert Kong" userId="5f759f385732b058" providerId="LiveId" clId="{5865BDE2-B0A1-46BD-8154-0B102C5594AC}" dt="2024-05-17T13:35:47.354" v="4" actId="2711"/>
          <ac:spMkLst>
            <pc:docMk/>
            <pc:sldMk cId="2060476081" sldId="627"/>
            <ac:spMk id="6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3:35:47.354" v="4" actId="2711"/>
          <ac:spMkLst>
            <pc:docMk/>
            <pc:sldMk cId="2060476081" sldId="627"/>
            <ac:spMk id="8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3:35:53.032" v="5" actId="1076"/>
          <ac:spMkLst>
            <pc:docMk/>
            <pc:sldMk cId="2060476081" sldId="627"/>
            <ac:spMk id="10" creationId="{00000000-0000-0000-0000-000000000000}"/>
          </ac:spMkLst>
        </pc:spChg>
      </pc:sldChg>
      <pc:sldChg chg="del">
        <pc:chgData name="Hilbert Kong" userId="5f759f385732b058" providerId="LiveId" clId="{5865BDE2-B0A1-46BD-8154-0B102C5594AC}" dt="2024-05-17T13:39:02.703" v="88" actId="47"/>
        <pc:sldMkLst>
          <pc:docMk/>
          <pc:sldMk cId="3574175597" sldId="646"/>
        </pc:sldMkLst>
      </pc:sldChg>
      <pc:sldChg chg="del">
        <pc:chgData name="Hilbert Kong" userId="5f759f385732b058" providerId="LiveId" clId="{5865BDE2-B0A1-46BD-8154-0B102C5594AC}" dt="2024-05-17T13:38:59.448" v="86" actId="47"/>
        <pc:sldMkLst>
          <pc:docMk/>
          <pc:sldMk cId="2183254486" sldId="651"/>
        </pc:sldMkLst>
      </pc:sldChg>
      <pc:sldChg chg="del">
        <pc:chgData name="Hilbert Kong" userId="5f759f385732b058" providerId="LiveId" clId="{5865BDE2-B0A1-46BD-8154-0B102C5594AC}" dt="2024-05-17T13:39:01.384" v="87" actId="47"/>
        <pc:sldMkLst>
          <pc:docMk/>
          <pc:sldMk cId="1112593780" sldId="652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294041636" sldId="653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3672885322" sldId="654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952911075" sldId="655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2299110878" sldId="656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1154319599" sldId="657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368601975" sldId="658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3710299757" sldId="659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2778745550" sldId="661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2182160690" sldId="662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2410686315" sldId="663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3277211798" sldId="664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2688121484" sldId="665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1917389742" sldId="666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3958006799" sldId="667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1249019311" sldId="668"/>
        </pc:sldMkLst>
      </pc:sldChg>
      <pc:sldChg chg="del">
        <pc:chgData name="Hilbert Kong" userId="5f759f385732b058" providerId="LiveId" clId="{5865BDE2-B0A1-46BD-8154-0B102C5594AC}" dt="2024-05-17T14:28:50.929" v="231" actId="47"/>
        <pc:sldMkLst>
          <pc:docMk/>
          <pc:sldMk cId="3266398103" sldId="669"/>
        </pc:sldMkLst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1028281504" sldId="670"/>
        </pc:sldMkLst>
      </pc:sldChg>
      <pc:sldChg chg="addSp delSp modSp mod">
        <pc:chgData name="Hilbert Kong" userId="5f759f385732b058" providerId="LiveId" clId="{5865BDE2-B0A1-46BD-8154-0B102C5594AC}" dt="2024-05-17T14:15:54.811" v="170" actId="1076"/>
        <pc:sldMkLst>
          <pc:docMk/>
          <pc:sldMk cId="3300805337" sldId="671"/>
        </pc:sldMkLst>
        <pc:spChg chg="del">
          <ac:chgData name="Hilbert Kong" userId="5f759f385732b058" providerId="LiveId" clId="{5865BDE2-B0A1-46BD-8154-0B102C5594AC}" dt="2024-05-17T14:09:46.337" v="124" actId="478"/>
          <ac:spMkLst>
            <pc:docMk/>
            <pc:sldMk cId="3300805337" sldId="671"/>
            <ac:spMk id="3" creationId="{D24C2CE8-099F-CAD4-7A81-2487ED81E70C}"/>
          </ac:spMkLst>
        </pc:spChg>
        <pc:spChg chg="add mod">
          <ac:chgData name="Hilbert Kong" userId="5f759f385732b058" providerId="LiveId" clId="{5865BDE2-B0A1-46BD-8154-0B102C5594AC}" dt="2024-05-17T14:15:50.009" v="168" actId="1076"/>
          <ac:spMkLst>
            <pc:docMk/>
            <pc:sldMk cId="3300805337" sldId="671"/>
            <ac:spMk id="4" creationId="{3294B93A-CB4B-6B91-F35A-556E237368EF}"/>
          </ac:spMkLst>
        </pc:spChg>
        <pc:spChg chg="add mod">
          <ac:chgData name="Hilbert Kong" userId="5f759f385732b058" providerId="LiveId" clId="{5865BDE2-B0A1-46BD-8154-0B102C5594AC}" dt="2024-05-17T14:15:54.811" v="170" actId="1076"/>
          <ac:spMkLst>
            <pc:docMk/>
            <pc:sldMk cId="3300805337" sldId="671"/>
            <ac:spMk id="6" creationId="{A523D13B-CD32-F310-DE28-F215A31AF991}"/>
          </ac:spMkLst>
        </pc:spChg>
        <pc:spChg chg="add mod">
          <ac:chgData name="Hilbert Kong" userId="5f759f385732b058" providerId="LiveId" clId="{5865BDE2-B0A1-46BD-8154-0B102C5594AC}" dt="2024-05-17T14:15:52.037" v="169" actId="1076"/>
          <ac:spMkLst>
            <pc:docMk/>
            <pc:sldMk cId="3300805337" sldId="671"/>
            <ac:spMk id="7" creationId="{CCB1E25A-2EC1-FD83-3CA8-503167ABB06E}"/>
          </ac:spMkLst>
        </pc:spChg>
        <pc:spChg chg="mod">
          <ac:chgData name="Hilbert Kong" userId="5f759f385732b058" providerId="LiveId" clId="{5865BDE2-B0A1-46BD-8154-0B102C5594AC}" dt="2024-05-17T14:15:38.695" v="165" actId="20577"/>
          <ac:spMkLst>
            <pc:docMk/>
            <pc:sldMk cId="3300805337" sldId="671"/>
            <ac:spMk id="213" creationId="{00000000-0000-0000-0000-000000000000}"/>
          </ac:spMkLst>
        </pc:spChg>
        <pc:picChg chg="del">
          <ac:chgData name="Hilbert Kong" userId="5f759f385732b058" providerId="LiveId" clId="{5865BDE2-B0A1-46BD-8154-0B102C5594AC}" dt="2024-05-17T14:09:46.879" v="125" actId="478"/>
          <ac:picMkLst>
            <pc:docMk/>
            <pc:sldMk cId="3300805337" sldId="671"/>
            <ac:picMk id="5" creationId="{9E5F4C7A-257D-D2B1-1839-441059683366}"/>
          </ac:picMkLst>
        </pc:picChg>
      </pc:sldChg>
      <pc:sldChg chg="del">
        <pc:chgData name="Hilbert Kong" userId="5f759f385732b058" providerId="LiveId" clId="{5865BDE2-B0A1-46BD-8154-0B102C5594AC}" dt="2024-05-17T13:39:12.354" v="89" actId="47"/>
        <pc:sldMkLst>
          <pc:docMk/>
          <pc:sldMk cId="3880645304" sldId="672"/>
        </pc:sldMkLst>
      </pc:sldChg>
      <pc:sldChg chg="del">
        <pc:chgData name="Hilbert Kong" userId="5f759f385732b058" providerId="LiveId" clId="{5865BDE2-B0A1-46BD-8154-0B102C5594AC}" dt="2024-05-17T14:26:25.820" v="214" actId="47"/>
        <pc:sldMkLst>
          <pc:docMk/>
          <pc:sldMk cId="1401093965" sldId="673"/>
        </pc:sldMkLst>
      </pc:sldChg>
      <pc:sldChg chg="addSp delSp modSp add mod">
        <pc:chgData name="Hilbert Kong" userId="5f759f385732b058" providerId="LiveId" clId="{5865BDE2-B0A1-46BD-8154-0B102C5594AC}" dt="2024-05-17T13:38:39.176" v="81" actId="478"/>
        <pc:sldMkLst>
          <pc:docMk/>
          <pc:sldMk cId="743450106" sldId="674"/>
        </pc:sldMkLst>
        <pc:spChg chg="add mod">
          <ac:chgData name="Hilbert Kong" userId="5f759f385732b058" providerId="LiveId" clId="{5865BDE2-B0A1-46BD-8154-0B102C5594AC}" dt="2024-05-17T13:37:19.393" v="51" actId="14100"/>
          <ac:spMkLst>
            <pc:docMk/>
            <pc:sldMk cId="743450106" sldId="674"/>
            <ac:spMk id="2" creationId="{835DE420-C8F0-50F4-91C5-A0AF83B63ECD}"/>
          </ac:spMkLst>
        </pc:spChg>
        <pc:spChg chg="del">
          <ac:chgData name="Hilbert Kong" userId="5f759f385732b058" providerId="LiveId" clId="{5865BDE2-B0A1-46BD-8154-0B102C5594AC}" dt="2024-05-17T13:37:02.297" v="48" actId="478"/>
          <ac:spMkLst>
            <pc:docMk/>
            <pc:sldMk cId="743450106" sldId="674"/>
            <ac:spMk id="4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7:02.297" v="48" actId="478"/>
          <ac:spMkLst>
            <pc:docMk/>
            <pc:sldMk cId="743450106" sldId="674"/>
            <ac:spMk id="6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7:02.297" v="48" actId="478"/>
          <ac:spMkLst>
            <pc:docMk/>
            <pc:sldMk cId="743450106" sldId="674"/>
            <ac:spMk id="8" creationId="{00000000-0000-0000-0000-000000000000}"/>
          </ac:spMkLst>
        </pc:spChg>
        <pc:spChg chg="add del mod">
          <ac:chgData name="Hilbert Kong" userId="5f759f385732b058" providerId="LiveId" clId="{5865BDE2-B0A1-46BD-8154-0B102C5594AC}" dt="2024-05-17T13:38:39.176" v="81" actId="478"/>
          <ac:spMkLst>
            <pc:docMk/>
            <pc:sldMk cId="743450106" sldId="674"/>
            <ac:spMk id="9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7:02.297" v="48" actId="478"/>
          <ac:spMkLst>
            <pc:docMk/>
            <pc:sldMk cId="743450106" sldId="674"/>
            <ac:spMk id="10" creationId="{00000000-0000-0000-0000-000000000000}"/>
          </ac:spMkLst>
        </pc:spChg>
        <pc:spChg chg="mod">
          <ac:chgData name="Hilbert Kong" userId="5f759f385732b058" providerId="LiveId" clId="{5865BDE2-B0A1-46BD-8154-0B102C5594AC}" dt="2024-05-17T13:36:57.548" v="47" actId="20577"/>
          <ac:spMkLst>
            <pc:docMk/>
            <pc:sldMk cId="743450106" sldId="674"/>
            <ac:spMk id="213" creationId="{00000000-0000-0000-0000-000000000000}"/>
          </ac:spMkLst>
        </pc:spChg>
        <pc:picChg chg="add mod">
          <ac:chgData name="Hilbert Kong" userId="5f759f385732b058" providerId="LiveId" clId="{5865BDE2-B0A1-46BD-8154-0B102C5594AC}" dt="2024-05-17T13:37:19.393" v="51" actId="14100"/>
          <ac:picMkLst>
            <pc:docMk/>
            <pc:sldMk cId="743450106" sldId="674"/>
            <ac:picMk id="3" creationId="{C1BE3F16-225B-8720-B498-8A95CAFB2869}"/>
          </ac:picMkLst>
        </pc:picChg>
        <pc:picChg chg="add mod">
          <ac:chgData name="Hilbert Kong" userId="5f759f385732b058" providerId="LiveId" clId="{5865BDE2-B0A1-46BD-8154-0B102C5594AC}" dt="2024-05-17T13:37:19.393" v="51" actId="14100"/>
          <ac:picMkLst>
            <pc:docMk/>
            <pc:sldMk cId="743450106" sldId="674"/>
            <ac:picMk id="5" creationId="{1EA0911A-051D-DB9D-7D23-D677AB45401A}"/>
          </ac:picMkLst>
        </pc:picChg>
        <pc:picChg chg="add mod">
          <ac:chgData name="Hilbert Kong" userId="5f759f385732b058" providerId="LiveId" clId="{5865BDE2-B0A1-46BD-8154-0B102C5594AC}" dt="2024-05-17T13:37:19.393" v="51" actId="14100"/>
          <ac:picMkLst>
            <pc:docMk/>
            <pc:sldMk cId="743450106" sldId="674"/>
            <ac:picMk id="7" creationId="{F50E2EE5-D1AA-7902-2A9F-6BF005CB336E}"/>
          </ac:picMkLst>
        </pc:picChg>
        <pc:picChg chg="add mod">
          <ac:chgData name="Hilbert Kong" userId="5f759f385732b058" providerId="LiveId" clId="{5865BDE2-B0A1-46BD-8154-0B102C5594AC}" dt="2024-05-17T13:37:34.221" v="53"/>
          <ac:picMkLst>
            <pc:docMk/>
            <pc:sldMk cId="743450106" sldId="674"/>
            <ac:picMk id="11" creationId="{00000000-0000-0000-0000-000000000000}"/>
          </ac:picMkLst>
        </pc:picChg>
        <pc:picChg chg="add del mod">
          <ac:chgData name="Hilbert Kong" userId="5f759f385732b058" providerId="LiveId" clId="{5865BDE2-B0A1-46BD-8154-0B102C5594AC}" dt="2024-05-17T13:37:39.296" v="55" actId="478"/>
          <ac:picMkLst>
            <pc:docMk/>
            <pc:sldMk cId="743450106" sldId="674"/>
            <ac:picMk id="12" creationId="{00000000-0000-0000-0000-000000000000}"/>
          </ac:picMkLst>
        </pc:picChg>
        <pc:picChg chg="add mod">
          <ac:chgData name="Hilbert Kong" userId="5f759f385732b058" providerId="LiveId" clId="{5865BDE2-B0A1-46BD-8154-0B102C5594AC}" dt="2024-05-17T13:37:34.221" v="53"/>
          <ac:picMkLst>
            <pc:docMk/>
            <pc:sldMk cId="743450106" sldId="674"/>
            <ac:picMk id="13" creationId="{00000000-0000-0000-0000-000000000000}"/>
          </ac:picMkLst>
        </pc:picChg>
      </pc:sldChg>
      <pc:sldChg chg="addSp delSp modSp add mod">
        <pc:chgData name="Hilbert Kong" userId="5f759f385732b058" providerId="LiveId" clId="{5865BDE2-B0A1-46BD-8154-0B102C5594AC}" dt="2024-05-17T13:38:48.572" v="84"/>
        <pc:sldMkLst>
          <pc:docMk/>
          <pc:sldMk cId="1902282978" sldId="675"/>
        </pc:sldMkLst>
        <pc:spChg chg="add mod">
          <ac:chgData name="Hilbert Kong" userId="5f759f385732b058" providerId="LiveId" clId="{5865BDE2-B0A1-46BD-8154-0B102C5594AC}" dt="2024-05-17T13:38:48.572" v="84"/>
          <ac:spMkLst>
            <pc:docMk/>
            <pc:sldMk cId="1902282978" sldId="675"/>
            <ac:spMk id="2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3:38:48.572" v="84"/>
          <ac:spMkLst>
            <pc:docMk/>
            <pc:sldMk cId="1902282978" sldId="675"/>
            <ac:spMk id="3" creationId="{00000000-0000-0000-0000-000000000000}"/>
          </ac:spMkLst>
        </pc:spChg>
        <pc:spChg chg="del">
          <ac:chgData name="Hilbert Kong" userId="5f759f385732b058" providerId="LiveId" clId="{5865BDE2-B0A1-46BD-8154-0B102C5594AC}" dt="2024-05-17T13:38:36.094" v="80" actId="478"/>
          <ac:spMkLst>
            <pc:docMk/>
            <pc:sldMk cId="1902282978" sldId="675"/>
            <ac:spMk id="9" creationId="{00000000-0000-0000-0000-000000000000}"/>
          </ac:spMkLst>
        </pc:spChg>
        <pc:spChg chg="mod">
          <ac:chgData name="Hilbert Kong" userId="5f759f385732b058" providerId="LiveId" clId="{5865BDE2-B0A1-46BD-8154-0B102C5594AC}" dt="2024-05-17T13:38:33.002" v="79" actId="20577"/>
          <ac:spMkLst>
            <pc:docMk/>
            <pc:sldMk cId="1902282978" sldId="675"/>
            <ac:spMk id="213" creationId="{00000000-0000-0000-0000-000000000000}"/>
          </ac:spMkLst>
        </pc:spChg>
        <pc:picChg chg="del">
          <ac:chgData name="Hilbert Kong" userId="5f759f385732b058" providerId="LiveId" clId="{5865BDE2-B0A1-46BD-8154-0B102C5594AC}" dt="2024-05-17T13:38:36.094" v="80" actId="478"/>
          <ac:picMkLst>
            <pc:docMk/>
            <pc:sldMk cId="1902282978" sldId="675"/>
            <ac:picMk id="11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3:38:36.094" v="80" actId="478"/>
          <ac:picMkLst>
            <pc:docMk/>
            <pc:sldMk cId="1902282978" sldId="675"/>
            <ac:picMk id="13" creationId="{00000000-0000-0000-0000-000000000000}"/>
          </ac:picMkLst>
        </pc:picChg>
      </pc:sldChg>
      <pc:sldChg chg="addSp delSp modSp add mod">
        <pc:chgData name="Hilbert Kong" userId="5f759f385732b058" providerId="LiveId" clId="{5865BDE2-B0A1-46BD-8154-0B102C5594AC}" dt="2024-05-17T13:52:42.592" v="108" actId="1076"/>
        <pc:sldMkLst>
          <pc:docMk/>
          <pc:sldMk cId="3451997818" sldId="676"/>
        </pc:sldMkLst>
        <pc:spChg chg="mod">
          <ac:chgData name="Hilbert Kong" userId="5f759f385732b058" providerId="LiveId" clId="{5865BDE2-B0A1-46BD-8154-0B102C5594AC}" dt="2024-05-17T13:52:05.057" v="103" actId="20577"/>
          <ac:spMkLst>
            <pc:docMk/>
            <pc:sldMk cId="3451997818" sldId="676"/>
            <ac:spMk id="213" creationId="{00000000-0000-0000-0000-000000000000}"/>
          </ac:spMkLst>
        </pc:spChg>
        <pc:picChg chg="add mod">
          <ac:chgData name="Hilbert Kong" userId="5f759f385732b058" providerId="LiveId" clId="{5865BDE2-B0A1-46BD-8154-0B102C5594AC}" dt="2024-05-17T13:52:42.592" v="108" actId="1076"/>
          <ac:picMkLst>
            <pc:docMk/>
            <pc:sldMk cId="3451997818" sldId="676"/>
            <ac:picMk id="3" creationId="{4DBCFB1F-694D-3B59-C42E-CF81B4D9FC33}"/>
          </ac:picMkLst>
        </pc:picChg>
        <pc:picChg chg="del">
          <ac:chgData name="Hilbert Kong" userId="5f759f385732b058" providerId="LiveId" clId="{5865BDE2-B0A1-46BD-8154-0B102C5594AC}" dt="2024-05-17T13:52:06.957" v="104" actId="478"/>
          <ac:picMkLst>
            <pc:docMk/>
            <pc:sldMk cId="3451997818" sldId="676"/>
            <ac:picMk id="11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3:52:07.684" v="105" actId="478"/>
          <ac:picMkLst>
            <pc:docMk/>
            <pc:sldMk cId="3451997818" sldId="676"/>
            <ac:picMk id="13" creationId="{00000000-0000-0000-0000-000000000000}"/>
          </ac:picMkLst>
        </pc:picChg>
      </pc:sldChg>
      <pc:sldChg chg="delSp modSp add mod">
        <pc:chgData name="Hilbert Kong" userId="5f759f385732b058" providerId="LiveId" clId="{5865BDE2-B0A1-46BD-8154-0B102C5594AC}" dt="2024-05-17T14:10:01.079" v="145" actId="478"/>
        <pc:sldMkLst>
          <pc:docMk/>
          <pc:sldMk cId="1738183526" sldId="677"/>
        </pc:sldMkLst>
        <pc:spChg chg="del">
          <ac:chgData name="Hilbert Kong" userId="5f759f385732b058" providerId="LiveId" clId="{5865BDE2-B0A1-46BD-8154-0B102C5594AC}" dt="2024-05-17T14:10:00.329" v="144" actId="478"/>
          <ac:spMkLst>
            <pc:docMk/>
            <pc:sldMk cId="1738183526" sldId="677"/>
            <ac:spMk id="3" creationId="{D24C2CE8-099F-CAD4-7A81-2487ED81E70C}"/>
          </ac:spMkLst>
        </pc:spChg>
        <pc:spChg chg="mod">
          <ac:chgData name="Hilbert Kong" userId="5f759f385732b058" providerId="LiveId" clId="{5865BDE2-B0A1-46BD-8154-0B102C5594AC}" dt="2024-05-17T14:09:57.838" v="143" actId="20577"/>
          <ac:spMkLst>
            <pc:docMk/>
            <pc:sldMk cId="1738183526" sldId="677"/>
            <ac:spMk id="213" creationId="{00000000-0000-0000-0000-000000000000}"/>
          </ac:spMkLst>
        </pc:spChg>
        <pc:picChg chg="del">
          <ac:chgData name="Hilbert Kong" userId="5f759f385732b058" providerId="LiveId" clId="{5865BDE2-B0A1-46BD-8154-0B102C5594AC}" dt="2024-05-17T14:10:01.079" v="145" actId="478"/>
          <ac:picMkLst>
            <pc:docMk/>
            <pc:sldMk cId="1738183526" sldId="677"/>
            <ac:picMk id="5" creationId="{9E5F4C7A-257D-D2B1-1839-441059683366}"/>
          </ac:picMkLst>
        </pc:picChg>
      </pc:sldChg>
      <pc:sldChg chg="add">
        <pc:chgData name="Hilbert Kong" userId="5f759f385732b058" providerId="LiveId" clId="{5865BDE2-B0A1-46BD-8154-0B102C5594AC}" dt="2024-05-17T14:10:03.858" v="146" actId="2890"/>
        <pc:sldMkLst>
          <pc:docMk/>
          <pc:sldMk cId="497861775" sldId="678"/>
        </pc:sldMkLst>
      </pc:sldChg>
      <pc:sldChg chg="addSp delSp modSp add mod">
        <pc:chgData name="Hilbert Kong" userId="5f759f385732b058" providerId="LiveId" clId="{5865BDE2-B0A1-46BD-8154-0B102C5594AC}" dt="2024-05-17T14:24:14.512" v="192" actId="2711"/>
        <pc:sldMkLst>
          <pc:docMk/>
          <pc:sldMk cId="2659855896" sldId="679"/>
        </pc:sldMkLst>
        <pc:spChg chg="add mod">
          <ac:chgData name="Hilbert Kong" userId="5f759f385732b058" providerId="LiveId" clId="{5865BDE2-B0A1-46BD-8154-0B102C5594AC}" dt="2024-05-17T14:24:14.512" v="192" actId="2711"/>
          <ac:spMkLst>
            <pc:docMk/>
            <pc:sldMk cId="2659855896" sldId="679"/>
            <ac:spMk id="3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4:24:14.512" v="192" actId="2711"/>
          <ac:spMkLst>
            <pc:docMk/>
            <pc:sldMk cId="2659855896" sldId="679"/>
            <ac:spMk id="4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4:24:14.512" v="192" actId="2711"/>
          <ac:spMkLst>
            <pc:docMk/>
            <pc:sldMk cId="2659855896" sldId="679"/>
            <ac:spMk id="6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4:24:14.512" v="192" actId="2711"/>
          <ac:spMkLst>
            <pc:docMk/>
            <pc:sldMk cId="2659855896" sldId="679"/>
            <ac:spMk id="7" creationId="{00000000-0000-0000-0000-000000000000}"/>
          </ac:spMkLst>
        </pc:spChg>
        <pc:spChg chg="add mod">
          <ac:chgData name="Hilbert Kong" userId="5f759f385732b058" providerId="LiveId" clId="{5865BDE2-B0A1-46BD-8154-0B102C5594AC}" dt="2024-05-17T14:24:14.512" v="192" actId="2711"/>
          <ac:spMkLst>
            <pc:docMk/>
            <pc:sldMk cId="2659855896" sldId="679"/>
            <ac:spMk id="12" creationId="{00000000-0000-0000-0000-000000000000}"/>
          </ac:spMkLst>
        </pc:spChg>
        <pc:picChg chg="add mod">
          <ac:chgData name="Hilbert Kong" userId="5f759f385732b058" providerId="LiveId" clId="{5865BDE2-B0A1-46BD-8154-0B102C5594AC}" dt="2024-05-17T14:24:14.512" v="192" actId="2711"/>
          <ac:picMkLst>
            <pc:docMk/>
            <pc:sldMk cId="2659855896" sldId="679"/>
            <ac:picMk id="2" creationId="{00000000-0000-0000-0000-000000000000}"/>
          </ac:picMkLst>
        </pc:picChg>
        <pc:picChg chg="add mod">
          <ac:chgData name="Hilbert Kong" userId="5f759f385732b058" providerId="LiveId" clId="{5865BDE2-B0A1-46BD-8154-0B102C5594AC}" dt="2024-05-17T14:24:14.512" v="192" actId="2711"/>
          <ac:picMkLst>
            <pc:docMk/>
            <pc:sldMk cId="2659855896" sldId="679"/>
            <ac:picMk id="9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4:24:10.431" v="190" actId="478"/>
          <ac:picMkLst>
            <pc:docMk/>
            <pc:sldMk cId="2659855896" sldId="679"/>
            <ac:picMk id="11" creationId="{00000000-0000-0000-0000-000000000000}"/>
          </ac:picMkLst>
        </pc:picChg>
        <pc:picChg chg="del">
          <ac:chgData name="Hilbert Kong" userId="5f759f385732b058" providerId="LiveId" clId="{5865BDE2-B0A1-46BD-8154-0B102C5594AC}" dt="2024-05-17T14:24:10.431" v="190" actId="478"/>
          <ac:picMkLst>
            <pc:docMk/>
            <pc:sldMk cId="2659855896" sldId="679"/>
            <ac:picMk id="13" creationId="{00000000-0000-0000-0000-000000000000}"/>
          </ac:picMkLst>
        </pc:picChg>
      </pc:sldChg>
      <pc:sldChg chg="add">
        <pc:chgData name="Hilbert Kong" userId="5f759f385732b058" providerId="LiveId" clId="{5865BDE2-B0A1-46BD-8154-0B102C5594AC}" dt="2024-05-17T14:15:17.875" v="148" actId="2890"/>
        <pc:sldMkLst>
          <pc:docMk/>
          <pc:sldMk cId="2102612957" sldId="680"/>
        </pc:sldMkLst>
      </pc:sldChg>
      <pc:sldChg chg="addSp delSp modSp add mod modShow">
        <pc:chgData name="Hilbert Kong" userId="5f759f385732b058" providerId="LiveId" clId="{5865BDE2-B0A1-46BD-8154-0B102C5594AC}" dt="2024-05-17T14:28:31.327" v="229" actId="729"/>
        <pc:sldMkLst>
          <pc:docMk/>
          <pc:sldMk cId="457302555" sldId="681"/>
        </pc:sldMkLst>
        <pc:spChg chg="del">
          <ac:chgData name="Hilbert Kong" userId="5f759f385732b058" providerId="LiveId" clId="{5865BDE2-B0A1-46BD-8154-0B102C5594AC}" dt="2024-05-17T14:25:53.744" v="200" actId="478"/>
          <ac:spMkLst>
            <pc:docMk/>
            <pc:sldMk cId="457302555" sldId="681"/>
            <ac:spMk id="3" creationId="{00000000-0000-0000-0000-000000000000}"/>
          </ac:spMkLst>
        </pc:spChg>
        <pc:picChg chg="add mod">
          <ac:chgData name="Hilbert Kong" userId="5f759f385732b058" providerId="LiveId" clId="{5865BDE2-B0A1-46BD-8154-0B102C5594AC}" dt="2024-05-17T14:28:24.738" v="228" actId="1076"/>
          <ac:picMkLst>
            <pc:docMk/>
            <pc:sldMk cId="457302555" sldId="681"/>
            <ac:picMk id="5" creationId="{94C1A194-9C68-9618-562A-C1BE9E688365}"/>
          </ac:picMkLst>
        </pc:picChg>
      </pc:sldChg>
      <pc:sldChg chg="add del">
        <pc:chgData name="Hilbert Kong" userId="5f759f385732b058" providerId="LiveId" clId="{5865BDE2-B0A1-46BD-8154-0B102C5594AC}" dt="2024-05-17T14:17:57.742" v="187" actId="47"/>
        <pc:sldMkLst>
          <pc:docMk/>
          <pc:sldMk cId="2323959497" sldId="681"/>
        </pc:sldMkLst>
      </pc:sldChg>
      <pc:sldChg chg="addSp modSp add mod">
        <pc:chgData name="Hilbert Kong" userId="5f759f385732b058" providerId="LiveId" clId="{5865BDE2-B0A1-46BD-8154-0B102C5594AC}" dt="2024-05-17T14:26:20.646" v="213" actId="20577"/>
        <pc:sldMkLst>
          <pc:docMk/>
          <pc:sldMk cId="1823833157" sldId="682"/>
        </pc:sldMkLst>
        <pc:spChg chg="add mod">
          <ac:chgData name="Hilbert Kong" userId="5f759f385732b058" providerId="LiveId" clId="{5865BDE2-B0A1-46BD-8154-0B102C5594AC}" dt="2024-05-17T14:26:09.434" v="203" actId="1076"/>
          <ac:spMkLst>
            <pc:docMk/>
            <pc:sldMk cId="1823833157" sldId="682"/>
            <ac:spMk id="2" creationId="{D33DB54A-BDA6-8B15-4D42-9F7C6C448213}"/>
          </ac:spMkLst>
        </pc:spChg>
        <pc:spChg chg="add mod">
          <ac:chgData name="Hilbert Kong" userId="5f759f385732b058" providerId="LiveId" clId="{5865BDE2-B0A1-46BD-8154-0B102C5594AC}" dt="2024-05-17T14:26:09.434" v="203" actId="1076"/>
          <ac:spMkLst>
            <pc:docMk/>
            <pc:sldMk cId="1823833157" sldId="682"/>
            <ac:spMk id="3" creationId="{E44A584F-4413-5971-937E-B931A7534D8B}"/>
          </ac:spMkLst>
        </pc:spChg>
        <pc:spChg chg="add mod">
          <ac:chgData name="Hilbert Kong" userId="5f759f385732b058" providerId="LiveId" clId="{5865BDE2-B0A1-46BD-8154-0B102C5594AC}" dt="2024-05-17T14:26:09.434" v="203" actId="1076"/>
          <ac:spMkLst>
            <pc:docMk/>
            <pc:sldMk cId="1823833157" sldId="682"/>
            <ac:spMk id="5" creationId="{BC6CB14C-C242-5B36-A75F-07D79EBB10C0}"/>
          </ac:spMkLst>
        </pc:spChg>
        <pc:spChg chg="mod">
          <ac:chgData name="Hilbert Kong" userId="5f759f385732b058" providerId="LiveId" clId="{5865BDE2-B0A1-46BD-8154-0B102C5594AC}" dt="2024-05-17T14:26:20.646" v="213" actId="20577"/>
          <ac:spMkLst>
            <pc:docMk/>
            <pc:sldMk cId="1823833157" sldId="682"/>
            <ac:spMk id="213" creationId="{00000000-0000-0000-0000-000000000000}"/>
          </ac:spMkLst>
        </pc:spChg>
      </pc:sldChg>
      <pc:sldChg chg="addSp delSp modSp add mod modShow">
        <pc:chgData name="Hilbert Kong" userId="5f759f385732b058" providerId="LiveId" clId="{5865BDE2-B0A1-46BD-8154-0B102C5594AC}" dt="2024-05-17T14:27:38.987" v="222" actId="729"/>
        <pc:sldMkLst>
          <pc:docMk/>
          <pc:sldMk cId="2384176999" sldId="683"/>
        </pc:sldMkLst>
        <pc:spChg chg="del">
          <ac:chgData name="Hilbert Kong" userId="5f759f385732b058" providerId="LiveId" clId="{5865BDE2-B0A1-46BD-8154-0B102C5594AC}" dt="2024-05-17T14:27:28.121" v="218" actId="478"/>
          <ac:spMkLst>
            <pc:docMk/>
            <pc:sldMk cId="2384176999" sldId="683"/>
            <ac:spMk id="2" creationId="{D33DB54A-BDA6-8B15-4D42-9F7C6C448213}"/>
          </ac:spMkLst>
        </pc:spChg>
        <pc:spChg chg="del">
          <ac:chgData name="Hilbert Kong" userId="5f759f385732b058" providerId="LiveId" clId="{5865BDE2-B0A1-46BD-8154-0B102C5594AC}" dt="2024-05-17T14:27:26.731" v="217" actId="478"/>
          <ac:spMkLst>
            <pc:docMk/>
            <pc:sldMk cId="2384176999" sldId="683"/>
            <ac:spMk id="3" creationId="{E44A584F-4413-5971-937E-B931A7534D8B}"/>
          </ac:spMkLst>
        </pc:spChg>
        <pc:spChg chg="del">
          <ac:chgData name="Hilbert Kong" userId="5f759f385732b058" providerId="LiveId" clId="{5865BDE2-B0A1-46BD-8154-0B102C5594AC}" dt="2024-05-17T14:27:26.731" v="217" actId="478"/>
          <ac:spMkLst>
            <pc:docMk/>
            <pc:sldMk cId="2384176999" sldId="683"/>
            <ac:spMk id="5" creationId="{BC6CB14C-C242-5B36-A75F-07D79EBB10C0}"/>
          </ac:spMkLst>
        </pc:spChg>
        <pc:picChg chg="add mod">
          <ac:chgData name="Hilbert Kong" userId="5f759f385732b058" providerId="LiveId" clId="{5865BDE2-B0A1-46BD-8154-0B102C5594AC}" dt="2024-05-17T14:27:34.013" v="221" actId="1076"/>
          <ac:picMkLst>
            <pc:docMk/>
            <pc:sldMk cId="2384176999" sldId="683"/>
            <ac:picMk id="7" creationId="{1580A564-E75C-7F7F-FFDF-009360EB075F}"/>
          </ac:picMkLst>
        </pc:picChg>
      </pc:sldChg>
      <pc:sldChg chg="addSp delSp modSp mod">
        <pc:chgData name="Hilbert Kong" userId="5f759f385732b058" providerId="LiveId" clId="{5865BDE2-B0A1-46BD-8154-0B102C5594AC}" dt="2024-05-18T04:08:37.346" v="238" actId="1076"/>
        <pc:sldMkLst>
          <pc:docMk/>
          <pc:sldMk cId="303037782" sldId="690"/>
        </pc:sldMkLst>
        <pc:picChg chg="add mod">
          <ac:chgData name="Hilbert Kong" userId="5f759f385732b058" providerId="LiveId" clId="{5865BDE2-B0A1-46BD-8154-0B102C5594AC}" dt="2024-05-18T04:08:37.346" v="238" actId="1076"/>
          <ac:picMkLst>
            <pc:docMk/>
            <pc:sldMk cId="303037782" sldId="690"/>
            <ac:picMk id="3" creationId="{46BBDF4E-04DF-B3B7-7DF8-B36D4D56864A}"/>
          </ac:picMkLst>
        </pc:picChg>
        <pc:picChg chg="del">
          <ac:chgData name="Hilbert Kong" userId="5f759f385732b058" providerId="LiveId" clId="{5865BDE2-B0A1-46BD-8154-0B102C5594AC}" dt="2024-05-18T04:08:16.231" v="233" actId="478"/>
          <ac:picMkLst>
            <pc:docMk/>
            <pc:sldMk cId="303037782" sldId="690"/>
            <ac:picMk id="5" creationId="{6CD6D0ED-578C-31FA-024F-A83CCFC9806D}"/>
          </ac:picMkLst>
        </pc:picChg>
      </pc:sldChg>
    </pc:docChg>
  </pc:docChgLst>
  <pc:docChgLst>
    <pc:chgData name="Hilbert Kong" userId="5f759f385732b058" providerId="LiveId" clId="{7FEEA5E5-4839-4B7A-A6D7-E86C3C3F9628}"/>
    <pc:docChg chg="undo custSel addSld delSld modSld sldOrd modMainMaster">
      <pc:chgData name="Hilbert Kong" userId="5f759f385732b058" providerId="LiveId" clId="{7FEEA5E5-4839-4B7A-A6D7-E86C3C3F9628}" dt="2024-03-16T00:50:34.269" v="3645" actId="14826"/>
      <pc:docMkLst>
        <pc:docMk/>
      </pc:docMkLst>
      <pc:sldChg chg="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260"/>
        </pc:sldMkLst>
        <pc:spChg chg="mod">
          <ac:chgData name="Hilbert Kong" userId="5f759f385732b058" providerId="LiveId" clId="{7FEEA5E5-4839-4B7A-A6D7-E86C3C3F9628}" dt="2024-03-15T09:33:23.461" v="971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Hilbert Kong" userId="5f759f385732b058" providerId="LiveId" clId="{7FEEA5E5-4839-4B7A-A6D7-E86C3C3F9628}" dt="2024-03-15T09:33:32.766" v="980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Hilbert Kong" userId="5f759f385732b058" providerId="LiveId" clId="{7FEEA5E5-4839-4B7A-A6D7-E86C3C3F9628}" dt="2024-03-15T17:17:52.607" v="3081" actId="20577"/>
          <ac:spMkLst>
            <pc:docMk/>
            <pc:sldMk cId="0" sldId="260"/>
            <ac:spMk id="7" creationId="{B1A2BAD6-8276-55E5-5B09-9727DABC7BFF}"/>
          </ac:spMkLst>
        </pc:spChg>
        <pc:spChg chg="mod">
          <ac:chgData name="Hilbert Kong" userId="5f759f385732b058" providerId="LiveId" clId="{7FEEA5E5-4839-4B7A-A6D7-E86C3C3F9628}" dt="2024-03-15T10:34:20.054" v="1564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Hilbert Kong" userId="5f759f385732b058" providerId="LiveId" clId="{7FEEA5E5-4839-4B7A-A6D7-E86C3C3F9628}" dt="2024-03-15T10:34:22.460" v="1566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Hilbert Kong" userId="5f759f385732b058" providerId="LiveId" clId="{7FEEA5E5-4839-4B7A-A6D7-E86C3C3F9628}" dt="2024-03-15T10:31:37.906" v="1542" actId="20577"/>
          <ac:spMkLst>
            <pc:docMk/>
            <pc:sldMk cId="0" sldId="260"/>
            <ac:spMk id="10" creationId="{00000000-0000-0000-0000-000000000000}"/>
          </ac:spMkLst>
        </pc:spChg>
        <pc:spChg chg="del">
          <ac:chgData name="Hilbert Kong" userId="5f759f385732b058" providerId="LiveId" clId="{7FEEA5E5-4839-4B7A-A6D7-E86C3C3F9628}" dt="2024-03-15T18:11:07.759" v="3612" actId="478"/>
          <ac:spMkLst>
            <pc:docMk/>
            <pc:sldMk cId="0" sldId="260"/>
            <ac:spMk id="12" creationId="{E0886AB1-5EFE-EE49-8A62-B0122DB8BD8B}"/>
          </ac:spMkLst>
        </pc:spChg>
        <pc:spChg chg="del">
          <ac:chgData name="Hilbert Kong" userId="5f759f385732b058" providerId="LiveId" clId="{7FEEA5E5-4839-4B7A-A6D7-E86C3C3F9628}" dt="2024-03-15T18:11:09.853" v="3613" actId="478"/>
          <ac:spMkLst>
            <pc:docMk/>
            <pc:sldMk cId="0" sldId="260"/>
            <ac:spMk id="13" creationId="{04B285F9-2D11-CA49-16C6-FF03111AE209}"/>
          </ac:spMkLst>
        </pc:spChg>
        <pc:spChg chg="mod">
          <ac:chgData name="Hilbert Kong" userId="5f759f385732b058" providerId="LiveId" clId="{7FEEA5E5-4839-4B7A-A6D7-E86C3C3F9628}" dt="2024-03-15T16:39:29.356" v="2994" actId="20577"/>
          <ac:spMkLst>
            <pc:docMk/>
            <pc:sldMk cId="0" sldId="260"/>
            <ac:spMk id="38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8:11:07.759" v="3612" actId="478"/>
          <ac:picMkLst>
            <pc:docMk/>
            <pc:sldMk cId="0" sldId="260"/>
            <ac:picMk id="11" creationId="{1975A57F-4A8D-BC31-870F-98B077142ABA}"/>
          </ac:picMkLst>
        </pc:picChg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6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68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9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12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6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1100349739" sldId="338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2304887234" sldId="339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43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69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97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98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399"/>
        </pc:sldMkLst>
        <pc:spChg chg="mod">
          <ac:chgData name="Hilbert Kong" userId="5f759f385732b058" providerId="LiveId" clId="{7FEEA5E5-4839-4B7A-A6D7-E86C3C3F9628}" dt="2024-03-15T18:23:10.503" v="3643" actId="2711"/>
          <ac:spMkLst>
            <pc:docMk/>
            <pc:sldMk cId="0" sldId="399"/>
            <ac:spMk id="10" creationId="{00000000-0000-0000-0000-000000000000}"/>
          </ac:spMkLst>
        </pc:spChg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400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447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461"/>
        </pc:sldMkLst>
        <pc:spChg chg="mod">
          <ac:chgData name="Hilbert Kong" userId="5f759f385732b058" providerId="LiveId" clId="{7FEEA5E5-4839-4B7A-A6D7-E86C3C3F9628}" dt="2024-03-15T15:52:42.243" v="1944" actId="2711"/>
          <ac:spMkLst>
            <pc:docMk/>
            <pc:sldMk cId="0" sldId="461"/>
            <ac:spMk id="2" creationId="{00000000-0000-0000-0000-000000000000}"/>
          </ac:spMkLst>
        </pc:spChg>
        <pc:spChg chg="mod">
          <ac:chgData name="Hilbert Kong" userId="5f759f385732b058" providerId="LiveId" clId="{7FEEA5E5-4839-4B7A-A6D7-E86C3C3F9628}" dt="2024-03-14T17:54:42.803" v="88" actId="20577"/>
          <ac:spMkLst>
            <pc:docMk/>
            <pc:sldMk cId="0" sldId="461"/>
            <ac:spMk id="213" creationId="{00000000-0000-0000-0000-000000000000}"/>
          </ac:spMkLst>
        </pc:spChg>
      </pc:sldChg>
      <pc:sldChg chg="addSp 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462"/>
        </pc:sldMkLst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5:53:58.259" v="1968" actId="20577"/>
          <ac:spMkLst>
            <pc:docMk/>
            <pc:sldMk cId="0" sldId="462"/>
            <ac:spMk id="12" creationId="{B1CC2486-FD41-F42B-79FF-8F5FB5FC04FE}"/>
          </ac:spMkLst>
        </pc:spChg>
        <pc:spChg chg="add mod">
          <ac:chgData name="Hilbert Kong" userId="5f759f385732b058" providerId="LiveId" clId="{7FEEA5E5-4839-4B7A-A6D7-E86C3C3F9628}" dt="2024-03-15T15:59:48.188" v="2096" actId="1076"/>
          <ac:spMkLst>
            <pc:docMk/>
            <pc:sldMk cId="0" sldId="462"/>
            <ac:spMk id="14" creationId="{D36C3505-4417-4D6B-76D3-96E9CBB4C7AA}"/>
          </ac:spMkLst>
        </pc:spChg>
        <pc:spChg chg="mod">
          <ac:chgData name="Hilbert Kong" userId="5f759f385732b058" providerId="LiveId" clId="{7FEEA5E5-4839-4B7A-A6D7-E86C3C3F9628}" dt="2024-03-15T15:54:03.852" v="1970"/>
          <ac:spMkLst>
            <pc:docMk/>
            <pc:sldMk cId="0" sldId="462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5:51:40.915" v="1911" actId="478"/>
          <ac:picMkLst>
            <pc:docMk/>
            <pc:sldMk cId="0" sldId="462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5:51:39.525" v="1910" actId="478"/>
          <ac:picMkLst>
            <pc:docMk/>
            <pc:sldMk cId="0" sldId="462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5:56:19.360" v="1976" actId="1076"/>
          <ac:picMkLst>
            <pc:docMk/>
            <pc:sldMk cId="0" sldId="462"/>
            <ac:picMk id="13" creationId="{D5B544A1-48C2-FD76-86CC-44FB6D551444}"/>
          </ac:picMkLst>
        </pc:picChg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463"/>
        </pc:sldMkLst>
        <pc:spChg chg="mod">
          <ac:chgData name="Hilbert Kong" userId="5f759f385732b058" providerId="LiveId" clId="{7FEEA5E5-4839-4B7A-A6D7-E86C3C3F9628}" dt="2024-03-15T16:27:33.582" v="2811" actId="20577"/>
          <ac:spMkLst>
            <pc:docMk/>
            <pc:sldMk cId="0" sldId="463"/>
            <ac:spMk id="5" creationId="{00000000-0000-0000-0000-000000000000}"/>
          </ac:spMkLst>
        </pc:spChg>
        <pc:spChg chg="mod">
          <ac:chgData name="Hilbert Kong" userId="5f759f385732b058" providerId="LiveId" clId="{7FEEA5E5-4839-4B7A-A6D7-E86C3C3F9628}" dt="2024-03-15T15:42:40.140" v="1908" actId="20577"/>
          <ac:spMkLst>
            <pc:docMk/>
            <pc:sldMk cId="0" sldId="463"/>
            <ac:spMk id="213" creationId="{00000000-0000-0000-0000-000000000000}"/>
          </ac:spMkLst>
        </pc:spChg>
      </pc:sldChg>
      <pc:sldChg chg="addSp delSp modSp mod modTransition delAnim">
        <pc:chgData name="Hilbert Kong" userId="5f759f385732b058" providerId="LiveId" clId="{7FEEA5E5-4839-4B7A-A6D7-E86C3C3F9628}" dt="2024-03-15T19:06:51.142" v="3644"/>
        <pc:sldMkLst>
          <pc:docMk/>
          <pc:sldMk cId="0" sldId="466"/>
        </pc:sldMkLst>
        <pc:spChg chg="add mod">
          <ac:chgData name="Hilbert Kong" userId="5f759f385732b058" providerId="LiveId" clId="{7FEEA5E5-4839-4B7A-A6D7-E86C3C3F9628}" dt="2024-03-14T19:29:19.693" v="622"/>
          <ac:spMkLst>
            <pc:docMk/>
            <pc:sldMk cId="0" sldId="466"/>
            <ac:spMk id="2" creationId="{C514C699-3D9E-544A-38A9-8A527834C2BA}"/>
          </ac:spMkLst>
        </pc:spChg>
        <pc:spChg chg="del">
          <ac:chgData name="Hilbert Kong" userId="5f759f385732b058" providerId="LiveId" clId="{7FEEA5E5-4839-4B7A-A6D7-E86C3C3F9628}" dt="2024-03-14T18:09:36.554" v="445" actId="478"/>
          <ac:spMkLst>
            <pc:docMk/>
            <pc:sldMk cId="0" sldId="466"/>
            <ac:spMk id="4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08:57:53.770" v="629" actId="2711"/>
          <ac:spMkLst>
            <pc:docMk/>
            <pc:sldMk cId="0" sldId="466"/>
            <ac:spMk id="10" creationId="{4C411693-EAEF-CE1C-93AE-09A01D7BBE22}"/>
          </ac:spMkLst>
        </pc:spChg>
        <pc:spChg chg="del">
          <ac:chgData name="Hilbert Kong" userId="5f759f385732b058" providerId="LiveId" clId="{7FEEA5E5-4839-4B7A-A6D7-E86C3C3F9628}" dt="2024-03-14T18:09:36.554" v="445" actId="478"/>
          <ac:spMkLst>
            <pc:docMk/>
            <pc:sldMk cId="0" sldId="466"/>
            <ac:spMk id="13" creationId="{00000000-0000-0000-0000-000000000000}"/>
          </ac:spMkLst>
        </pc:spChg>
        <pc:spChg chg="mod">
          <ac:chgData name="Hilbert Kong" userId="5f759f385732b058" providerId="LiveId" clId="{7FEEA5E5-4839-4B7A-A6D7-E86C3C3F9628}" dt="2024-03-14T18:09:32.800" v="444"/>
          <ac:spMkLst>
            <pc:docMk/>
            <pc:sldMk cId="0" sldId="466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4T18:09:36.554" v="445" actId="478"/>
          <ac:picMkLst>
            <pc:docMk/>
            <pc:sldMk cId="0" sldId="466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4T18:09:36.554" v="445" actId="478"/>
          <ac:picMkLst>
            <pc:docMk/>
            <pc:sldMk cId="0" sldId="466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4T19:29:01.269" v="616" actId="1076"/>
          <ac:picMkLst>
            <pc:docMk/>
            <pc:sldMk cId="0" sldId="466"/>
            <ac:picMk id="7" creationId="{AD451E06-1FCC-4521-2FF5-A296E95DEF70}"/>
          </ac:picMkLst>
        </pc:picChg>
        <pc:picChg chg="add mod">
          <ac:chgData name="Hilbert Kong" userId="5f759f385732b058" providerId="LiveId" clId="{7FEEA5E5-4839-4B7A-A6D7-E86C3C3F9628}" dt="2024-03-14T19:29:04.004" v="617" actId="1076"/>
          <ac:picMkLst>
            <pc:docMk/>
            <pc:sldMk cId="0" sldId="466"/>
            <ac:picMk id="9" creationId="{36AFBF48-0894-7096-9094-BC05EAE198C4}"/>
          </ac:picMkLst>
        </pc:pic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0" sldId="513"/>
        </pc:sldMkLst>
      </pc:sldChg>
      <pc:sldChg chg="del">
        <pc:chgData name="Hilbert Kong" userId="5f759f385732b058" providerId="LiveId" clId="{7FEEA5E5-4839-4B7A-A6D7-E86C3C3F9628}" dt="2024-03-14T17:52:18.070" v="55" actId="47"/>
        <pc:sldMkLst>
          <pc:docMk/>
          <pc:sldMk cId="1077697497" sldId="51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3204045144" sldId="51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51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320158391" sldId="517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518"/>
        </pc:sldMkLst>
        <pc:spChg chg="mod">
          <ac:chgData name="Hilbert Kong" userId="5f759f385732b058" providerId="LiveId" clId="{7FEEA5E5-4839-4B7A-A6D7-E86C3C3F9628}" dt="2024-03-15T17:10:44.407" v="3062" actId="207"/>
          <ac:spMkLst>
            <pc:docMk/>
            <pc:sldMk cId="0" sldId="518"/>
            <ac:spMk id="14" creationId="{00000000-0000-0000-0000-000000000000}"/>
          </ac:spMkLst>
        </pc:spChg>
        <pc:spChg chg="mod">
          <ac:chgData name="Hilbert Kong" userId="5f759f385732b058" providerId="LiveId" clId="{7FEEA5E5-4839-4B7A-A6D7-E86C3C3F9628}" dt="2024-03-14T17:51:01.708" v="44" actId="20577"/>
          <ac:spMkLst>
            <pc:docMk/>
            <pc:sldMk cId="0" sldId="518"/>
            <ac:spMk id="213" creationId="{00000000-0000-0000-0000-000000000000}"/>
          </ac:spMkLst>
        </pc:sp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66216462" sldId="520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81498983" sldId="521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913902539" sldId="52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771126589" sldId="52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158484464" sldId="524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53976608" sldId="52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425025964" sldId="52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475773067" sldId="527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731265948" sldId="528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742720789" sldId="529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10964292" sldId="530"/>
        </pc:sldMkLst>
      </pc:sldChg>
      <pc:sldChg chg="addSp 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531"/>
        </pc:sldMkLst>
        <pc:spChg chg="add del mod">
          <ac:chgData name="Hilbert Kong" userId="5f759f385732b058" providerId="LiveId" clId="{7FEEA5E5-4839-4B7A-A6D7-E86C3C3F9628}" dt="2024-03-15T18:22:44.138" v="3641" actId="1076"/>
          <ac:spMkLst>
            <pc:docMk/>
            <pc:sldMk cId="0" sldId="531"/>
            <ac:spMk id="5" creationId="{974F4E12-FC08-EC35-2BF1-4BCF496BAC72}"/>
          </ac:spMkLst>
        </pc:spChg>
        <pc:picChg chg="del">
          <ac:chgData name="Hilbert Kong" userId="5f759f385732b058" providerId="LiveId" clId="{7FEEA5E5-4839-4B7A-A6D7-E86C3C3F9628}" dt="2024-03-15T18:10:50.117" v="3608" actId="478"/>
          <ac:picMkLst>
            <pc:docMk/>
            <pc:sldMk cId="0" sldId="531"/>
            <ac:picMk id="3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8:10:56.465" v="3611" actId="478"/>
          <ac:picMkLst>
            <pc:docMk/>
            <pc:sldMk cId="0" sldId="531"/>
            <ac:picMk id="4" creationId="{E1B41A11-7B3C-3D3B-49A0-788AF86783BB}"/>
          </ac:picMkLst>
        </pc:picChg>
        <pc:picChg chg="add mod">
          <ac:chgData name="Hilbert Kong" userId="5f759f385732b058" providerId="LiveId" clId="{7FEEA5E5-4839-4B7A-A6D7-E86C3C3F9628}" dt="2024-03-15T18:21:58.169" v="3617" actId="1076"/>
          <ac:picMkLst>
            <pc:docMk/>
            <pc:sldMk cId="0" sldId="531"/>
            <ac:picMk id="6" creationId="{999EB96C-90B7-E173-323A-223E43E579AF}"/>
          </ac:picMkLst>
        </pc:pic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938670718" sldId="53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353677665" sldId="53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53031718" sldId="534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89667489" sldId="535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193550181" sldId="53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896856899" sldId="537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151710039" sldId="539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574467386" sldId="540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508669344" sldId="541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925221805" sldId="54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478012968" sldId="54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096622296" sldId="545"/>
        </pc:sldMkLst>
      </pc:sldChg>
      <pc:sldChg chg="add del">
        <pc:chgData name="Hilbert Kong" userId="5f759f385732b058" providerId="LiveId" clId="{7FEEA5E5-4839-4B7A-A6D7-E86C3C3F9628}" dt="2024-03-15T17:08:50.962" v="3061" actId="47"/>
        <pc:sldMkLst>
          <pc:docMk/>
          <pc:sldMk cId="0" sldId="546"/>
        </pc:sldMkLst>
      </pc:sldChg>
      <pc:sldChg chg="add del">
        <pc:chgData name="Hilbert Kong" userId="5f759f385732b058" providerId="LiveId" clId="{7FEEA5E5-4839-4B7A-A6D7-E86C3C3F9628}" dt="2024-03-15T16:27:00.372" v="2795" actId="47"/>
        <pc:sldMkLst>
          <pc:docMk/>
          <pc:sldMk cId="0" sldId="547"/>
        </pc:sldMkLst>
      </pc:sldChg>
      <pc:sldChg chg="add del">
        <pc:chgData name="Hilbert Kong" userId="5f759f385732b058" providerId="LiveId" clId="{7FEEA5E5-4839-4B7A-A6D7-E86C3C3F9628}" dt="2024-03-15T16:26:58.934" v="2794" actId="47"/>
        <pc:sldMkLst>
          <pc:docMk/>
          <pc:sldMk cId="0" sldId="548"/>
        </pc:sldMkLst>
      </pc:sldChg>
      <pc:sldChg chg="addSp delSp modSp add del mod modTransition">
        <pc:chgData name="Hilbert Kong" userId="5f759f385732b058" providerId="LiveId" clId="{7FEEA5E5-4839-4B7A-A6D7-E86C3C3F9628}" dt="2024-03-15T19:06:51.142" v="3644"/>
        <pc:sldMkLst>
          <pc:docMk/>
          <pc:sldMk cId="0" sldId="549"/>
        </pc:sldMkLst>
        <pc:spChg chg="del">
          <ac:chgData name="Hilbert Kong" userId="5f759f385732b058" providerId="LiveId" clId="{7FEEA5E5-4839-4B7A-A6D7-E86C3C3F9628}" dt="2024-03-15T10:54:33.965" v="1748" actId="478"/>
          <ac:spMkLst>
            <pc:docMk/>
            <pc:sldMk cId="0" sldId="549"/>
            <ac:spMk id="7" creationId="{2601C7FF-7245-C0AD-05D6-7C59A90A4DC7}"/>
          </ac:spMkLst>
        </pc:spChg>
        <pc:spChg chg="mod">
          <ac:chgData name="Hilbert Kong" userId="5f759f385732b058" providerId="LiveId" clId="{7FEEA5E5-4839-4B7A-A6D7-E86C3C3F9628}" dt="2024-03-15T10:55:59.647" v="1906" actId="2711"/>
          <ac:spMkLst>
            <pc:docMk/>
            <pc:sldMk cId="0" sldId="549"/>
            <ac:spMk id="8" creationId="{179459AF-AFB9-98FE-DB9B-E3DD804A1952}"/>
          </ac:spMkLst>
        </pc:spChg>
        <pc:spChg chg="mod">
          <ac:chgData name="Hilbert Kong" userId="5f759f385732b058" providerId="LiveId" clId="{7FEEA5E5-4839-4B7A-A6D7-E86C3C3F9628}" dt="2024-03-15T16:23:14.919" v="2416" actId="20577"/>
          <ac:spMkLst>
            <pc:docMk/>
            <pc:sldMk cId="0" sldId="549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0:54:34.605" v="1749" actId="478"/>
          <ac:picMkLst>
            <pc:docMk/>
            <pc:sldMk cId="0" sldId="549"/>
            <ac:picMk id="3" creationId="{153955F8-B7E9-ADED-3405-4A8CFD5A734D}"/>
          </ac:picMkLst>
        </pc:picChg>
        <pc:picChg chg="add mod">
          <ac:chgData name="Hilbert Kong" userId="5f759f385732b058" providerId="LiveId" clId="{7FEEA5E5-4839-4B7A-A6D7-E86C3C3F9628}" dt="2024-03-15T10:55:47.721" v="1894" actId="14100"/>
          <ac:picMkLst>
            <pc:docMk/>
            <pc:sldMk cId="0" sldId="549"/>
            <ac:picMk id="4" creationId="{FC90AA9C-5015-A973-4352-1D2F3E4A79A6}"/>
          </ac:picMkLst>
        </pc:picChg>
        <pc:picChg chg="del">
          <ac:chgData name="Hilbert Kong" userId="5f759f385732b058" providerId="LiveId" clId="{7FEEA5E5-4839-4B7A-A6D7-E86C3C3F9628}" dt="2024-03-15T10:55:30.778" v="1891" actId="478"/>
          <ac:picMkLst>
            <pc:docMk/>
            <pc:sldMk cId="0" sldId="549"/>
            <ac:picMk id="9" creationId="{A634E6DF-0580-FD38-3613-AEE83FF778E1}"/>
          </ac:picMkLst>
        </pc:pic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2440151417" sldId="550"/>
        </pc:sldMkLst>
        <pc:spChg chg="mod">
          <ac:chgData name="Hilbert Kong" userId="5f759f385732b058" providerId="LiveId" clId="{7FEEA5E5-4839-4B7A-A6D7-E86C3C3F9628}" dt="2024-03-14T18:01:30.040" v="142" actId="1076"/>
          <ac:spMkLst>
            <pc:docMk/>
            <pc:sldMk cId="2440151417" sldId="550"/>
            <ac:spMk id="2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4T18:01:59.764" v="163" actId="1076"/>
          <ac:spMkLst>
            <pc:docMk/>
            <pc:sldMk cId="2440151417" sldId="550"/>
            <ac:spMk id="7" creationId="{7B84E3F5-9D75-DD16-4A38-AA9F1A3CBE59}"/>
          </ac:spMkLst>
        </pc:spChg>
        <pc:spChg chg="add mod">
          <ac:chgData name="Hilbert Kong" userId="5f759f385732b058" providerId="LiveId" clId="{7FEEA5E5-4839-4B7A-A6D7-E86C3C3F9628}" dt="2024-03-14T18:02:22.588" v="178" actId="1076"/>
          <ac:spMkLst>
            <pc:docMk/>
            <pc:sldMk cId="2440151417" sldId="550"/>
            <ac:spMk id="8" creationId="{EE7AD308-A42F-3663-22D5-B8DE78C9F002}"/>
          </ac:spMkLst>
        </pc:spChg>
        <pc:spChg chg="add mod">
          <ac:chgData name="Hilbert Kong" userId="5f759f385732b058" providerId="LiveId" clId="{7FEEA5E5-4839-4B7A-A6D7-E86C3C3F9628}" dt="2024-03-14T18:04:13.321" v="245" actId="1076"/>
          <ac:spMkLst>
            <pc:docMk/>
            <pc:sldMk cId="2440151417" sldId="550"/>
            <ac:spMk id="9" creationId="{9D3375C7-DC1C-ECD9-1735-FB95313036FC}"/>
          </ac:spMkLst>
        </pc:spChg>
        <pc:spChg chg="add mod">
          <ac:chgData name="Hilbert Kong" userId="5f759f385732b058" providerId="LiveId" clId="{7FEEA5E5-4839-4B7A-A6D7-E86C3C3F9628}" dt="2024-03-14T18:04:15.415" v="246" actId="1076"/>
          <ac:spMkLst>
            <pc:docMk/>
            <pc:sldMk cId="2440151417" sldId="550"/>
            <ac:spMk id="10" creationId="{15B03599-65AF-C216-FBE8-58D6840DEC64}"/>
          </ac:spMkLst>
        </pc:spChg>
        <pc:spChg chg="add mod">
          <ac:chgData name="Hilbert Kong" userId="5f759f385732b058" providerId="LiveId" clId="{7FEEA5E5-4839-4B7A-A6D7-E86C3C3F9628}" dt="2024-03-14T18:08:32.058" v="428" actId="115"/>
          <ac:spMkLst>
            <pc:docMk/>
            <pc:sldMk cId="2440151417" sldId="550"/>
            <ac:spMk id="14" creationId="{B9332B40-2519-4074-F81B-9CB862431815}"/>
          </ac:spMkLst>
        </pc:spChg>
        <pc:spChg chg="mod">
          <ac:chgData name="Hilbert Kong" userId="5f759f385732b058" providerId="LiveId" clId="{7FEEA5E5-4839-4B7A-A6D7-E86C3C3F9628}" dt="2024-03-14T17:55:47.113" v="127" actId="2711"/>
          <ac:spMkLst>
            <pc:docMk/>
            <pc:sldMk cId="2440151417" sldId="550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4T18:01:34.713" v="144" actId="1076"/>
          <ac:picMkLst>
            <pc:docMk/>
            <pc:sldMk cId="2440151417" sldId="550"/>
            <ac:picMk id="4" creationId="{56FFBA1F-AB71-5898-7CB8-6C2D8956CF55}"/>
          </ac:picMkLst>
        </pc:picChg>
        <pc:picChg chg="del">
          <ac:chgData name="Hilbert Kong" userId="5f759f385732b058" providerId="LiveId" clId="{7FEEA5E5-4839-4B7A-A6D7-E86C3C3F9628}" dt="2024-03-14T17:55:52.945" v="129" actId="478"/>
          <ac:picMkLst>
            <pc:docMk/>
            <pc:sldMk cId="2440151417" sldId="550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4T17:55:51.460" v="128" actId="478"/>
          <ac:picMkLst>
            <pc:docMk/>
            <pc:sldMk cId="2440151417" sldId="550"/>
            <ac:picMk id="6" creationId="{00000000-0000-0000-0000-000000000000}"/>
          </ac:picMkLst>
        </pc:picChg>
        <pc:cxnChg chg="add mod">
          <ac:chgData name="Hilbert Kong" userId="5f759f385732b058" providerId="LiveId" clId="{7FEEA5E5-4839-4B7A-A6D7-E86C3C3F9628}" dt="2024-03-14T18:04:19.806" v="247" actId="1076"/>
          <ac:cxnSpMkLst>
            <pc:docMk/>
            <pc:sldMk cId="2440151417" sldId="550"/>
            <ac:cxnSpMk id="11" creationId="{8341D5AB-3BC8-2500-5C56-515D185884D1}"/>
          </ac:cxnSpMkLst>
        </pc:cxnChg>
        <pc:cxnChg chg="add mod">
          <ac:chgData name="Hilbert Kong" userId="5f759f385732b058" providerId="LiveId" clId="{7FEEA5E5-4839-4B7A-A6D7-E86C3C3F9628}" dt="2024-03-14T18:04:23.777" v="250" actId="1076"/>
          <ac:cxnSpMkLst>
            <pc:docMk/>
            <pc:sldMk cId="2440151417" sldId="550"/>
            <ac:cxnSpMk id="13" creationId="{A193BB07-0BA5-CB63-4FF0-7D35CC88EF9E}"/>
          </ac:cxnSpMkLst>
        </pc:cxnChg>
      </pc:sldChg>
      <pc:sldChg chg="addSp delSp modSp add mod modTransition delAnim modAnim">
        <pc:chgData name="Hilbert Kong" userId="5f759f385732b058" providerId="LiveId" clId="{7FEEA5E5-4839-4B7A-A6D7-E86C3C3F9628}" dt="2024-03-16T00:50:34.269" v="3645" actId="14826"/>
        <pc:sldMkLst>
          <pc:docMk/>
          <pc:sldMk cId="2716498186" sldId="551"/>
        </pc:sldMkLst>
        <pc:spChg chg="add mod">
          <ac:chgData name="Hilbert Kong" userId="5f759f385732b058" providerId="LiveId" clId="{7FEEA5E5-4839-4B7A-A6D7-E86C3C3F9628}" dt="2024-03-15T09:34:16.117" v="993" actId="2711"/>
          <ac:spMkLst>
            <pc:docMk/>
            <pc:sldMk cId="2716498186" sldId="551"/>
            <ac:spMk id="2" creationId="{5630A361-0C79-442E-0EB4-CC810A609556}"/>
          </ac:spMkLst>
        </pc:spChg>
        <pc:spChg chg="del mod">
          <ac:chgData name="Hilbert Kong" userId="5f759f385732b058" providerId="LiveId" clId="{7FEEA5E5-4839-4B7A-A6D7-E86C3C3F9628}" dt="2024-03-15T08:58:22.636" v="639" actId="478"/>
          <ac:spMkLst>
            <pc:docMk/>
            <pc:sldMk cId="2716498186" sldId="551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08:58:21.418" v="637" actId="478"/>
          <ac:spMkLst>
            <pc:docMk/>
            <pc:sldMk cId="2716498186" sldId="551"/>
            <ac:spMk id="13" creationId="{00000000-0000-0000-0000-000000000000}"/>
          </ac:spMkLst>
        </pc:spChg>
        <pc:spChg chg="mod">
          <ac:chgData name="Hilbert Kong" userId="5f759f385732b058" providerId="LiveId" clId="{7FEEA5E5-4839-4B7A-A6D7-E86C3C3F9628}" dt="2024-03-15T08:58:18.573" v="634" actId="20577"/>
          <ac:spMkLst>
            <pc:docMk/>
            <pc:sldMk cId="2716498186" sldId="551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08:58:20.237" v="635" actId="478"/>
          <ac:picMkLst>
            <pc:docMk/>
            <pc:sldMk cId="2716498186" sldId="551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08:58:20.684" v="636" actId="478"/>
          <ac:picMkLst>
            <pc:docMk/>
            <pc:sldMk cId="2716498186" sldId="551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09:03:48.208" v="729" actId="1076"/>
          <ac:picMkLst>
            <pc:docMk/>
            <pc:sldMk cId="2716498186" sldId="551"/>
            <ac:picMk id="7" creationId="{34F32FA2-C06F-19E6-9499-006ECC661BFA}"/>
          </ac:picMkLst>
        </pc:picChg>
        <pc:picChg chg="add del mod">
          <ac:chgData name="Hilbert Kong" userId="5f759f385732b058" providerId="LiveId" clId="{7FEEA5E5-4839-4B7A-A6D7-E86C3C3F9628}" dt="2024-03-15T09:14:30.527" v="743" actId="1076"/>
          <ac:picMkLst>
            <pc:docMk/>
            <pc:sldMk cId="2716498186" sldId="551"/>
            <ac:picMk id="9" creationId="{C6A6BEBA-4212-7C1B-A861-FEE566FF06C4}"/>
          </ac:picMkLst>
        </pc:picChg>
        <pc:picChg chg="add mod">
          <ac:chgData name="Hilbert Kong" userId="5f759f385732b058" providerId="LiveId" clId="{7FEEA5E5-4839-4B7A-A6D7-E86C3C3F9628}" dt="2024-03-16T00:50:34.269" v="3645" actId="14826"/>
          <ac:picMkLst>
            <pc:docMk/>
            <pc:sldMk cId="2716498186" sldId="551"/>
            <ac:picMk id="11" creationId="{2683F229-BED0-FFA9-E462-9A9831A355D9}"/>
          </ac:picMkLst>
        </pc:picChg>
      </pc:sldChg>
      <pc:sldChg chg="addSp delSp modSp add mod modTransition delAnim">
        <pc:chgData name="Hilbert Kong" userId="5f759f385732b058" providerId="LiveId" clId="{7FEEA5E5-4839-4B7A-A6D7-E86C3C3F9628}" dt="2024-03-15T19:06:51.142" v="3644"/>
        <pc:sldMkLst>
          <pc:docMk/>
          <pc:sldMk cId="2374627741" sldId="552"/>
        </pc:sldMkLst>
        <pc:spChg chg="add mod">
          <ac:chgData name="Hilbert Kong" userId="5f759f385732b058" providerId="LiveId" clId="{7FEEA5E5-4839-4B7A-A6D7-E86C3C3F9628}" dt="2024-03-15T09:41:11.224" v="1052" actId="14100"/>
          <ac:spMkLst>
            <pc:docMk/>
            <pc:sldMk cId="2374627741" sldId="552"/>
            <ac:spMk id="2" creationId="{F802BF49-38BC-B215-B99B-F437B7311B80}"/>
          </ac:spMkLst>
        </pc:spChg>
        <pc:spChg chg="del">
          <ac:chgData name="Hilbert Kong" userId="5f759f385732b058" providerId="LiveId" clId="{7FEEA5E5-4839-4B7A-A6D7-E86C3C3F9628}" dt="2024-03-15T09:39:42.298" v="995" actId="478"/>
          <ac:spMkLst>
            <pc:docMk/>
            <pc:sldMk cId="2374627741" sldId="552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09:39:42.298" v="995" actId="478"/>
          <ac:spMkLst>
            <pc:docMk/>
            <pc:sldMk cId="2374627741" sldId="552"/>
            <ac:spMk id="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09:39:42.298" v="995" actId="478"/>
          <ac:picMkLst>
            <pc:docMk/>
            <pc:sldMk cId="2374627741" sldId="552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09:39:42.298" v="995" actId="478"/>
          <ac:picMkLst>
            <pc:docMk/>
            <pc:sldMk cId="2374627741" sldId="552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09:46:58.584" v="1054" actId="1076"/>
          <ac:picMkLst>
            <pc:docMk/>
            <pc:sldMk cId="2374627741" sldId="552"/>
            <ac:picMk id="7" creationId="{D7C1B902-9AC7-F6F4-65A2-674F7378DD5B}"/>
          </ac:picMkLst>
        </pc:picChg>
        <pc:picChg chg="add mod">
          <ac:chgData name="Hilbert Kong" userId="5f759f385732b058" providerId="LiveId" clId="{7FEEA5E5-4839-4B7A-A6D7-E86C3C3F9628}" dt="2024-03-15T09:48:41.707" v="1072" actId="1036"/>
          <ac:picMkLst>
            <pc:docMk/>
            <pc:sldMk cId="2374627741" sldId="552"/>
            <ac:picMk id="9" creationId="{3740EA98-CED8-37AE-2D2C-5C57505F2A22}"/>
          </ac:picMkLst>
        </pc:picChg>
        <pc:picChg chg="add mod">
          <ac:chgData name="Hilbert Kong" userId="5f759f385732b058" providerId="LiveId" clId="{7FEEA5E5-4839-4B7A-A6D7-E86C3C3F9628}" dt="2024-03-15T09:47:55.086" v="1059" actId="1076"/>
          <ac:picMkLst>
            <pc:docMk/>
            <pc:sldMk cId="2374627741" sldId="552"/>
            <ac:picMk id="11" creationId="{E65D8F5E-484A-31B9-3DA0-741F5EFAB26F}"/>
          </ac:picMkLst>
        </pc:picChg>
        <pc:picChg chg="add mod">
          <ac:chgData name="Hilbert Kong" userId="5f759f385732b058" providerId="LiveId" clId="{7FEEA5E5-4839-4B7A-A6D7-E86C3C3F9628}" dt="2024-03-15T09:48:40.881" v="1071" actId="1036"/>
          <ac:picMkLst>
            <pc:docMk/>
            <pc:sldMk cId="2374627741" sldId="552"/>
            <ac:picMk id="14" creationId="{E08B4FA0-0BE1-59C1-8155-2E0B53413BDC}"/>
          </ac:picMkLst>
        </pc:picChg>
      </pc:sldChg>
      <pc:sldChg chg="add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1042264395" sldId="553"/>
        </pc:sldMkLst>
        <pc:spChg chg="add mod">
          <ac:chgData name="Hilbert Kong" userId="5f759f385732b058" providerId="LiveId" clId="{7FEEA5E5-4839-4B7A-A6D7-E86C3C3F9628}" dt="2024-03-15T09:34:04.652" v="991" actId="2711"/>
          <ac:spMkLst>
            <pc:docMk/>
            <pc:sldMk cId="1042264395" sldId="553"/>
            <ac:spMk id="2" creationId="{41BB67AE-B551-7019-2FF1-7CB77E4B9ED8}"/>
          </ac:spMkLst>
        </pc:spChg>
        <pc:spChg chg="add mod">
          <ac:chgData name="Hilbert Kong" userId="5f759f385732b058" providerId="LiveId" clId="{7FEEA5E5-4839-4B7A-A6D7-E86C3C3F9628}" dt="2024-03-15T09:26:35.724" v="910" actId="1076"/>
          <ac:spMkLst>
            <pc:docMk/>
            <pc:sldMk cId="1042264395" sldId="553"/>
            <ac:spMk id="5" creationId="{25B679FB-59E5-F718-A36B-0E04726E5BB2}"/>
          </ac:spMkLst>
        </pc:spChg>
        <pc:spChg chg="add mod">
          <ac:chgData name="Hilbert Kong" userId="5f759f385732b058" providerId="LiveId" clId="{7FEEA5E5-4839-4B7A-A6D7-E86C3C3F9628}" dt="2024-03-15T09:31:53.693" v="958" actId="115"/>
          <ac:spMkLst>
            <pc:docMk/>
            <pc:sldMk cId="1042264395" sldId="553"/>
            <ac:spMk id="6" creationId="{E717729A-24CE-3B12-319B-F237A27BAC34}"/>
          </ac:spMkLst>
        </pc:spChg>
        <pc:picChg chg="add mod">
          <ac:chgData name="Hilbert Kong" userId="5f759f385732b058" providerId="LiveId" clId="{7FEEA5E5-4839-4B7A-A6D7-E86C3C3F9628}" dt="2024-03-15T09:26:02.141" v="877" actId="1076"/>
          <ac:picMkLst>
            <pc:docMk/>
            <pc:sldMk cId="1042264395" sldId="553"/>
            <ac:picMk id="4" creationId="{7A3598D0-0375-4116-9202-20896A881840}"/>
          </ac:picMkLst>
        </pc:picChg>
      </pc:sldChg>
      <pc:sldChg chg="addSp delSp modSp add mod modTransition delAnim">
        <pc:chgData name="Hilbert Kong" userId="5f759f385732b058" providerId="LiveId" clId="{7FEEA5E5-4839-4B7A-A6D7-E86C3C3F9628}" dt="2024-03-15T19:06:51.142" v="3644"/>
        <pc:sldMkLst>
          <pc:docMk/>
          <pc:sldMk cId="1155555037" sldId="554"/>
        </pc:sldMkLst>
        <pc:spChg chg="add mod">
          <ac:chgData name="Hilbert Kong" userId="5f759f385732b058" providerId="LiveId" clId="{7FEEA5E5-4839-4B7A-A6D7-E86C3C3F9628}" dt="2024-03-15T09:55:27.705" v="1202" actId="13926"/>
          <ac:spMkLst>
            <pc:docMk/>
            <pc:sldMk cId="1155555037" sldId="554"/>
            <ac:spMk id="2" creationId="{C940785A-322D-4CAE-D5BC-C1740D6FE829}"/>
          </ac:spMkLst>
        </pc:spChg>
        <pc:spChg chg="del mod">
          <ac:chgData name="Hilbert Kong" userId="5f759f385732b058" providerId="LiveId" clId="{7FEEA5E5-4839-4B7A-A6D7-E86C3C3F9628}" dt="2024-03-15T09:58:01.795" v="1206" actId="478"/>
          <ac:spMkLst>
            <pc:docMk/>
            <pc:sldMk cId="1155555037" sldId="554"/>
            <ac:spMk id="4" creationId="{00000000-0000-0000-0000-000000000000}"/>
          </ac:spMkLst>
        </pc:spChg>
        <pc:spChg chg="del mod">
          <ac:chgData name="Hilbert Kong" userId="5f759f385732b058" providerId="LiveId" clId="{7FEEA5E5-4839-4B7A-A6D7-E86C3C3F9628}" dt="2024-03-15T09:57:59.951" v="1204" actId="478"/>
          <ac:spMkLst>
            <pc:docMk/>
            <pc:sldMk cId="1155555037" sldId="554"/>
            <ac:spMk id="13" creationId="{00000000-0000-0000-0000-000000000000}"/>
          </ac:spMkLst>
        </pc:spChg>
        <pc:picChg chg="del mod">
          <ac:chgData name="Hilbert Kong" userId="5f759f385732b058" providerId="LiveId" clId="{7FEEA5E5-4839-4B7A-A6D7-E86C3C3F9628}" dt="2024-03-15T09:57:58.679" v="1203" actId="478"/>
          <ac:picMkLst>
            <pc:docMk/>
            <pc:sldMk cId="1155555037" sldId="554"/>
            <ac:picMk id="5" creationId="{00000000-0000-0000-0000-000000000000}"/>
          </ac:picMkLst>
        </pc:picChg>
        <pc:picChg chg="del mod">
          <ac:chgData name="Hilbert Kong" userId="5f759f385732b058" providerId="LiveId" clId="{7FEEA5E5-4839-4B7A-A6D7-E86C3C3F9628}" dt="2024-03-15T09:58:00.544" v="1205" actId="478"/>
          <ac:picMkLst>
            <pc:docMk/>
            <pc:sldMk cId="1155555037" sldId="554"/>
            <ac:picMk id="6" creationId="{00000000-0000-0000-0000-000000000000}"/>
          </ac:picMkLst>
        </pc:picChg>
        <pc:picChg chg="add del mod">
          <ac:chgData name="Hilbert Kong" userId="5f759f385732b058" providerId="LiveId" clId="{7FEEA5E5-4839-4B7A-A6D7-E86C3C3F9628}" dt="2024-03-15T09:58:11.938" v="1209" actId="478"/>
          <ac:picMkLst>
            <pc:docMk/>
            <pc:sldMk cId="1155555037" sldId="554"/>
            <ac:picMk id="7" creationId="{659E4137-CC1A-C9C5-CD8C-9120E3A8E148}"/>
          </ac:picMkLst>
        </pc:picChg>
        <pc:picChg chg="add mod">
          <ac:chgData name="Hilbert Kong" userId="5f759f385732b058" providerId="LiveId" clId="{7FEEA5E5-4839-4B7A-A6D7-E86C3C3F9628}" dt="2024-03-15T09:58:18.228" v="1213" actId="1076"/>
          <ac:picMkLst>
            <pc:docMk/>
            <pc:sldMk cId="1155555037" sldId="554"/>
            <ac:picMk id="9" creationId="{083244B3-C35A-7301-C29D-D385375410B2}"/>
          </ac:picMkLst>
        </pc:picChg>
        <pc:picChg chg="add mod">
          <ac:chgData name="Hilbert Kong" userId="5f759f385732b058" providerId="LiveId" clId="{7FEEA5E5-4839-4B7A-A6D7-E86C3C3F9628}" dt="2024-03-15T09:58:39.599" v="1221" actId="14100"/>
          <ac:picMkLst>
            <pc:docMk/>
            <pc:sldMk cId="1155555037" sldId="554"/>
            <ac:picMk id="11" creationId="{4238A962-ECA3-8DD5-2404-F3A95F2357A7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4240315977" sldId="555"/>
        </pc:sldMkLst>
        <pc:spChg chg="mod">
          <ac:chgData name="Hilbert Kong" userId="5f759f385732b058" providerId="LiveId" clId="{7FEEA5E5-4839-4B7A-A6D7-E86C3C3F9628}" dt="2024-03-15T10:08:03.378" v="1336" actId="20577"/>
          <ac:spMkLst>
            <pc:docMk/>
            <pc:sldMk cId="4240315977" sldId="555"/>
            <ac:spMk id="2" creationId="{C940785A-322D-4CAE-D5BC-C1740D6FE829}"/>
          </ac:spMkLst>
        </pc:spChg>
        <pc:spChg chg="mod">
          <ac:chgData name="Hilbert Kong" userId="5f759f385732b058" providerId="LiveId" clId="{7FEEA5E5-4839-4B7A-A6D7-E86C3C3F9628}" dt="2024-03-15T10:00:06.248" v="1227"/>
          <ac:spMkLst>
            <pc:docMk/>
            <pc:sldMk cId="4240315977" sldId="555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00:51.283" v="1232" actId="1076"/>
          <ac:picMkLst>
            <pc:docMk/>
            <pc:sldMk cId="4240315977" sldId="555"/>
            <ac:picMk id="3" creationId="{1E7B5760-3D52-A807-8640-7644959E7482}"/>
          </ac:picMkLst>
        </pc:picChg>
        <pc:picChg chg="add mod">
          <ac:chgData name="Hilbert Kong" userId="5f759f385732b058" providerId="LiveId" clId="{7FEEA5E5-4839-4B7A-A6D7-E86C3C3F9628}" dt="2024-03-15T10:01:26.669" v="1234" actId="1076"/>
          <ac:picMkLst>
            <pc:docMk/>
            <pc:sldMk cId="4240315977" sldId="555"/>
            <ac:picMk id="5" creationId="{04913F68-8420-4B4B-2687-A0E2730C6401}"/>
          </ac:picMkLst>
        </pc:picChg>
        <pc:picChg chg="add mod">
          <ac:chgData name="Hilbert Kong" userId="5f759f385732b058" providerId="LiveId" clId="{7FEEA5E5-4839-4B7A-A6D7-E86C3C3F9628}" dt="2024-03-15T10:01:46.029" v="1236" actId="1076"/>
          <ac:picMkLst>
            <pc:docMk/>
            <pc:sldMk cId="4240315977" sldId="555"/>
            <ac:picMk id="7" creationId="{A8450A74-D47A-1E3D-FE3D-30CA8D8A71F0}"/>
          </ac:picMkLst>
        </pc:picChg>
        <pc:picChg chg="del">
          <ac:chgData name="Hilbert Kong" userId="5f759f385732b058" providerId="LiveId" clId="{7FEEA5E5-4839-4B7A-A6D7-E86C3C3F9628}" dt="2024-03-15T10:00:09.668" v="1228" actId="478"/>
          <ac:picMkLst>
            <pc:docMk/>
            <pc:sldMk cId="4240315977" sldId="555"/>
            <ac:picMk id="9" creationId="{083244B3-C35A-7301-C29D-D385375410B2}"/>
          </ac:picMkLst>
        </pc:picChg>
        <pc:picChg chg="del">
          <ac:chgData name="Hilbert Kong" userId="5f759f385732b058" providerId="LiveId" clId="{7FEEA5E5-4839-4B7A-A6D7-E86C3C3F9628}" dt="2024-03-15T10:00:10.155" v="1229" actId="478"/>
          <ac:picMkLst>
            <pc:docMk/>
            <pc:sldMk cId="4240315977" sldId="555"/>
            <ac:picMk id="11" creationId="{4238A962-ECA3-8DD5-2404-F3A95F2357A7}"/>
          </ac:picMkLst>
        </pc:picChg>
      </pc:sldChg>
      <pc:sldChg chg="addSp delSp modSp add mod ord modTransition">
        <pc:chgData name="Hilbert Kong" userId="5f759f385732b058" providerId="LiveId" clId="{7FEEA5E5-4839-4B7A-A6D7-E86C3C3F9628}" dt="2024-03-15T19:06:51.142" v="3644"/>
        <pc:sldMkLst>
          <pc:docMk/>
          <pc:sldMk cId="4140740433" sldId="556"/>
        </pc:sldMkLst>
        <pc:spChg chg="mod">
          <ac:chgData name="Hilbert Kong" userId="5f759f385732b058" providerId="LiveId" clId="{7FEEA5E5-4839-4B7A-A6D7-E86C3C3F9628}" dt="2024-03-15T10:10:40.913" v="1388" actId="207"/>
          <ac:spMkLst>
            <pc:docMk/>
            <pc:sldMk cId="4140740433" sldId="556"/>
            <ac:spMk id="2" creationId="{C940785A-322D-4CAE-D5BC-C1740D6FE829}"/>
          </ac:spMkLst>
        </pc:spChg>
        <pc:spChg chg="mod">
          <ac:chgData name="Hilbert Kong" userId="5f759f385732b058" providerId="LiveId" clId="{7FEEA5E5-4839-4B7A-A6D7-E86C3C3F9628}" dt="2024-03-15T10:09:07.425" v="1346" actId="2711"/>
          <ac:spMkLst>
            <pc:docMk/>
            <pc:sldMk cId="4140740433" sldId="556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14:10.400" v="1392" actId="1076"/>
          <ac:picMkLst>
            <pc:docMk/>
            <pc:sldMk cId="4140740433" sldId="556"/>
            <ac:picMk id="4" creationId="{67E9F50A-DD74-C146-2700-91A690A945C0}"/>
          </ac:picMkLst>
        </pc:picChg>
        <pc:picChg chg="add mod">
          <ac:chgData name="Hilbert Kong" userId="5f759f385732b058" providerId="LiveId" clId="{7FEEA5E5-4839-4B7A-A6D7-E86C3C3F9628}" dt="2024-03-15T10:19:33.494" v="1396" actId="1076"/>
          <ac:picMkLst>
            <pc:docMk/>
            <pc:sldMk cId="4140740433" sldId="556"/>
            <ac:picMk id="6" creationId="{C9EA830C-F8E8-237C-8E57-0D3EBBE283FC}"/>
          </ac:picMkLst>
        </pc:picChg>
        <pc:picChg chg="del">
          <ac:chgData name="Hilbert Kong" userId="5f759f385732b058" providerId="LiveId" clId="{7FEEA5E5-4839-4B7A-A6D7-E86C3C3F9628}" dt="2024-03-15T10:10:43.620" v="1389" actId="478"/>
          <ac:picMkLst>
            <pc:docMk/>
            <pc:sldMk cId="4140740433" sldId="556"/>
            <ac:picMk id="9" creationId="{083244B3-C35A-7301-C29D-D385375410B2}"/>
          </ac:picMkLst>
        </pc:picChg>
        <pc:picChg chg="del">
          <ac:chgData name="Hilbert Kong" userId="5f759f385732b058" providerId="LiveId" clId="{7FEEA5E5-4839-4B7A-A6D7-E86C3C3F9628}" dt="2024-03-15T10:10:44.075" v="1390" actId="478"/>
          <ac:picMkLst>
            <pc:docMk/>
            <pc:sldMk cId="4140740433" sldId="556"/>
            <ac:picMk id="11" creationId="{4238A962-ECA3-8DD5-2404-F3A95F2357A7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3706088972" sldId="557"/>
        </pc:sldMkLst>
        <pc:spChg chg="mod">
          <ac:chgData name="Hilbert Kong" userId="5f759f385732b058" providerId="LiveId" clId="{7FEEA5E5-4839-4B7A-A6D7-E86C3C3F9628}" dt="2024-03-15T10:29:58.675" v="1517" actId="2711"/>
          <ac:spMkLst>
            <pc:docMk/>
            <pc:sldMk cId="3706088972" sldId="557"/>
            <ac:spMk id="2" creationId="{F802BF49-38BC-B215-B99B-F437B7311B80}"/>
          </ac:spMkLst>
        </pc:spChg>
        <pc:spChg chg="mod">
          <ac:chgData name="Hilbert Kong" userId="5f759f385732b058" providerId="LiveId" clId="{7FEEA5E5-4839-4B7A-A6D7-E86C3C3F9628}" dt="2024-03-15T10:24:04.084" v="1408" actId="20577"/>
          <ac:spMkLst>
            <pc:docMk/>
            <pc:sldMk cId="3706088972" sldId="557"/>
            <ac:spMk id="213" creationId="{00000000-0000-0000-0000-000000000000}"/>
          </ac:spMkLst>
        </pc:spChg>
        <pc:picChg chg="add del mod">
          <ac:chgData name="Hilbert Kong" userId="5f759f385732b058" providerId="LiveId" clId="{7FEEA5E5-4839-4B7A-A6D7-E86C3C3F9628}" dt="2024-03-15T10:29:32.301" v="1510" actId="478"/>
          <ac:picMkLst>
            <pc:docMk/>
            <pc:sldMk cId="3706088972" sldId="557"/>
            <ac:picMk id="4" creationId="{913B011A-47B7-B91C-B588-AE4618591DD2}"/>
          </ac:picMkLst>
        </pc:picChg>
        <pc:picChg chg="add mod">
          <ac:chgData name="Hilbert Kong" userId="5f759f385732b058" providerId="LiveId" clId="{7FEEA5E5-4839-4B7A-A6D7-E86C3C3F9628}" dt="2024-03-15T10:31:09.343" v="1521" actId="1076"/>
          <ac:picMkLst>
            <pc:docMk/>
            <pc:sldMk cId="3706088972" sldId="557"/>
            <ac:picMk id="6" creationId="{709E484D-F927-DBC6-C4A8-2DABCA6FE5B9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7" creationId="{D7C1B902-9AC7-F6F4-65A2-674F7378DD5B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9" creationId="{3740EA98-CED8-37AE-2D2C-5C57505F2A22}"/>
          </ac:picMkLst>
        </pc:picChg>
        <pc:picChg chg="add mod">
          <ac:chgData name="Hilbert Kong" userId="5f759f385732b058" providerId="LiveId" clId="{7FEEA5E5-4839-4B7A-A6D7-E86C3C3F9628}" dt="2024-03-15T10:31:11.778" v="1523" actId="1035"/>
          <ac:picMkLst>
            <pc:docMk/>
            <pc:sldMk cId="3706088972" sldId="557"/>
            <ac:picMk id="10" creationId="{A5547313-CE08-F9D9-9E47-B60298BFA033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11" creationId="{E65D8F5E-484A-31B9-3DA0-741F5EFAB26F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14" creationId="{E08B4FA0-0BE1-59C1-8155-2E0B53413BDC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79975437" sldId="558"/>
        </pc:sldMkLst>
        <pc:spChg chg="mod">
          <ac:chgData name="Hilbert Kong" userId="5f759f385732b058" providerId="LiveId" clId="{7FEEA5E5-4839-4B7A-A6D7-E86C3C3F9628}" dt="2024-03-15T10:37:00.788" v="1683" actId="20577"/>
          <ac:spMkLst>
            <pc:docMk/>
            <pc:sldMk cId="79975437" sldId="558"/>
            <ac:spMk id="2" creationId="{F802BF49-38BC-B215-B99B-F437B7311B80}"/>
          </ac:spMkLst>
        </pc:spChg>
        <pc:spChg chg="add mod">
          <ac:chgData name="Hilbert Kong" userId="5f759f385732b058" providerId="LiveId" clId="{7FEEA5E5-4839-4B7A-A6D7-E86C3C3F9628}" dt="2024-03-15T10:41:53.977" v="1747" actId="207"/>
          <ac:spMkLst>
            <pc:docMk/>
            <pc:sldMk cId="79975437" sldId="558"/>
            <ac:spMk id="8" creationId="{E9DBFECA-FC20-2135-2089-F9C936BE1645}"/>
          </ac:spMkLst>
        </pc:spChg>
        <pc:spChg chg="mod">
          <ac:chgData name="Hilbert Kong" userId="5f759f385732b058" providerId="LiveId" clId="{7FEEA5E5-4839-4B7A-A6D7-E86C3C3F9628}" dt="2024-03-15T10:34:47.444" v="1590" actId="20577"/>
          <ac:spMkLst>
            <pc:docMk/>
            <pc:sldMk cId="79975437" sldId="558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40:56.024" v="1696" actId="1076"/>
          <ac:picMkLst>
            <pc:docMk/>
            <pc:sldMk cId="79975437" sldId="558"/>
            <ac:picMk id="4" creationId="{A2AD48FC-940F-8B49-B3D5-7A19831F6706}"/>
          </ac:picMkLst>
        </pc:picChg>
        <pc:picChg chg="del">
          <ac:chgData name="Hilbert Kong" userId="5f759f385732b058" providerId="LiveId" clId="{7FEEA5E5-4839-4B7A-A6D7-E86C3C3F9628}" dt="2024-03-15T10:34:49.647" v="1591" actId="478"/>
          <ac:picMkLst>
            <pc:docMk/>
            <pc:sldMk cId="79975437" sldId="558"/>
            <ac:picMk id="6" creationId="{709E484D-F927-DBC6-C4A8-2DABCA6FE5B9}"/>
          </ac:picMkLst>
        </pc:picChg>
        <pc:picChg chg="add mod">
          <ac:chgData name="Hilbert Kong" userId="5f759f385732b058" providerId="LiveId" clId="{7FEEA5E5-4839-4B7A-A6D7-E86C3C3F9628}" dt="2024-03-15T10:40:57.227" v="1697" actId="1076"/>
          <ac:picMkLst>
            <pc:docMk/>
            <pc:sldMk cId="79975437" sldId="558"/>
            <ac:picMk id="7" creationId="{F5B06A92-CFAF-E525-EE1F-4B8A6152A11B}"/>
          </ac:picMkLst>
        </pc:picChg>
        <pc:picChg chg="del">
          <ac:chgData name="Hilbert Kong" userId="5f759f385732b058" providerId="LiveId" clId="{7FEEA5E5-4839-4B7A-A6D7-E86C3C3F9628}" dt="2024-03-15T10:34:50.147" v="1592" actId="478"/>
          <ac:picMkLst>
            <pc:docMk/>
            <pc:sldMk cId="79975437" sldId="558"/>
            <ac:picMk id="10" creationId="{A5547313-CE08-F9D9-9E47-B60298BFA033}"/>
          </ac:picMkLst>
        </pc:pic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4206944917" sldId="559"/>
        </pc:sldMkLst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4" creationId="{61DE45A0-D450-BD9C-258A-AE0FF87F4E3D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5" creationId="{75A333ED-0B0B-89DB-878D-A01A15C4930C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6" creationId="{3D149C30-04D9-F53A-7E61-BA66E1B181A6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7" creationId="{BBFF181D-D5D1-1086-046B-9C199CD3410B}"/>
          </ac:spMkLst>
        </pc:spChg>
        <pc:spChg chg="add mod">
          <ac:chgData name="Hilbert Kong" userId="5f759f385732b058" providerId="LiveId" clId="{7FEEA5E5-4839-4B7A-A6D7-E86C3C3F9628}" dt="2024-03-15T16:16:57.906" v="2361"/>
          <ac:spMkLst>
            <pc:docMk/>
            <pc:sldMk cId="4206944917" sldId="559"/>
            <ac:spMk id="20" creationId="{870DBA13-2D58-A3B8-5164-4DB48BC8C263}"/>
          </ac:spMkLst>
        </pc:spChg>
        <pc:spChg chg="add mod">
          <ac:chgData name="Hilbert Kong" userId="5f759f385732b058" providerId="LiveId" clId="{7FEEA5E5-4839-4B7A-A6D7-E86C3C3F9628}" dt="2024-03-15T16:18:28.632" v="2409" actId="115"/>
          <ac:spMkLst>
            <pc:docMk/>
            <pc:sldMk cId="4206944917" sldId="559"/>
            <ac:spMk id="21" creationId="{0D6D7E36-C298-29D3-EABA-E9787D1E9D16}"/>
          </ac:spMkLst>
        </pc:spChg>
        <pc:spChg chg="mod">
          <ac:chgData name="Hilbert Kong" userId="5f759f385732b058" providerId="LiveId" clId="{7FEEA5E5-4839-4B7A-A6D7-E86C3C3F9628}" dt="2024-03-15T16:14:40.048" v="2355" actId="20577"/>
          <ac:spMkLst>
            <pc:docMk/>
            <pc:sldMk cId="4206944917" sldId="559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15:23.365" v="2357" actId="478"/>
          <ac:picMkLst>
            <pc:docMk/>
            <pc:sldMk cId="4206944917" sldId="559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6:15:23.365" v="2357" actId="478"/>
          <ac:picMkLst>
            <pc:docMk/>
            <pc:sldMk cId="4206944917" sldId="559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6:17:08.115" v="2362" actId="1076"/>
          <ac:picMkLst>
            <pc:docMk/>
            <pc:sldMk cId="4206944917" sldId="559"/>
            <ac:picMk id="13" creationId="{91CE3591-80AF-C267-09B3-7C22F0CEBC7F}"/>
          </ac:picMkLst>
        </pc:picChg>
        <pc:cxnChg chg="add mod">
          <ac:chgData name="Hilbert Kong" userId="5f759f385732b058" providerId="LiveId" clId="{7FEEA5E5-4839-4B7A-A6D7-E86C3C3F9628}" dt="2024-03-15T16:16:38.436" v="2360"/>
          <ac:cxnSpMkLst>
            <pc:docMk/>
            <pc:sldMk cId="4206944917" sldId="559"/>
            <ac:cxnSpMk id="18" creationId="{474C26CE-8763-4D81-29F3-B8348DE7EA3D}"/>
          </ac:cxnSpMkLst>
        </pc:cxnChg>
        <pc:cxnChg chg="add mod">
          <ac:chgData name="Hilbert Kong" userId="5f759f385732b058" providerId="LiveId" clId="{7FEEA5E5-4839-4B7A-A6D7-E86C3C3F9628}" dt="2024-03-15T16:16:38.436" v="2360"/>
          <ac:cxnSpMkLst>
            <pc:docMk/>
            <pc:sldMk cId="4206944917" sldId="559"/>
            <ac:cxnSpMk id="19" creationId="{295D20BF-F333-7B8D-2E43-A2C9086FADF1}"/>
          </ac:cxnSpMkLst>
        </pc:cxnChg>
      </pc:sldChg>
      <pc:sldChg chg="delSp modSp add mod modTransition">
        <pc:chgData name="Hilbert Kong" userId="5f759f385732b058" providerId="LiveId" clId="{7FEEA5E5-4839-4B7A-A6D7-E86C3C3F9628}" dt="2024-03-15T19:06:51.142" v="3644"/>
        <pc:sldMkLst>
          <pc:docMk/>
          <pc:sldMk cId="2799580421" sldId="560"/>
        </pc:sldMkLst>
        <pc:spChg chg="mod">
          <ac:chgData name="Hilbert Kong" userId="5f759f385732b058" providerId="LiveId" clId="{7FEEA5E5-4839-4B7A-A6D7-E86C3C3F9628}" dt="2024-03-15T16:10:34.192" v="2327" actId="1076"/>
          <ac:spMkLst>
            <pc:docMk/>
            <pc:sldMk cId="2799580421" sldId="560"/>
            <ac:spMk id="12" creationId="{B1CC2486-FD41-F42B-79FF-8F5FB5FC04FE}"/>
          </ac:spMkLst>
        </pc:spChg>
        <pc:spChg chg="del">
          <ac:chgData name="Hilbert Kong" userId="5f759f385732b058" providerId="LiveId" clId="{7FEEA5E5-4839-4B7A-A6D7-E86C3C3F9628}" dt="2024-03-15T16:03:31.906" v="2114" actId="478"/>
          <ac:spMkLst>
            <pc:docMk/>
            <pc:sldMk cId="2799580421" sldId="560"/>
            <ac:spMk id="14" creationId="{D36C3505-4417-4D6B-76D3-96E9CBB4C7AA}"/>
          </ac:spMkLst>
        </pc:spChg>
        <pc:spChg chg="mod">
          <ac:chgData name="Hilbert Kong" userId="5f759f385732b058" providerId="LiveId" clId="{7FEEA5E5-4839-4B7A-A6D7-E86C3C3F9628}" dt="2024-03-15T16:03:27.389" v="2112" actId="2711"/>
          <ac:spMkLst>
            <pc:docMk/>
            <pc:sldMk cId="2799580421" sldId="560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03:29.937" v="2113" actId="478"/>
          <ac:picMkLst>
            <pc:docMk/>
            <pc:sldMk cId="2799580421" sldId="560"/>
            <ac:picMk id="13" creationId="{D5B544A1-48C2-FD76-86CC-44FB6D551444}"/>
          </ac:picMkLst>
        </pc:picChg>
      </pc:sldChg>
      <pc:sldChg chg="modSp add mod ord modTransition">
        <pc:chgData name="Hilbert Kong" userId="5f759f385732b058" providerId="LiveId" clId="{7FEEA5E5-4839-4B7A-A6D7-E86C3C3F9628}" dt="2024-03-15T19:06:51.142" v="3644"/>
        <pc:sldMkLst>
          <pc:docMk/>
          <pc:sldMk cId="897381900" sldId="561"/>
        </pc:sldMkLst>
        <pc:spChg chg="mod">
          <ac:chgData name="Hilbert Kong" userId="5f759f385732b058" providerId="LiveId" clId="{7FEEA5E5-4839-4B7A-A6D7-E86C3C3F9628}" dt="2024-03-15T16:37:18.597" v="2963" actId="1076"/>
          <ac:spMkLst>
            <pc:docMk/>
            <pc:sldMk cId="897381900" sldId="561"/>
            <ac:spMk id="6" creationId="{00000000-0000-0000-0000-000000000000}"/>
          </ac:spMkLst>
        </pc:spChg>
        <pc:spChg chg="mod">
          <ac:chgData name="Hilbert Kong" userId="5f759f385732b058" providerId="LiveId" clId="{7FEEA5E5-4839-4B7A-A6D7-E86C3C3F9628}" dt="2024-03-15T16:37:21.770" v="2964" actId="1076"/>
          <ac:spMkLst>
            <pc:docMk/>
            <pc:sldMk cId="897381900" sldId="561"/>
            <ac:spMk id="10" creationId="{00000000-0000-0000-0000-000000000000}"/>
          </ac:spMkLst>
        </pc:spChg>
        <pc:spChg chg="mod">
          <ac:chgData name="Hilbert Kong" userId="5f759f385732b058" providerId="LiveId" clId="{7FEEA5E5-4839-4B7A-A6D7-E86C3C3F9628}" dt="2024-03-15T16:30:15.599" v="2880" actId="2711"/>
          <ac:spMkLst>
            <pc:docMk/>
            <pc:sldMk cId="897381900" sldId="561"/>
            <ac:spMk id="213" creationId="{00000000-0000-0000-0000-000000000000}"/>
          </ac:spMkLst>
        </pc:sp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515973045" sldId="562"/>
        </pc:sldMkLst>
        <pc:spChg chg="add mod">
          <ac:chgData name="Hilbert Kong" userId="5f759f385732b058" providerId="LiveId" clId="{7FEEA5E5-4839-4B7A-A6D7-E86C3C3F9628}" dt="2024-03-15T17:08:31.742" v="3060" actId="1076"/>
          <ac:spMkLst>
            <pc:docMk/>
            <pc:sldMk cId="515973045" sldId="562"/>
            <ac:spMk id="6" creationId="{32B67615-5FD9-9BC6-DD34-EEDE94F21E5B}"/>
          </ac:spMkLst>
        </pc:spChg>
        <pc:spChg chg="mod">
          <ac:chgData name="Hilbert Kong" userId="5f759f385732b058" providerId="LiveId" clId="{7FEEA5E5-4839-4B7A-A6D7-E86C3C3F9628}" dt="2024-03-15T16:32:43.849" v="2961" actId="20577"/>
          <ac:spMkLst>
            <pc:docMk/>
            <pc:sldMk cId="515973045" sldId="562"/>
            <ac:spMk id="8" creationId="{179459AF-AFB9-98FE-DB9B-E3DD804A1952}"/>
          </ac:spMkLst>
        </pc:spChg>
        <pc:spChg chg="mod">
          <ac:chgData name="Hilbert Kong" userId="5f759f385732b058" providerId="LiveId" clId="{7FEEA5E5-4839-4B7A-A6D7-E86C3C3F9628}" dt="2024-03-15T16:23:24.351" v="2431" actId="20577"/>
          <ac:spMkLst>
            <pc:docMk/>
            <pc:sldMk cId="515973045" sldId="562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7:08:09.305" v="3057" actId="1076"/>
          <ac:picMkLst>
            <pc:docMk/>
            <pc:sldMk cId="515973045" sldId="562"/>
            <ac:picMk id="3" creationId="{F92C3D64-E2BC-953F-0826-B285E192F1F2}"/>
          </ac:picMkLst>
        </pc:picChg>
        <pc:picChg chg="del">
          <ac:chgData name="Hilbert Kong" userId="5f759f385732b058" providerId="LiveId" clId="{7FEEA5E5-4839-4B7A-A6D7-E86C3C3F9628}" dt="2024-03-15T16:24:14.498" v="2551" actId="478"/>
          <ac:picMkLst>
            <pc:docMk/>
            <pc:sldMk cId="515973045" sldId="562"/>
            <ac:picMk id="4" creationId="{FC90AA9C-5015-A973-4352-1D2F3E4A79A6}"/>
          </ac:picMkLst>
        </pc:picChg>
      </pc:sldChg>
      <pc:sldChg chg="addSp delSp modSp mod modTransition modAnim">
        <pc:chgData name="Hilbert Kong" userId="5f759f385732b058" providerId="LiveId" clId="{7FEEA5E5-4839-4B7A-A6D7-E86C3C3F9628}" dt="2024-03-15T19:06:51.142" v="3644"/>
        <pc:sldMkLst>
          <pc:docMk/>
          <pc:sldMk cId="3078044314" sldId="590"/>
        </pc:sldMkLst>
        <pc:spChg chg="mod">
          <ac:chgData name="Hilbert Kong" userId="5f759f385732b058" providerId="LiveId" clId="{7FEEA5E5-4839-4B7A-A6D7-E86C3C3F9628}" dt="2024-03-15T17:26:49.786" v="3114" actId="1076"/>
          <ac:spMkLst>
            <pc:docMk/>
            <pc:sldMk cId="3078044314" sldId="590"/>
            <ac:spMk id="3" creationId="{D577E00A-6B92-3747-AAC9-3D2D87918C4C}"/>
          </ac:spMkLst>
        </pc:spChg>
        <pc:spChg chg="mod">
          <ac:chgData name="Hilbert Kong" userId="5f759f385732b058" providerId="LiveId" clId="{7FEEA5E5-4839-4B7A-A6D7-E86C3C3F9628}" dt="2024-03-15T16:28:50.788" v="2812" actId="20577"/>
          <ac:spMkLst>
            <pc:docMk/>
            <pc:sldMk cId="3078044314" sldId="590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7:26:05.500" v="3104" actId="1076"/>
          <ac:picMkLst>
            <pc:docMk/>
            <pc:sldMk cId="3078044314" sldId="590"/>
            <ac:picMk id="2" creationId="{060CE6D4-6C09-8E93-EDF7-C2491ACD9FD2}"/>
          </ac:picMkLst>
        </pc:picChg>
        <pc:picChg chg="add mod">
          <ac:chgData name="Hilbert Kong" userId="5f759f385732b058" providerId="LiveId" clId="{7FEEA5E5-4839-4B7A-A6D7-E86C3C3F9628}" dt="2024-03-15T17:26:55.664" v="3116" actId="14100"/>
          <ac:picMkLst>
            <pc:docMk/>
            <pc:sldMk cId="3078044314" sldId="590"/>
            <ac:picMk id="4" creationId="{F6E8701A-B64E-7E2E-D998-2957484E53A4}"/>
          </ac:picMkLst>
        </pc:picChg>
        <pc:picChg chg="add mod">
          <ac:chgData name="Hilbert Kong" userId="5f759f385732b058" providerId="LiveId" clId="{7FEEA5E5-4839-4B7A-A6D7-E86C3C3F9628}" dt="2024-03-15T17:27:02.390" v="3119" actId="1076"/>
          <ac:picMkLst>
            <pc:docMk/>
            <pc:sldMk cId="3078044314" sldId="590"/>
            <ac:picMk id="5" creationId="{877942AA-4A33-0E52-D7CC-1E372C4F7D90}"/>
          </ac:picMkLst>
        </pc:picChg>
        <pc:picChg chg="del">
          <ac:chgData name="Hilbert Kong" userId="5f759f385732b058" providerId="LiveId" clId="{7FEEA5E5-4839-4B7A-A6D7-E86C3C3F9628}" dt="2024-03-15T17:25:54.669" v="3101" actId="478"/>
          <ac:picMkLst>
            <pc:docMk/>
            <pc:sldMk cId="3078044314" sldId="590"/>
            <ac:picMk id="13" creationId="{83164683-A826-6426-C19B-7CE18DA451CD}"/>
          </ac:picMkLst>
        </pc:picChg>
        <pc:picChg chg="del">
          <ac:chgData name="Hilbert Kong" userId="5f759f385732b058" providerId="LiveId" clId="{7FEEA5E5-4839-4B7A-A6D7-E86C3C3F9628}" dt="2024-03-15T17:25:57.044" v="3102" actId="478"/>
          <ac:picMkLst>
            <pc:docMk/>
            <pc:sldMk cId="3078044314" sldId="590"/>
            <ac:picMk id="19" creationId="{8D389506-4999-B96D-0E1B-0479602A5B93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3046373733" sldId="591"/>
        </pc:sldMkLst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6:39:08.829" v="2973"/>
          <ac:spMkLst>
            <pc:docMk/>
            <pc:sldMk cId="3046373733" sldId="591"/>
            <ac:spMk id="12" creationId="{9518E605-CA6B-97E5-6669-D8F4D3FFC2B9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5" creationId="{E6F0BF11-F8E9-22DD-4476-1B692FBD19A3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6" creationId="{7ACF66DE-E807-49B1-2BED-C8FD5484423F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7" creationId="{07133D8A-E743-B8BF-8BD8-08B4E3F532B2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8" creationId="{F9CC3B64-D42B-4571-DEA2-CC01C722124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9" creationId="{889F97D5-3849-60EE-D3F8-146C022ACF0D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0" creationId="{BA0874DC-6530-E648-B94B-C02B44B7F82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1" creationId="{AF7DF3A1-2182-16AE-A7B0-2A457B86FE6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2" creationId="{F27008B8-12DE-BB46-5C0E-EDB9A8693872}"/>
          </ac:spMkLst>
        </pc:spChg>
        <pc:spChg chg="add mod">
          <ac:chgData name="Hilbert Kong" userId="5f759f385732b058" providerId="LiveId" clId="{7FEEA5E5-4839-4B7A-A6D7-E86C3C3F9628}" dt="2024-03-15T16:44:52.005" v="3049" actId="113"/>
          <ac:spMkLst>
            <pc:docMk/>
            <pc:sldMk cId="3046373733" sldId="591"/>
            <ac:spMk id="23" creationId="{8BFF6175-F455-3F41-D5C6-2444E702168D}"/>
          </ac:spMkLst>
        </pc:spChg>
        <pc:spChg chg="mod">
          <ac:chgData name="Hilbert Kong" userId="5f759f385732b058" providerId="LiveId" clId="{7FEEA5E5-4839-4B7A-A6D7-E86C3C3F9628}" dt="2024-03-15T16:45:03.810" v="3050" actId="2711"/>
          <ac:spMkLst>
            <pc:docMk/>
            <pc:sldMk cId="3046373733" sldId="591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39:07.156" v="2972" actId="478"/>
          <ac:picMkLst>
            <pc:docMk/>
            <pc:sldMk cId="3046373733" sldId="591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6:39:07.156" v="2972" actId="478"/>
          <ac:picMkLst>
            <pc:docMk/>
            <pc:sldMk cId="3046373733" sldId="591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6:43:51.152" v="3036" actId="1076"/>
          <ac:picMkLst>
            <pc:docMk/>
            <pc:sldMk cId="3046373733" sldId="591"/>
            <ac:picMk id="14" creationId="{1AAE6E78-31C0-E44B-070E-D067C264ADBF}"/>
          </ac:picMkLst>
        </pc:picChg>
        <pc:picChg chg="add mod">
          <ac:chgData name="Hilbert Kong" userId="5f759f385732b058" providerId="LiveId" clId="{7FEEA5E5-4839-4B7A-A6D7-E86C3C3F9628}" dt="2024-03-15T16:55:57.255" v="3053" actId="27614"/>
          <ac:picMkLst>
            <pc:docMk/>
            <pc:sldMk cId="3046373733" sldId="591"/>
            <ac:picMk id="25" creationId="{82E06605-3430-2A2E-4294-73643DCCDFEF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1327185404" sldId="592"/>
        </pc:sldMkLst>
        <pc:spChg chg="add mod">
          <ac:chgData name="Hilbert Kong" userId="5f759f385732b058" providerId="LiveId" clId="{7FEEA5E5-4839-4B7A-A6D7-E86C3C3F9628}" dt="2024-03-15T17:34:34.390" v="3222" actId="14100"/>
          <ac:spMkLst>
            <pc:docMk/>
            <pc:sldMk cId="1327185404" sldId="592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18:10.579" v="3100" actId="478"/>
          <ac:spMkLst>
            <pc:docMk/>
            <pc:sldMk cId="1327185404" sldId="592"/>
            <ac:spMk id="3" creationId="{D577E00A-6B92-3747-AAC9-3D2D87918C4C}"/>
          </ac:spMkLst>
        </pc:spChg>
        <pc:spChg chg="mod">
          <ac:chgData name="Hilbert Kong" userId="5f759f385732b058" providerId="LiveId" clId="{7FEEA5E5-4839-4B7A-A6D7-E86C3C3F9628}" dt="2024-03-15T17:18:04.359" v="3098" actId="20577"/>
          <ac:spMkLst>
            <pc:docMk/>
            <pc:sldMk cId="1327185404" sldId="592"/>
            <ac:spMk id="213" creationId="{00000000-0000-0000-0000-000000000000}"/>
          </ac:spMkLst>
        </pc:spChg>
        <pc:graphicFrameChg chg="add mod modGraphic">
          <ac:chgData name="Hilbert Kong" userId="5f759f385732b058" providerId="LiveId" clId="{7FEEA5E5-4839-4B7A-A6D7-E86C3C3F9628}" dt="2024-03-15T17:40:13.114" v="3434" actId="20577"/>
          <ac:graphicFrameMkLst>
            <pc:docMk/>
            <pc:sldMk cId="1327185404" sldId="592"/>
            <ac:graphicFrameMk id="4" creationId="{3F501F7D-ACC2-3AFA-104C-AD8A6C25AFBA}"/>
          </ac:graphicFrameMkLst>
        </pc:graphicFrameChg>
        <pc:picChg chg="add mod">
          <ac:chgData name="Hilbert Kong" userId="5f759f385732b058" providerId="LiveId" clId="{7FEEA5E5-4839-4B7A-A6D7-E86C3C3F9628}" dt="2024-03-15T17:41:27.729" v="3436" actId="1076"/>
          <ac:picMkLst>
            <pc:docMk/>
            <pc:sldMk cId="1327185404" sldId="592"/>
            <ac:picMk id="6" creationId="{F092E583-8A4D-1414-0548-37ABC7A8A439}"/>
          </ac:picMkLst>
        </pc:picChg>
        <pc:picChg chg="del">
          <ac:chgData name="Hilbert Kong" userId="5f759f385732b058" providerId="LiveId" clId="{7FEEA5E5-4839-4B7A-A6D7-E86C3C3F9628}" dt="2024-03-15T17:18:06.641" v="3099" actId="478"/>
          <ac:picMkLst>
            <pc:docMk/>
            <pc:sldMk cId="1327185404" sldId="592"/>
            <ac:picMk id="13" creationId="{83164683-A826-6426-C19B-7CE18DA451CD}"/>
          </ac:picMkLst>
        </pc:picChg>
        <pc:picChg chg="del">
          <ac:chgData name="Hilbert Kong" userId="5f759f385732b058" providerId="LiveId" clId="{7FEEA5E5-4839-4B7A-A6D7-E86C3C3F9628}" dt="2024-03-15T17:18:10.579" v="3100" actId="478"/>
          <ac:picMkLst>
            <pc:docMk/>
            <pc:sldMk cId="1327185404" sldId="592"/>
            <ac:picMk id="19" creationId="{8D389506-4999-B96D-0E1B-0479602A5B93}"/>
          </ac:picMkLst>
        </pc:picChg>
      </pc:sldChg>
      <pc:sldChg chg="addSp delSp modSp add mod modTransition delAnim modAnim">
        <pc:chgData name="Hilbert Kong" userId="5f759f385732b058" providerId="LiveId" clId="{7FEEA5E5-4839-4B7A-A6D7-E86C3C3F9628}" dt="2024-03-15T19:06:51.142" v="3644"/>
        <pc:sldMkLst>
          <pc:docMk/>
          <pc:sldMk cId="834289293" sldId="593"/>
        </pc:sldMkLst>
        <pc:spChg chg="mod">
          <ac:chgData name="Hilbert Kong" userId="5f759f385732b058" providerId="LiveId" clId="{7FEEA5E5-4839-4B7A-A6D7-E86C3C3F9628}" dt="2024-03-15T17:44:23.431" v="3457" actId="14100"/>
          <ac:spMkLst>
            <pc:docMk/>
            <pc:sldMk cId="834289293" sldId="593"/>
            <ac:spMk id="2" creationId="{21712844-DCAC-E08C-1060-EEF7205C52C9}"/>
          </ac:spMkLst>
        </pc:spChg>
        <pc:spChg chg="add mod">
          <ac:chgData name="Hilbert Kong" userId="5f759f385732b058" providerId="LiveId" clId="{7FEEA5E5-4839-4B7A-A6D7-E86C3C3F9628}" dt="2024-03-15T17:50:10.651" v="3553" actId="1035"/>
          <ac:spMkLst>
            <pc:docMk/>
            <pc:sldMk cId="834289293" sldId="593"/>
            <ac:spMk id="5" creationId="{57B596F7-B363-D398-A70F-FC881D9459D4}"/>
          </ac:spMkLst>
        </pc:spChg>
        <pc:spChg chg="add del mod">
          <ac:chgData name="Hilbert Kong" userId="5f759f385732b058" providerId="LiveId" clId="{7FEEA5E5-4839-4B7A-A6D7-E86C3C3F9628}" dt="2024-03-15T17:49:57.650" v="3545" actId="478"/>
          <ac:spMkLst>
            <pc:docMk/>
            <pc:sldMk cId="834289293" sldId="593"/>
            <ac:spMk id="7" creationId="{06A4806A-170B-AA16-B710-81083A97894C}"/>
          </ac:spMkLst>
        </pc:spChg>
        <pc:spChg chg="add mod">
          <ac:chgData name="Hilbert Kong" userId="5f759f385732b058" providerId="LiveId" clId="{7FEEA5E5-4839-4B7A-A6D7-E86C3C3F9628}" dt="2024-03-15T18:08:00.215" v="3604" actId="1076"/>
          <ac:spMkLst>
            <pc:docMk/>
            <pc:sldMk cId="834289293" sldId="593"/>
            <ac:spMk id="10" creationId="{3EA69017-764F-DBBD-20A5-A1972BA52E08}"/>
          </ac:spMkLst>
        </pc:spChg>
        <pc:spChg chg="mod">
          <ac:chgData name="Hilbert Kong" userId="5f759f385732b058" providerId="LiveId" clId="{7FEEA5E5-4839-4B7A-A6D7-E86C3C3F9628}" dt="2024-03-15T17:42:38.362" v="3443" actId="5793"/>
          <ac:spMkLst>
            <pc:docMk/>
            <pc:sldMk cId="834289293" sldId="593"/>
            <ac:spMk id="213" creationId="{00000000-0000-0000-0000-000000000000}"/>
          </ac:spMkLst>
        </pc:spChg>
        <pc:graphicFrameChg chg="add mod modGraphic">
          <ac:chgData name="Hilbert Kong" userId="5f759f385732b058" providerId="LiveId" clId="{7FEEA5E5-4839-4B7A-A6D7-E86C3C3F9628}" dt="2024-03-15T17:50:05.082" v="3547" actId="1076"/>
          <ac:graphicFrameMkLst>
            <pc:docMk/>
            <pc:sldMk cId="834289293" sldId="593"/>
            <ac:graphicFrameMk id="3" creationId="{61785858-7F36-078D-D71D-5BD620250902}"/>
          </ac:graphicFrameMkLst>
        </pc:graphicFrameChg>
        <pc:graphicFrameChg chg="del">
          <ac:chgData name="Hilbert Kong" userId="5f759f385732b058" providerId="LiveId" clId="{7FEEA5E5-4839-4B7A-A6D7-E86C3C3F9628}" dt="2024-03-15T17:42:27.711" v="3439" actId="478"/>
          <ac:graphicFrameMkLst>
            <pc:docMk/>
            <pc:sldMk cId="834289293" sldId="593"/>
            <ac:graphicFrameMk id="4" creationId="{3F501F7D-ACC2-3AFA-104C-AD8A6C25AFBA}"/>
          </ac:graphicFrameMkLst>
        </pc:graphicFrameChg>
        <pc:picChg chg="del">
          <ac:chgData name="Hilbert Kong" userId="5f759f385732b058" providerId="LiveId" clId="{7FEEA5E5-4839-4B7A-A6D7-E86C3C3F9628}" dt="2024-03-15T17:42:24.864" v="3438" actId="478"/>
          <ac:picMkLst>
            <pc:docMk/>
            <pc:sldMk cId="834289293" sldId="593"/>
            <ac:picMk id="6" creationId="{F092E583-8A4D-1414-0548-37ABC7A8A439}"/>
          </ac:picMkLst>
        </pc:picChg>
        <pc:picChg chg="add del mod">
          <ac:chgData name="Hilbert Kong" userId="5f759f385732b058" providerId="LiveId" clId="{7FEEA5E5-4839-4B7A-A6D7-E86C3C3F9628}" dt="2024-03-15T18:07:53.161" v="3601" actId="478"/>
          <ac:picMkLst>
            <pc:docMk/>
            <pc:sldMk cId="834289293" sldId="593"/>
            <ac:picMk id="9" creationId="{D8823CDD-9305-007F-5CBC-FDA6D0F7CE4E}"/>
          </ac:picMkLst>
        </pc:picChg>
      </pc:sldChg>
      <pc:sldChg chg="delSp modSp add del mod">
        <pc:chgData name="Hilbert Kong" userId="5f759f385732b058" providerId="LiveId" clId="{7FEEA5E5-4839-4B7A-A6D7-E86C3C3F9628}" dt="2024-03-15T17:49:38.011" v="3537" actId="47"/>
        <pc:sldMkLst>
          <pc:docMk/>
          <pc:sldMk cId="3451561084" sldId="594"/>
        </pc:sldMkLst>
        <pc:spChg chg="del">
          <ac:chgData name="Hilbert Kong" userId="5f759f385732b058" providerId="LiveId" clId="{7FEEA5E5-4839-4B7A-A6D7-E86C3C3F9628}" dt="2024-03-15T17:49:26.130" v="3535" actId="478"/>
          <ac:spMkLst>
            <pc:docMk/>
            <pc:sldMk cId="3451561084" sldId="594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49:26.130" v="3535" actId="478"/>
          <ac:spMkLst>
            <pc:docMk/>
            <pc:sldMk cId="3451561084" sldId="594"/>
            <ac:spMk id="5" creationId="{57B596F7-B363-D398-A70F-FC881D9459D4}"/>
          </ac:spMkLst>
        </pc:spChg>
        <pc:spChg chg="mod">
          <ac:chgData name="Hilbert Kong" userId="5f759f385732b058" providerId="LiveId" clId="{7FEEA5E5-4839-4B7A-A6D7-E86C3C3F9628}" dt="2024-03-15T17:49:30.899" v="3536" actId="1076"/>
          <ac:spMkLst>
            <pc:docMk/>
            <pc:sldMk cId="3451561084" sldId="594"/>
            <ac:spMk id="7" creationId="{06A4806A-170B-AA16-B710-81083A97894C}"/>
          </ac:spMkLst>
        </pc:spChg>
        <pc:graphicFrameChg chg="del">
          <ac:chgData name="Hilbert Kong" userId="5f759f385732b058" providerId="LiveId" clId="{7FEEA5E5-4839-4B7A-A6D7-E86C3C3F9628}" dt="2024-03-15T17:49:26.130" v="3535" actId="478"/>
          <ac:graphicFrameMkLst>
            <pc:docMk/>
            <pc:sldMk cId="3451561084" sldId="594"/>
            <ac:graphicFrameMk id="3" creationId="{61785858-7F36-078D-D71D-5BD620250902}"/>
          </ac:graphicFrameMkLst>
        </pc:graphicFrame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3861748614" sldId="594"/>
        </pc:sldMkLst>
        <pc:spChg chg="mod">
          <ac:chgData name="Hilbert Kong" userId="5f759f385732b058" providerId="LiveId" clId="{7FEEA5E5-4839-4B7A-A6D7-E86C3C3F9628}" dt="2024-03-15T17:49:47.377" v="3540"/>
          <ac:spMkLst>
            <pc:docMk/>
            <pc:sldMk cId="3861748614" sldId="594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49:51.805" v="3544" actId="478"/>
          <ac:spMkLst>
            <pc:docMk/>
            <pc:sldMk cId="3861748614" sldId="594"/>
            <ac:spMk id="5" creationId="{57B596F7-B363-D398-A70F-FC881D9459D4}"/>
          </ac:spMkLst>
        </pc:spChg>
        <pc:spChg chg="del mod">
          <ac:chgData name="Hilbert Kong" userId="5f759f385732b058" providerId="LiveId" clId="{7FEEA5E5-4839-4B7A-A6D7-E86C3C3F9628}" dt="2024-03-15T17:49:49.867" v="3543"/>
          <ac:spMkLst>
            <pc:docMk/>
            <pc:sldMk cId="3861748614" sldId="594"/>
            <ac:spMk id="7" creationId="{06A4806A-170B-AA16-B710-81083A97894C}"/>
          </ac:spMkLst>
        </pc:spChg>
        <pc:graphicFrameChg chg="del">
          <ac:chgData name="Hilbert Kong" userId="5f759f385732b058" providerId="LiveId" clId="{7FEEA5E5-4839-4B7A-A6D7-E86C3C3F9628}" dt="2024-03-15T17:49:49.867" v="3541" actId="478"/>
          <ac:graphicFrameMkLst>
            <pc:docMk/>
            <pc:sldMk cId="3861748614" sldId="594"/>
            <ac:graphicFrameMk id="3" creationId="{61785858-7F36-078D-D71D-5BD620250902}"/>
          </ac:graphicFrameMkLst>
        </pc:graphicFrameChg>
        <pc:picChg chg="add mod">
          <ac:chgData name="Hilbert Kong" userId="5f759f385732b058" providerId="LiveId" clId="{7FEEA5E5-4839-4B7A-A6D7-E86C3C3F9628}" dt="2024-03-15T18:03:09.789" v="3598" actId="1076"/>
          <ac:picMkLst>
            <pc:docMk/>
            <pc:sldMk cId="3861748614" sldId="594"/>
            <ac:picMk id="6" creationId="{2AFF55E9-4AC5-9244-2D51-CE6A112A6FA2}"/>
          </ac:picMkLst>
        </pc:picChg>
        <pc:picChg chg="add mod">
          <ac:chgData name="Hilbert Kong" userId="5f759f385732b058" providerId="LiveId" clId="{7FEEA5E5-4839-4B7A-A6D7-E86C3C3F9628}" dt="2024-03-15T18:10:04.746" v="3606" actId="1076"/>
          <ac:picMkLst>
            <pc:docMk/>
            <pc:sldMk cId="3861748614" sldId="594"/>
            <ac:picMk id="9" creationId="{64E661C1-FC49-68D3-D598-07402D58A76B}"/>
          </ac:picMkLst>
        </pc:picChg>
      </pc:sldChg>
      <pc:sldChg chg="add mod modTransition modShow">
        <pc:chgData name="Hilbert Kong" userId="5f759f385732b058" providerId="LiveId" clId="{7FEEA5E5-4839-4B7A-A6D7-E86C3C3F9628}" dt="2024-03-15T19:06:51.142" v="3644"/>
        <pc:sldMkLst>
          <pc:docMk/>
          <pc:sldMk cId="2304263015" sldId="595"/>
        </pc:sldMkLst>
      </pc:sld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386758224" sldId="214748367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386758224" sldId="2147483674"/>
            <pc:sldLayoutMk cId="1196227329" sldId="214748367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415888233" sldId="214748367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15888233" sldId="2147483676"/>
            <pc:sldLayoutMk cId="427289534" sldId="214748367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081434363" sldId="214748367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081434363" sldId="2147483678"/>
            <pc:sldLayoutMk cId="3426464600" sldId="214748367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576370910" sldId="214748368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576370910" sldId="2147483680"/>
            <pc:sldLayoutMk cId="3920711155" sldId="214748368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087310964" sldId="214748368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087310964" sldId="2147483682"/>
            <pc:sldLayoutMk cId="2283248917" sldId="2147483683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430927888" sldId="214748368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430927888" sldId="2147483684"/>
            <pc:sldLayoutMk cId="1350346632" sldId="214748368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835425415" sldId="214748368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835425415" sldId="2147483686"/>
            <pc:sldLayoutMk cId="171352426" sldId="214748368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031843381" sldId="214748368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031843381" sldId="2147483688"/>
            <pc:sldLayoutMk cId="2009382543" sldId="214748368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908923746" sldId="214748369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908923746" sldId="2147483690"/>
            <pc:sldLayoutMk cId="1701859254" sldId="214748369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180666471" sldId="214748369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180666471" sldId="2147483692"/>
            <pc:sldLayoutMk cId="1746743819" sldId="2147483693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402915349" sldId="214748369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402915349" sldId="2147483694"/>
            <pc:sldLayoutMk cId="3294869521" sldId="214748369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865314394" sldId="214748369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865314394" sldId="2147483696"/>
            <pc:sldLayoutMk cId="2254814733" sldId="214748369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014189500" sldId="214748369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014189500" sldId="2147483698"/>
            <pc:sldLayoutMk cId="679081792" sldId="214748369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231917929" sldId="214748370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231917929" sldId="2147483700"/>
            <pc:sldLayoutMk cId="2200121260" sldId="2147483701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231917929" sldId="2147483700"/>
            <pc:sldLayoutMk cId="465753590" sldId="2147483702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436460277" sldId="2147483703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3897029346" sldId="2147483704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2857554533" sldId="2147483705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957559823" sldId="2147483706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316492762" sldId="2147483707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316492762" sldId="2147483707"/>
            <pc:sldLayoutMk cId="2301455673" sldId="2147483708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316492762" sldId="2147483707"/>
            <pc:sldLayoutMk cId="3371598274" sldId="214748370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691553203" sldId="214748371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691553203" sldId="2147483710"/>
            <pc:sldLayoutMk cId="994672734" sldId="214748371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363721995" sldId="214748371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3222182066" sldId="2147483713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920976773" sldId="2147483714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12161488" sldId="2147483715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1265668429" sldId="2147483716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184703097" sldId="2147483717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3393526845" sldId="2147483718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2404500603" sldId="2147483719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65078495" sldId="2147483720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03843113" sldId="2147483721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1583310784" sldId="214748372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1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2438400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cs typeface="Helvetica Neue"/>
                <a:sym typeface="Helvetica Neue" panose="02000503000000020004"/>
              </a:rPr>
              <a:pPr marL="0" marR="0" lvl="0" indent="0" algn="l" defTabSz="2438400" rtl="0" eaLnBrk="1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CN" altLang="en-US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cs typeface="Helvetica Neue"/>
              <a:sym typeface="Helvetica Neue" panose="020005030000000200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7CBC41D-F940-9D31-C67E-065F5D0BBBEC}"/>
              </a:ext>
            </a:extLst>
          </p:cNvPr>
          <p:cNvSpPr/>
          <p:nvPr userDrawn="1"/>
        </p:nvSpPr>
        <p:spPr>
          <a:xfrm>
            <a:off x="1150373" y="4933336"/>
            <a:ext cx="3591233" cy="9291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22732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8953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46460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71115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324891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34663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242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38254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85925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74381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86952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81473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081792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0500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54" name="圆角矩形"/>
          <p:cNvSpPr/>
          <p:nvPr userDrawn="1"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0012126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753590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029346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54533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55982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45567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59827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672734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222182066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76773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1488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6842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03097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26845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00603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2024/5/18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78495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3113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83310784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17334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jpeg"/><Relationship Id="rId5" Type="http://schemas.openxmlformats.org/officeDocument/2006/relationships/tags" Target="../tags/tag2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eg"/><Relationship Id="rId4" Type="http://schemas.openxmlformats.org/officeDocument/2006/relationships/tags" Target="../tags/tag3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593090" y="5369560"/>
            <a:ext cx="2171700" cy="724535"/>
          </a:xfrm>
          <a:prstGeom prst="roundRect">
            <a:avLst/>
          </a:prstGeom>
          <a:solidFill>
            <a:srgbClr val="FED71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75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88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45" y="229870"/>
            <a:ext cx="1887900" cy="20880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70815" y="538480"/>
            <a:ext cx="299783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>
                <a:solidFill>
                  <a:schemeClr val="bg1"/>
                </a:solidFill>
                <a:latin typeface="Arial Regular" panose="020B0604020202020204" charset="0"/>
                <a:ea typeface="Heiti SC Medium" panose="02000000000000000000" charset="-122"/>
                <a:cs typeface="Arial Regular" panose="020B0604020202020204" charset="0"/>
              </a:rPr>
              <a:t>全球累计服务用户超十万</a:t>
            </a:r>
          </a:p>
        </p:txBody>
      </p:sp>
    </p:spTree>
    <p:extLst>
      <p:ext uri="{BB962C8B-B14F-4D97-AF65-F5344CB8AC3E}">
        <p14:creationId xmlns:p14="http://schemas.microsoft.com/office/powerpoint/2010/main" val="308143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37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9674709" y="4369900"/>
            <a:ext cx="2561106" cy="251482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43C1375-3396-504C-8319-7300079D4CFB}"/>
              </a:ext>
            </a:extLst>
          </p:cNvPr>
          <p:cNvSpPr/>
          <p:nvPr userDrawn="1"/>
        </p:nvSpPr>
        <p:spPr>
          <a:xfrm>
            <a:off x="1496962" y="1637071"/>
            <a:ext cx="2905432" cy="38567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Tutor</a:t>
            </a:r>
            <a:r>
              <a:rPr lang="zh-CN" altLang="en-US" dirty="0"/>
              <a:t>照片</a:t>
            </a:r>
          </a:p>
        </p:txBody>
      </p:sp>
    </p:spTree>
    <p:extLst>
      <p:ext uri="{BB962C8B-B14F-4D97-AF65-F5344CB8AC3E}">
        <p14:creationId xmlns:p14="http://schemas.microsoft.com/office/powerpoint/2010/main" val="308731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 userDrawn="1"/>
        </p:nvCxnSpPr>
        <p:spPr>
          <a:xfrm flipH="1">
            <a:off x="662305" y="2614295"/>
            <a:ext cx="1208405" cy="13335"/>
          </a:xfrm>
          <a:prstGeom prst="line">
            <a:avLst/>
          </a:prstGeom>
          <a:ln w="381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2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42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843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92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6DBAD49-D8E5-D9BF-ADA4-2A0FA5FA3C9A}"/>
              </a:ext>
            </a:extLst>
          </p:cNvPr>
          <p:cNvSpPr/>
          <p:nvPr userDrawn="1"/>
        </p:nvSpPr>
        <p:spPr>
          <a:xfrm>
            <a:off x="7396316" y="125363"/>
            <a:ext cx="2632587" cy="619432"/>
          </a:xfrm>
          <a:prstGeom prst="roundRect">
            <a:avLst>
              <a:gd name="adj" fmla="val 27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重要程度：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难易程度：</a:t>
            </a:r>
          </a:p>
        </p:txBody>
      </p:sp>
    </p:spTree>
    <p:extLst>
      <p:ext uri="{BB962C8B-B14F-4D97-AF65-F5344CB8AC3E}">
        <p14:creationId xmlns:p14="http://schemas.microsoft.com/office/powerpoint/2010/main" val="318066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91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31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课程ppt模版-for tutor.005.jpeg" descr="课程ppt模版-for tutor.005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Tutor照片"/>
          <p:cNvSpPr/>
          <p:nvPr userDrawn="1"/>
        </p:nvSpPr>
        <p:spPr>
          <a:xfrm>
            <a:off x="1451727" y="1556883"/>
            <a:ext cx="2890278" cy="3973095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929292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r>
              <a:rPr sz="1600"/>
              <a:t>Tutor照片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101418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课程ppt模版-for tutor.001.jpeg" descr="课程ppt模版-for tutor.001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19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ransition spd="slow">
    <p:push dir="u"/>
  </p:transition>
  <p:txStyles>
    <p:titleStyle>
      <a:lvl1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titleStyle>
    <p:bodyStyle>
      <a:lvl1pPr marL="304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609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914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1219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15240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1828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2133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2438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2743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  <p:extLst>
      <p:ext uri="{BB962C8B-B14F-4D97-AF65-F5344CB8AC3E}">
        <p14:creationId xmlns:p14="http://schemas.microsoft.com/office/powerpoint/2010/main" val="243646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课程ppt模版-for tutor.010.jpeg" descr="课程ppt模版-for tutor.010.jpe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131649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课程ppt模版-for tutor.009.jpeg" descr="课程ppt模版-for tutor.009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3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3"/>
    </p:custDataLst>
    <p:extLst>
      <p:ext uri="{BB962C8B-B14F-4D97-AF65-F5344CB8AC3E}">
        <p14:creationId xmlns:p14="http://schemas.microsoft.com/office/powerpoint/2010/main" val="269155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2024/5/18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72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40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课程ppt模版-for tutor.010.jpeg" descr="课程ppt模版-for tutor.010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3"/>
    </p:custDataLst>
    <p:extLst>
      <p:ext uri="{BB962C8B-B14F-4D97-AF65-F5344CB8AC3E}">
        <p14:creationId xmlns:p14="http://schemas.microsoft.com/office/powerpoint/2010/main" val="233960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圆角矩形"/>
          <p:cNvSpPr/>
          <p:nvPr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 kern="0">
              <a:solidFill>
                <a:srgbClr val="FFFFFF"/>
              </a:solidFill>
              <a:latin typeface="PingFang SC Regular" panose="020B0400000000000000" charset="-122"/>
              <a:ea typeface="PingFang SC Regular" panose="020B0400000000000000" charset="-122"/>
              <a:sym typeface="PingFang SC Regular" panose="020B0400000000000000" charset="-122"/>
            </a:endParaRPr>
          </a:p>
        </p:txBody>
      </p:sp>
      <p:sp>
        <p:nvSpPr>
          <p:cNvPr id="155" name="Tutor：xxxx"/>
          <p:cNvSpPr txBox="1"/>
          <p:nvPr/>
        </p:nvSpPr>
        <p:spPr>
          <a:xfrm>
            <a:off x="1335405" y="5231480"/>
            <a:ext cx="2998153" cy="55143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500" spc="13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pPr defTabSz="228600" hangingPunct="0"/>
            <a:r>
              <a:rPr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Tutor：</a:t>
            </a:r>
            <a:r>
              <a:rPr lang="en-US"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Hilbert</a:t>
            </a:r>
            <a:endParaRPr lang="en-US" sz="3250" kern="0" spc="65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1718" y="2363788"/>
            <a:ext cx="9157970" cy="2510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INFO1110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Introduction to Programming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同步辅导课</a:t>
            </a:r>
            <a:r>
              <a:rPr lang="en-US" altLang="zh-CN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6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8435" y="1508775"/>
            <a:ext cx="2908300" cy="4070322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7014845" y="1329055"/>
            <a:ext cx="182133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4800" kern="0" dirty="0">
                <a:solidFill>
                  <a:srgbClr val="000000"/>
                </a:solidFill>
                <a:latin typeface="LingWai TC" panose="03050602040302020204" charset="-122"/>
                <a:ea typeface="LingWai TC" panose="03050602040302020204" charset="-122"/>
                <a:sym typeface="Helvetica Neue" panose="02000503000000020004"/>
              </a:rPr>
              <a:t>Hilbert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4759960" y="2597150"/>
            <a:ext cx="6314440" cy="333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Bachelor of Advanced Computing </a:t>
            </a:r>
            <a:r>
              <a:rPr lang="en-US" kern="0" dirty="0" err="1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Honours</a:t>
            </a:r>
            <a:r>
              <a:rPr 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 First Class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毕业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(Major in 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Software Development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)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東京工業大学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Master of Artificial Intelligence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在读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曾任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Lab Tutor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总分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91.0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2018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年加入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，主要教授预科及本科的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IT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入门课程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学科带头人兼面试官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，曾经撰写过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课程规范指南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4973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8723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297468"/>
            <a:ext cx="397435" cy="4026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98960" y="230002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792523"/>
            <a:ext cx="397435" cy="40266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98960" y="279507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287578"/>
            <a:ext cx="397435" cy="402664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798960" y="329013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3104" y="1854981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Recursion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3103" y="232952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Array and Multi-dimensional List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3102" y="2824578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Hack Nerd Font" panose="020B0609030202020204" pitchFamily="49" charset="0"/>
              </a:rPr>
              <a:t>Binary Search *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Hack Nerd Font" panose="020B060903020202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3101" y="331963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Tree and DFS/BFS *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1822926"/>
            <a:ext cx="397435" cy="40266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798960" y="1825480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65616" y="211981"/>
            <a:ext cx="217802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本节考点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panose="020B0604020202090204" charset="0"/>
              <a:ea typeface="宋体" panose="02010600030101010101" pitchFamily="2" charset="-122"/>
              <a:cs typeface="Arial Bold" panose="020B06040202020902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44240" y="1786902"/>
            <a:ext cx="537627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Terminal Commands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题型：非考题，但是融入你接下来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13</a:t>
            </a: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周的方方面面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Directory operations, Copy/Move, Run program,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考察惯例：无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1122824" y="1768372"/>
            <a:ext cx="50925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Basics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题型：选择题、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简答题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What is a program/interpreter/compiler?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running procedures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考察惯例：考察可能性较小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题目展示：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74" y="1786902"/>
            <a:ext cx="275590" cy="267970"/>
          </a:xfrm>
          <a:prstGeom prst="rect">
            <a:avLst/>
          </a:prstGeom>
        </p:spPr>
      </p:pic>
      <p:pic>
        <p:nvPicPr>
          <p:cNvPr id="6" name="图片 5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63" y="1781172"/>
            <a:ext cx="275590" cy="267970"/>
          </a:xfrm>
          <a:prstGeom prst="rect">
            <a:avLst/>
          </a:prstGeom>
        </p:spPr>
      </p:pic>
      <p:pic>
        <p:nvPicPr>
          <p:cNvPr id="8" name="图片 7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646" y="1781172"/>
            <a:ext cx="275590" cy="267970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847258" y="6488668"/>
            <a:ext cx="648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注：    代表重要程度，并非难度</a:t>
            </a:r>
          </a:p>
        </p:txBody>
      </p:sp>
      <p:pic>
        <p:nvPicPr>
          <p:cNvPr id="10" name="图片 9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54" y="6515661"/>
            <a:ext cx="275590" cy="267970"/>
          </a:xfrm>
          <a:prstGeom prst="rect">
            <a:avLst/>
          </a:prstGeom>
        </p:spPr>
      </p:pic>
      <p:pic>
        <p:nvPicPr>
          <p:cNvPr id="2" name="图片 7" descr="图层 2">
            <a:extLst>
              <a:ext uri="{FF2B5EF4-FFF2-40B4-BE49-F238E27FC236}">
                <a16:creationId xmlns:a16="http://schemas.microsoft.com/office/drawing/2014/main" id="{CC4919C6-D0C9-5ADB-43C5-4095702E9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78" y="1781172"/>
            <a:ext cx="275590" cy="267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DA8A02-5038-39A9-240D-6543398126B3}"/>
              </a:ext>
            </a:extLst>
          </p:cNvPr>
          <p:cNvSpPr txBox="1"/>
          <p:nvPr/>
        </p:nvSpPr>
        <p:spPr>
          <a:xfrm>
            <a:off x="1122824" y="5649073"/>
            <a:ext cx="7668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does the execution process differ for a program written in an interpreting programming language compared to a compiled language?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7B127040-09CF-BF6F-6B89-037A8B9A4E7E}"/>
              </a:ext>
            </a:extLst>
          </p:cNvPr>
          <p:cNvSpPr txBox="1"/>
          <p:nvPr/>
        </p:nvSpPr>
        <p:spPr>
          <a:xfrm>
            <a:off x="3965516" y="6324584"/>
            <a:ext cx="346710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自编题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)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xxxxx"/>
          <p:cNvSpPr txBox="1"/>
          <p:nvPr/>
        </p:nvSpPr>
        <p:spPr>
          <a:xfrm>
            <a:off x="6738258" y="3172520"/>
            <a:ext cx="3145971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6000" spc="119"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defTabSz="228600" hangingPunct="0"/>
            <a:r>
              <a:rPr lang="zh-CN" altLang="en-US" sz="3000" b="1" kern="0" spc="60" dirty="0">
                <a:solidFill>
                  <a:srgbClr val="000000"/>
                </a:solidFill>
                <a:latin typeface="微软雅黑"/>
                <a:ea typeface="微软雅黑"/>
              </a:rPr>
              <a:t>知识点讲解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递归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4" name="Text Box 1"/>
          <p:cNvSpPr txBox="1"/>
          <p:nvPr/>
        </p:nvSpPr>
        <p:spPr>
          <a:xfrm>
            <a:off x="840740" y="1588770"/>
            <a:ext cx="10432098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Definition: A function that </a:t>
            </a:r>
            <a:r>
              <a:rPr lang="en-US" sz="2400" u="sng" kern="0" dirty="0">
                <a:solidFill>
                  <a:srgbClr val="000000"/>
                </a:solidFill>
                <a:highlight>
                  <a:srgbClr val="FFFF00"/>
                </a:highlight>
                <a:latin typeface="+mn-ea"/>
                <a:sym typeface="Helvetica Neue" panose="02000503000000020004"/>
              </a:rPr>
              <a:t>calls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 itself.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Recur (v.), Recursive (adj.)</a:t>
            </a:r>
          </a:p>
        </p:txBody>
      </p:sp>
      <p:sp>
        <p:nvSpPr>
          <p:cNvPr id="6" name="Text Box 4"/>
          <p:cNvSpPr txBox="1"/>
          <p:nvPr/>
        </p:nvSpPr>
        <p:spPr>
          <a:xfrm>
            <a:off x="879793" y="3252470"/>
            <a:ext cx="10432098" cy="1679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 workable recursion must include: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000000"/>
                </a:solidFill>
                <a:latin typeface="+mn-ea"/>
                <a:cs typeface="Arial Bold" panose="020B0604020202020204" charset="0"/>
                <a:sym typeface="Helvetica Neue" panose="02000503000000020004"/>
              </a:rPr>
              <a:t>Base case(s)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: to </a:t>
            </a:r>
            <a:r>
              <a:rPr lang="en-US" sz="24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terminate</a:t>
            </a:r>
            <a:endParaRPr lang="en-US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000000"/>
                </a:solidFill>
                <a:latin typeface="+mn-ea"/>
                <a:cs typeface="Arial Bold" panose="020B0604020202020204" charset="0"/>
                <a:sym typeface="Helvetica Neue" panose="02000503000000020004"/>
              </a:rPr>
              <a:t>Recursive case(s)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: to </a:t>
            </a:r>
            <a:r>
              <a:rPr lang="en-US" sz="24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expand/continue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879793" y="5354003"/>
            <a:ext cx="105705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从数学的角度来看，</a:t>
            </a:r>
            <a:r>
              <a:rPr lang="en-US" altLang="zh-CN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recursion</a:t>
            </a:r>
            <a:r>
              <a:rPr lang="zh-CN" alt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就是在一个函数的定义里又用到了这个函数自身：</a:t>
            </a:r>
            <a:endParaRPr lang="en-US" altLang="zh-CN" sz="2400" kern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9"/>
              <p:cNvSpPr txBox="1"/>
              <p:nvPr/>
            </p:nvSpPr>
            <p:spPr>
              <a:xfrm>
                <a:off x="4107326" y="6108500"/>
                <a:ext cx="3365088" cy="424732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defTabSz="1219200" hangingPunct="0">
                  <a:lnSpc>
                    <a:spcPct val="90000"/>
                  </a:lnSpc>
                  <a:spcBef>
                    <a:spcPts val="225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𝑥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) =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𝑥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 − 1) + 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𝑥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 </m:t>
                      </m:r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+mn-ea"/>
                  <a:sym typeface="Helvetica Neue" panose="02000503000000020004"/>
                </a:endParaRPr>
              </a:p>
            </p:txBody>
          </p:sp>
        </mc:Choice>
        <mc:Fallback xmlns="">
          <p:sp>
            <p:nvSpPr>
              <p:cNvPr id="10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326" y="6108500"/>
                <a:ext cx="3365088" cy="424732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047608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– Fibonacci Series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18" y="1494473"/>
            <a:ext cx="8273098" cy="27901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610" y="3514090"/>
            <a:ext cx="3581718" cy="319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5010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– Fibonacci Series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420495" y="1450023"/>
            <a:ext cx="935101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Fibonacci Sequence = 0, 1, 1, 2, 3, 5, 8, 13, 21, 34, ….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650558" y="1961833"/>
            <a:ext cx="110718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Write a recursive function </a:t>
            </a:r>
            <a:r>
              <a:rPr lang="en-US" sz="2400" kern="0">
                <a:solidFill>
                  <a:srgbClr val="000000"/>
                </a:solidFill>
                <a:latin typeface="+mn-ea"/>
                <a:cs typeface="Hack Nerd Font Regular" panose="020B0609030202020204" charset="0"/>
                <a:sym typeface="Helvetica Neue" panose="02000503000000020004"/>
              </a:rPr>
              <a:t>fibonacci()</a:t>
            </a:r>
            <a:r>
              <a:rPr 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 that returns the n</a:t>
            </a:r>
            <a:r>
              <a:rPr lang="en-US" sz="2400" kern="0" baseline="30000">
                <a:solidFill>
                  <a:srgbClr val="000000"/>
                </a:solidFill>
                <a:latin typeface="+mn-ea"/>
                <a:sym typeface="Helvetica Neue" panose="02000503000000020004"/>
              </a:rPr>
              <a:t>th</a:t>
            </a:r>
            <a:r>
              <a:rPr 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 fibonacci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6"/>
              <p:cNvSpPr txBox="1"/>
              <p:nvPr/>
            </p:nvSpPr>
            <p:spPr>
              <a:xfrm>
                <a:off x="1688751" y="2610453"/>
                <a:ext cx="1512402" cy="424732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defTabSz="1219200" hangingPunct="0">
                  <a:lnSpc>
                    <a:spcPct val="90000"/>
                  </a:lnSpc>
                  <a:spcBef>
                    <a:spcPts val="225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(0) =0</m:t>
                      </m:r>
                    </m:oMath>
                  </m:oMathPara>
                </a14:m>
                <a:endParaRPr lang="en-US" sz="2400" kern="0">
                  <a:solidFill>
                    <a:srgbClr val="000000"/>
                  </a:solidFill>
                  <a:latin typeface="+mn-ea"/>
                  <a:sym typeface="Helvetica Neue" panose="02000503000000020004"/>
                </a:endParaRPr>
              </a:p>
            </p:txBody>
          </p:sp>
        </mc:Choice>
        <mc:Fallback xmlns="">
          <p:sp>
            <p:nvSpPr>
              <p:cNvPr id="7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751" y="2610453"/>
                <a:ext cx="1512402" cy="424732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" y="3384233"/>
            <a:ext cx="5907405" cy="28022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105" y="3448050"/>
            <a:ext cx="4857433" cy="27387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11"/>
              <p:cNvSpPr txBox="1"/>
              <p:nvPr/>
            </p:nvSpPr>
            <p:spPr>
              <a:xfrm>
                <a:off x="4109371" y="2610453"/>
                <a:ext cx="1512402" cy="424732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defTabSz="1219200" hangingPunct="0">
                  <a:lnSpc>
                    <a:spcPct val="90000"/>
                  </a:lnSpc>
                  <a:spcBef>
                    <a:spcPts val="225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(1) =1</m:t>
                      </m:r>
                    </m:oMath>
                  </m:oMathPara>
                </a14:m>
                <a:endParaRPr lang="en-US" sz="2400" kern="0">
                  <a:solidFill>
                    <a:srgbClr val="000000"/>
                  </a:solidFill>
                  <a:latin typeface="+mn-ea"/>
                  <a:sym typeface="Helvetica Neue" panose="02000503000000020004"/>
                </a:endParaRPr>
              </a:p>
            </p:txBody>
          </p:sp>
        </mc:Choice>
        <mc:Fallback xmlns="">
          <p:sp>
            <p:nvSpPr>
              <p:cNvPr id="12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371" y="2610453"/>
                <a:ext cx="1512402" cy="4247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12"/>
              <p:cNvSpPr txBox="1"/>
              <p:nvPr/>
            </p:nvSpPr>
            <p:spPr>
              <a:xfrm>
                <a:off x="6226778" y="2610453"/>
                <a:ext cx="4160883" cy="424732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defTabSz="1219200" hangingPunct="0">
                  <a:lnSpc>
                    <a:spcPct val="90000"/>
                  </a:lnSpc>
                  <a:spcBef>
                    <a:spcPts val="225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𝑛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) =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𝑛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−1) + 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𝑓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(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𝑛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  <a:sym typeface="Helvetica Neue" panose="02000503000000020004"/>
                        </a:rPr>
                        <m:t>−2)</m:t>
                      </m:r>
                    </m:oMath>
                  </m:oMathPara>
                </a14:m>
                <a:endParaRPr lang="en-US" sz="2400" kern="0">
                  <a:solidFill>
                    <a:srgbClr val="000000"/>
                  </a:solidFill>
                  <a:latin typeface="+mn-ea"/>
                  <a:sym typeface="Helvetica Neue" panose="02000503000000020004"/>
                </a:endParaRPr>
              </a:p>
            </p:txBody>
          </p:sp>
        </mc:Choice>
        <mc:Fallback xmlns="">
          <p:sp>
            <p:nvSpPr>
              <p:cNvPr id="3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778" y="2610453"/>
                <a:ext cx="4160883" cy="424732"/>
              </a:xfrm>
              <a:prstGeom prst="rect">
                <a:avLst/>
              </a:prstGeom>
              <a:blipFill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85589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– Call Stack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BCFB1F-694D-3B59-C42E-CF81B4D9F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4168"/>
            <a:ext cx="7468235" cy="499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9781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– Pros and Cons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725170" y="1620520"/>
            <a:ext cx="1074134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每一个能用</a:t>
            </a:r>
            <a:r>
              <a:rPr lang="en-US" altLang="zh-CN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Recursion</a:t>
            </a:r>
            <a:r>
              <a:rPr lang="zh-CN" alt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解决的问题，都</a:t>
            </a:r>
            <a:r>
              <a:rPr lang="zh-CN" altLang="en-US" sz="2400" b="1" u="sng" kern="0">
                <a:solidFill>
                  <a:srgbClr val="FF0000"/>
                </a:solidFill>
                <a:highlight>
                  <a:srgbClr val="FFFF00"/>
                </a:highlight>
                <a:latin typeface="+mn-ea"/>
                <a:sym typeface="Helvetica Neue" panose="02000503000000020004"/>
              </a:rPr>
              <a:t>一定</a:t>
            </a:r>
            <a:r>
              <a:rPr lang="zh-CN" alt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有</a:t>
            </a:r>
            <a:r>
              <a:rPr lang="en-US" altLang="zh-CN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Iterative</a:t>
            </a:r>
            <a:r>
              <a:rPr lang="zh-CN" altLang="en-US" sz="2400" kern="0">
                <a:solidFill>
                  <a:srgbClr val="000000"/>
                </a:solidFill>
                <a:latin typeface="+mn-ea"/>
                <a:sym typeface="Helvetica Neue" panose="02000503000000020004"/>
              </a:rPr>
              <a:t>（循环）的解法。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1152208" y="2303145"/>
            <a:ext cx="9887903" cy="389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Pros: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Elegant (Clean and more readable)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 unique way of implementing a variable number of nested loops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Cons: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Slower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More memory used</a:t>
            </a:r>
          </a:p>
        </p:txBody>
      </p:sp>
    </p:spTree>
    <p:extLst>
      <p:ext uri="{BB962C8B-B14F-4D97-AF65-F5344CB8AC3E}">
        <p14:creationId xmlns:p14="http://schemas.microsoft.com/office/powerpoint/2010/main" val="190228297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– Tech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面试真题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FCBEF7-EC6B-42E8-DB75-DF462AFE0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18" y="1592119"/>
            <a:ext cx="49530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6397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Recursion – Tech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面试真题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FCBEF7-EC6B-42E8-DB75-DF462AFE0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18" y="1592119"/>
            <a:ext cx="4953000" cy="4470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B949F14-597A-7EAB-007F-833F5F5E9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896" y="1647539"/>
            <a:ext cx="55245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2776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Array vs. List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94B93A-CB4B-6B91-F35A-556E237368EF}"/>
              </a:ext>
            </a:extLst>
          </p:cNvPr>
          <p:cNvSpPr txBox="1"/>
          <p:nvPr/>
        </p:nvSpPr>
        <p:spPr>
          <a:xfrm>
            <a:off x="715536" y="1414809"/>
            <a:ext cx="107609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CN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根据往届的情况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，</a:t>
            </a:r>
            <a:r>
              <a:rPr lang="en-US" altLang="zh-CN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numpy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和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array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不会成为考察的重点。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sym typeface="Wingdings" pitchFamily="2" charset="2"/>
              </a:rPr>
              <a:t> </a:t>
            </a:r>
            <a:r>
              <a:rPr lang="en-US" altLang="zh-CN" sz="2400" kern="0" dirty="0" err="1">
                <a:solidFill>
                  <a:srgbClr val="000000"/>
                </a:solidFill>
                <a:latin typeface="+mn-ea"/>
                <a:sym typeface="Wingdings" pitchFamily="2" charset="2"/>
              </a:rPr>
              <a:t>Cheatsheet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23D13B-CD32-F310-DE28-F215A31AF991}"/>
              </a:ext>
            </a:extLst>
          </p:cNvPr>
          <p:cNvSpPr txBox="1"/>
          <p:nvPr/>
        </p:nvSpPr>
        <p:spPr>
          <a:xfrm>
            <a:off x="578003" y="1902302"/>
            <a:ext cx="5517997" cy="497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spcBef>
                <a:spcPts val="2250"/>
              </a:spcBef>
            </a:pPr>
            <a:r>
              <a:rPr lang="en-CN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Array:</a:t>
            </a:r>
          </a:p>
          <a:p>
            <a:pPr marL="342900" indent="-342900" defTabSz="1219200" hangingPunct="0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An array is a </a:t>
            </a:r>
            <a:r>
              <a:rPr lang="en-US" sz="20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fixed-size</a:t>
            </a: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, </a:t>
            </a:r>
            <a:r>
              <a:rPr lang="en-US" sz="20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contiguous memory block </a:t>
            </a: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that stores elements of the same data type.</a:t>
            </a:r>
          </a:p>
          <a:p>
            <a:pPr marL="342900" indent="-342900" defTabSz="1219200" hangingPunct="0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Elements in an array are accessed using an index or a subscript that represents their position in the array. The index typically starts at 0.</a:t>
            </a:r>
          </a:p>
          <a:p>
            <a:pPr marL="342900" indent="-342900" defTabSz="1219200" hangingPunct="0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Arrays have a </a:t>
            </a:r>
            <a:r>
              <a:rPr lang="en-US" sz="20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fixed size and type</a:t>
            </a: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, meaning you need to know the number of elements you want to store in advance, and that </a:t>
            </a:r>
            <a:r>
              <a:rPr lang="en-US" sz="20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size cannot be changed </a:t>
            </a: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during runtime.</a:t>
            </a:r>
            <a:endParaRPr lang="en-CN" sz="20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B1E25A-2EC1-FD83-3CA8-503167ABB06E}"/>
              </a:ext>
            </a:extLst>
          </p:cNvPr>
          <p:cNvSpPr txBox="1"/>
          <p:nvPr/>
        </p:nvSpPr>
        <p:spPr>
          <a:xfrm>
            <a:off x="6353323" y="2003788"/>
            <a:ext cx="5517997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spcBef>
                <a:spcPts val="2250"/>
              </a:spcBef>
            </a:pPr>
            <a:r>
              <a:rPr lang="en-CN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List:</a:t>
            </a:r>
          </a:p>
          <a:p>
            <a:pPr marL="342900" indent="-342900" defTabSz="1219200" hangingPunct="0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 list is a dynamic data structure that can </a:t>
            </a:r>
            <a:r>
              <a:rPr lang="en-US" sz="20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grow or shrink in size during runtime</a:t>
            </a: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.</a:t>
            </a:r>
          </a:p>
          <a:p>
            <a:pPr marL="342900" indent="-342900" defTabSz="1219200" hangingPunct="0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Also use index operator to access</a:t>
            </a:r>
          </a:p>
          <a:p>
            <a:pPr marL="342900" indent="-342900" defTabSz="1219200" hangingPunct="0"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Lists are more flexible than arrays because you can </a:t>
            </a:r>
            <a:r>
              <a:rPr lang="en-US" sz="2000" kern="0" dirty="0">
                <a:solidFill>
                  <a:srgbClr val="FF0000"/>
                </a:solidFill>
                <a:latin typeface="+mn-ea"/>
                <a:sym typeface="Helvetica Neue" panose="02000503000000020004"/>
              </a:rPr>
              <a:t>easily add or remove elements of different datatypes</a:t>
            </a:r>
            <a:r>
              <a:rPr lang="en-US" sz="20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.</a:t>
            </a:r>
            <a:endParaRPr lang="en-CN" sz="20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30080533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Numpy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Array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94B93A-CB4B-6B91-F35A-556E237368EF}"/>
              </a:ext>
            </a:extLst>
          </p:cNvPr>
          <p:cNvSpPr txBox="1"/>
          <p:nvPr/>
        </p:nvSpPr>
        <p:spPr>
          <a:xfrm>
            <a:off x="410735" y="1497936"/>
            <a:ext cx="6322573" cy="1091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Array is the most primitive collection data type in most programming language (but not Python😂)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ADD8EE-2B24-7170-A1DD-DCDC373B8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729" y="1343890"/>
            <a:ext cx="5275271" cy="54171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E1EFCE-5024-A619-192F-68FED805E816}"/>
              </a:ext>
            </a:extLst>
          </p:cNvPr>
          <p:cNvSpPr txBox="1"/>
          <p:nvPr/>
        </p:nvSpPr>
        <p:spPr>
          <a:xfrm>
            <a:off x="410734" y="2883498"/>
            <a:ext cx="63225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import 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numpy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 </a:t>
            </a:r>
            <a:r>
              <a:rPr lang="en-US" sz="2400" kern="0" dirty="0">
                <a:solidFill>
                  <a:srgbClr val="FF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as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 np</a:t>
            </a:r>
            <a:endParaRPr lang="en-CN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AE9BD7-75A0-2A6F-99A3-CDDBEA352965}"/>
              </a:ext>
            </a:extLst>
          </p:cNvPr>
          <p:cNvSpPr txBox="1"/>
          <p:nvPr/>
        </p:nvSpPr>
        <p:spPr>
          <a:xfrm>
            <a:off x="410734" y="3650663"/>
            <a:ext cx="6634302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np.array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() </a:t>
            </a: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可以把一个collection变成array</a:t>
            </a:r>
            <a:endParaRPr lang="en-US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np.ones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() 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and 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np.zeros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()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array.shape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/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array.dtype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/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array.ndim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/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array.size</a:t>
            </a:r>
            <a:endParaRPr lang="en-US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169596104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00862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 Multi-dimensional Traversal</a:t>
            </a:r>
          </a:p>
        </p:txBody>
      </p:sp>
      <p:sp>
        <p:nvSpPr>
          <p:cNvPr id="4" name="Double Bracket 3"/>
          <p:cNvSpPr/>
          <p:nvPr/>
        </p:nvSpPr>
        <p:spPr>
          <a:xfrm>
            <a:off x="992188" y="1864678"/>
            <a:ext cx="3232150" cy="333851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504315" y="2077403"/>
            <a:ext cx="24320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30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[1, 2, 3, 4, 5],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504315" y="2823528"/>
            <a:ext cx="24320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[1, 2, 3, 4, 5],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504315" y="3633788"/>
            <a:ext cx="24320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30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[1, 2, 3, 4, 5],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504315" y="4444048"/>
            <a:ext cx="232467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30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[1, 2, 3, 4, 5]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104583" y="1484948"/>
            <a:ext cx="2880043" cy="2025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10" name="Right Arrow 9"/>
          <p:cNvSpPr/>
          <p:nvPr/>
        </p:nvSpPr>
        <p:spPr>
          <a:xfrm rot="5400000">
            <a:off x="-921703" y="3432493"/>
            <a:ext cx="2880043" cy="20256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1599565" y="5380355"/>
            <a:ext cx="212280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matrix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6DC98C-8630-E2DB-6192-823C754EF273}"/>
              </a:ext>
            </a:extLst>
          </p:cNvPr>
          <p:cNvSpPr txBox="1"/>
          <p:nvPr/>
        </p:nvSpPr>
        <p:spPr>
          <a:xfrm>
            <a:off x="5046089" y="1586230"/>
            <a:ext cx="63225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有多少维就要有几层nested循环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7E54A1-BF10-6529-5499-40A427C13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691" y="2477770"/>
            <a:ext cx="4851400" cy="279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00862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 Vector, Matrix and Tensor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3F5D18-87C4-5AFB-580C-3AA2BC9F7EA5}"/>
              </a:ext>
            </a:extLst>
          </p:cNvPr>
          <p:cNvSpPr txBox="1"/>
          <p:nvPr/>
        </p:nvSpPr>
        <p:spPr>
          <a:xfrm>
            <a:off x="566599" y="1726536"/>
            <a:ext cx="63225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Vector -&gt; 1D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5D464E-7C1F-8EF4-68F6-39E59787E175}"/>
              </a:ext>
            </a:extLst>
          </p:cNvPr>
          <p:cNvSpPr txBox="1"/>
          <p:nvPr/>
        </p:nvSpPr>
        <p:spPr>
          <a:xfrm>
            <a:off x="566598" y="3585291"/>
            <a:ext cx="63225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Matrix -&gt; 2D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5CB978-76F4-CF25-E8A1-7C2F86E0E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884" y="1752600"/>
            <a:ext cx="1155700" cy="167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99E980-8DEB-345B-82F9-1B714F07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0" y="4443268"/>
            <a:ext cx="3200400" cy="1587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82D83A-3AD1-45FF-50BD-106C27D0D172}"/>
              </a:ext>
            </a:extLst>
          </p:cNvPr>
          <p:cNvSpPr txBox="1"/>
          <p:nvPr/>
        </p:nvSpPr>
        <p:spPr>
          <a:xfrm>
            <a:off x="5482936" y="1536012"/>
            <a:ext cx="6322573" cy="2049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Tensor -&gt; </a:t>
            </a: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nD</a:t>
            </a:r>
            <a:endParaRPr lang="en-US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  <a:p>
            <a:pPr lvl="1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b="1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Notation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: Tensors are often represented with multi-index notation. For example, a third-order tensor </a:t>
            </a:r>
            <a:r>
              <a:rPr lang="en-US" sz="2400" b="1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T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 might be written as: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97F097E-9E5A-FDA6-CCB7-4575E92F9D4A}"/>
                  </a:ext>
                </a:extLst>
              </p:cNvPr>
              <p:cNvSpPr txBox="1"/>
              <p:nvPr/>
            </p:nvSpPr>
            <p:spPr>
              <a:xfrm>
                <a:off x="8465729" y="3797657"/>
                <a:ext cx="767261" cy="5320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𝑖𝑗𝑘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97F097E-9E5A-FDA6-CCB7-4575E92F9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5729" y="3797657"/>
                <a:ext cx="767261" cy="532005"/>
              </a:xfrm>
              <a:prstGeom prst="rect">
                <a:avLst/>
              </a:prstGeom>
              <a:blipFill>
                <a:blip r:embed="rId4"/>
                <a:stretch>
                  <a:fillRect l="-9677" r="-6452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73DF462-B887-F055-0656-DAF21A1AFD67}"/>
              </a:ext>
            </a:extLst>
          </p:cNvPr>
          <p:cNvSpPr txBox="1"/>
          <p:nvPr/>
        </p:nvSpPr>
        <p:spPr>
          <a:xfrm>
            <a:off x="5950527" y="4443268"/>
            <a:ext cx="63225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where </a:t>
            </a: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, j, k are dimensions of the tensor.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247ED23-9159-D01B-035A-146A68232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609" y="5725977"/>
            <a:ext cx="20955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0403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00862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 Matrix Multiplication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9397E-8F88-ACA4-71DF-763F55F91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550" y="1338579"/>
            <a:ext cx="5168900" cy="195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C795D5-02D6-BFE4-4EBF-E91D194B6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0" y="3308234"/>
            <a:ext cx="5270500" cy="186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01C2D5-A655-4333-CE55-D9E5286EB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0" y="5205152"/>
            <a:ext cx="584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96397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00862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 Image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545A64-870A-FDEB-4EC4-6044C586F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1579165"/>
            <a:ext cx="7772400" cy="31108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27F1E5-750F-8732-EEB7-BB0008CB0EB1}"/>
              </a:ext>
            </a:extLst>
          </p:cNvPr>
          <p:cNvSpPr txBox="1"/>
          <p:nvPr/>
        </p:nvSpPr>
        <p:spPr>
          <a:xfrm>
            <a:off x="2149995" y="5267845"/>
            <a:ext cx="6322573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SRGB -&gt; Standard RGB [0, 255]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Three Channels -&gt; Red, Green, Blue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79169045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Binary Search *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BE0A8E-0412-1863-00DB-DADCC6EA206F}"/>
              </a:ext>
            </a:extLst>
          </p:cNvPr>
          <p:cNvSpPr txBox="1"/>
          <p:nvPr/>
        </p:nvSpPr>
        <p:spPr>
          <a:xfrm>
            <a:off x="840682" y="1435591"/>
            <a:ext cx="10225636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如果对于一个乱序的Array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，没有任何办法，我们必须过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n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个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elements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但如果是一个sorted的Array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，情况就稍许不同了：</a:t>
            </a:r>
            <a:endParaRPr lang="en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0033DD-8AFC-5E28-77F0-67FEA9A47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05360"/>
              </p:ext>
            </p:extLst>
          </p:nvPr>
        </p:nvGraphicFramePr>
        <p:xfrm>
          <a:off x="1889500" y="5998664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7333610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708499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23913438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4353345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0863698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0738292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2711468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2888370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742238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612787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3332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0FB2A65-8B59-E0D2-BA70-A34495EC918B}"/>
              </a:ext>
            </a:extLst>
          </p:cNvPr>
          <p:cNvSpPr txBox="1"/>
          <p:nvPr/>
        </p:nvSpPr>
        <p:spPr>
          <a:xfrm>
            <a:off x="10017500" y="5096517"/>
            <a:ext cx="23597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find(3)</a:t>
            </a:r>
            <a:endParaRPr lang="en-CN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51C384D-A026-8768-14AD-AA4EDA9A5BE8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9559636" y="5308883"/>
            <a:ext cx="457864" cy="468462"/>
          </a:xfrm>
          <a:prstGeom prst="straightConnector1">
            <a:avLst/>
          </a:prstGeom>
          <a:ln w="38100">
            <a:solidFill>
              <a:srgbClr val="FFB3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B6A788-AFC0-4283-EA87-508129E8E355}"/>
              </a:ext>
            </a:extLst>
          </p:cNvPr>
          <p:cNvCxnSpPr>
            <a:cxnSpLocks/>
          </p:cNvCxnSpPr>
          <p:nvPr/>
        </p:nvCxnSpPr>
        <p:spPr>
          <a:xfrm flipH="1">
            <a:off x="6347863" y="3409089"/>
            <a:ext cx="10882" cy="23682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612957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Binary Search *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BDF4E-04DF-B3B7-7DF8-B36D4D568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140" y="1701672"/>
            <a:ext cx="7443719" cy="466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778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Node, Tree and Graph *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51AC8D5B-3819-A13F-BC13-BB096FBD3EFA}"/>
              </a:ext>
            </a:extLst>
          </p:cNvPr>
          <p:cNvSpPr txBox="1"/>
          <p:nvPr/>
        </p:nvSpPr>
        <p:spPr>
          <a:xfrm>
            <a:off x="1023143" y="6488668"/>
            <a:ext cx="10145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000" kern="0" dirty="0">
                <a:solidFill>
                  <a:prstClr val="white">
                    <a:lumMod val="85000"/>
                  </a:prstClr>
                </a:solidFill>
                <a:latin typeface="Arial"/>
                <a:ea typeface="微软雅黑"/>
                <a:cs typeface="Arial"/>
                <a:sym typeface="Helvetica Neue" panose="02000503000000020004"/>
              </a:rPr>
              <a:t>Ref. : </a:t>
            </a:r>
            <a:r>
              <a:rPr lang="en-US" altLang="zh-CN" sz="2000" dirty="0">
                <a:solidFill>
                  <a:prstClr val="white">
                    <a:lumMod val="85000"/>
                  </a:prstClr>
                </a:solidFill>
                <a:latin typeface="Arial"/>
                <a:ea typeface="黑体" panose="02010609060101010101" pitchFamily="49" charset="-122"/>
                <a:cs typeface="Arial"/>
                <a:sym typeface="+mn-ea"/>
              </a:rPr>
              <a:t>https://</a:t>
            </a:r>
            <a:r>
              <a:rPr lang="en-US" altLang="zh-CN" sz="2000" dirty="0" err="1">
                <a:solidFill>
                  <a:prstClr val="white">
                    <a:lumMod val="85000"/>
                  </a:prstClr>
                </a:solidFill>
                <a:latin typeface="Arial"/>
                <a:ea typeface="黑体" panose="02010609060101010101" pitchFamily="49" charset="-122"/>
                <a:cs typeface="Arial"/>
                <a:sym typeface="+mn-ea"/>
              </a:rPr>
              <a:t>www.geeksforgeeks.org</a:t>
            </a:r>
            <a:r>
              <a:rPr lang="en-US" altLang="zh-CN" sz="2000" dirty="0">
                <a:solidFill>
                  <a:prstClr val="white">
                    <a:lumMod val="85000"/>
                  </a:prstClr>
                </a:solidFill>
                <a:latin typeface="Arial"/>
                <a:ea typeface="黑体" panose="02010609060101010101" pitchFamily="49" charset="-122"/>
                <a:cs typeface="Arial"/>
                <a:sym typeface="+mn-ea"/>
              </a:rPr>
              <a:t>/difference-between-graph-and-tree/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722D2F8C-4965-6A55-4962-B8AFD6DB4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170" y="1443062"/>
            <a:ext cx="8009658" cy="49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183526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Depth First Search *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2" descr="Order in which the nodes get expanded">
            <a:extLst>
              <a:ext uri="{FF2B5EF4-FFF2-40B4-BE49-F238E27FC236}">
                <a16:creationId xmlns:a16="http://schemas.microsoft.com/office/drawing/2014/main" id="{1B40BBC1-F586-BEE5-1B27-B37038DA1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81" y="1323127"/>
            <a:ext cx="8601728" cy="551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86177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Breadth First Search *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4100" name="Picture 4" descr="Order in which the nodes get expanded">
            <a:extLst>
              <a:ext uri="{FF2B5EF4-FFF2-40B4-BE49-F238E27FC236}">
                <a16:creationId xmlns:a16="http://schemas.microsoft.com/office/drawing/2014/main" id="{40BCD830-F12B-E6DE-D19A-FFA516DB4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34" y="1322863"/>
            <a:ext cx="8634557" cy="553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915682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720390" y="324279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Heiti SC Medium" panose="02000000000000000000" charset="-122"/>
                <a:ea typeface="Heiti SC Medium" panose="02000000000000000000" charset="-122"/>
              </a:rPr>
              <a:t>经典题型放送</a:t>
            </a:r>
            <a:endParaRPr lang="en-US" altLang="zh-CN" sz="4000" b="1" dirty="0">
              <a:latin typeface="Heiti SC Medium" panose="02000000000000000000" charset="-122"/>
              <a:ea typeface="Heiti SC Medium" panose="02000000000000000000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b="1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Find the Capital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228715" y="555943"/>
            <a:ext cx="17811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（自编题）</a:t>
            </a:r>
          </a:p>
        </p:txBody>
      </p:sp>
      <p:sp>
        <p:nvSpPr>
          <p:cNvPr id="3" name="Text Box 1"/>
          <p:cNvSpPr txBox="1"/>
          <p:nvPr/>
        </p:nvSpPr>
        <p:spPr>
          <a:xfrm>
            <a:off x="808355" y="1539240"/>
            <a:ext cx="1057529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cs typeface="Arial" panose="020B0604020202020204" pitchFamily="34" charset="0"/>
                <a:sym typeface="+mn-ea"/>
              </a:rPr>
              <a:t>W</a:t>
            </a:r>
            <a:r>
              <a:rPr lang="en-AU" sz="2400" kern="0" dirty="0">
                <a:solidFill>
                  <a:srgbClr val="000000"/>
                </a:solidFill>
                <a:latin typeface="+mn-ea"/>
                <a:cs typeface="Arial" panose="020B0604020202020204" pitchFamily="34" charset="0"/>
                <a:sym typeface="+mn-ea"/>
              </a:rPr>
              <a:t>rite a program that accepts a string and print the index of the first capital letter in the string or -1 if not exists. You are </a:t>
            </a:r>
            <a:r>
              <a:rPr lang="en-AU" sz="2400" kern="0" dirty="0">
                <a:solidFill>
                  <a:srgbClr val="FF0000"/>
                </a:solidFill>
                <a:latin typeface="+mn-ea"/>
                <a:cs typeface="Arial" panose="020B0604020202020204" pitchFamily="34" charset="0"/>
                <a:sym typeface="+mn-ea"/>
              </a:rPr>
              <a:t>not allowed to use while and for loops</a:t>
            </a:r>
            <a:r>
              <a:rPr lang="en-AU" sz="2400" kern="0" dirty="0">
                <a:solidFill>
                  <a:srgbClr val="000000"/>
                </a:solidFill>
                <a:latin typeface="+mn-ea"/>
                <a:cs typeface="Arial" panose="020B0604020202020204" pitchFamily="34" charset="0"/>
                <a:sym typeface="+mn-ea"/>
              </a:rPr>
              <a:t>.</a:t>
            </a:r>
            <a:endParaRPr lang="en-US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b="1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Find the Capital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228715" y="555943"/>
            <a:ext cx="17811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（自编题）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1A194-9C68-9618-562A-C1BE9E688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393" y="1465005"/>
            <a:ext cx="7835213" cy="441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0255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b="1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Matrix Multiplication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228715" y="555943"/>
            <a:ext cx="17811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（自编题）</a:t>
            </a:r>
          </a:p>
        </p:txBody>
      </p:sp>
      <p:sp>
        <p:nvSpPr>
          <p:cNvPr id="3" name="Text Box 1"/>
          <p:cNvSpPr txBox="1"/>
          <p:nvPr/>
        </p:nvSpPr>
        <p:spPr>
          <a:xfrm>
            <a:off x="808355" y="1539240"/>
            <a:ext cx="1057529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+mn-ea"/>
                <a:cs typeface="Arial" panose="020B0604020202020204" pitchFamily="34" charset="0"/>
                <a:sym typeface="+mn-ea"/>
              </a:rPr>
              <a:t>Write a function that accepts two matrices and perform matrix multiplication based on the definition.</a:t>
            </a:r>
            <a:endParaRPr lang="en-US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42A868-7B04-DC3A-F3C8-F52949C37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82" y="2735118"/>
            <a:ext cx="4953000" cy="203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BEA591-21FA-1CBE-A903-70772251C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682" y="2639289"/>
            <a:ext cx="6144784" cy="244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74182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b="1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Matrix Multiplication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228715" y="555943"/>
            <a:ext cx="17811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（自编题）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9C6971-EC94-7B03-A889-B896673BA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265" y="1429204"/>
            <a:ext cx="61849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52707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b="1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Find the Subsets *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228715" y="555943"/>
            <a:ext cx="17811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（自编题）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D33DB54A-BDA6-8B15-4D42-9F7C6C448213}"/>
              </a:ext>
            </a:extLst>
          </p:cNvPr>
          <p:cNvSpPr txBox="1"/>
          <p:nvPr/>
        </p:nvSpPr>
        <p:spPr>
          <a:xfrm>
            <a:off x="1002823" y="1422400"/>
            <a:ext cx="1018635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AU" sz="2400" kern="0" dirty="0">
                <a:solidFill>
                  <a:srgbClr val="000000"/>
                </a:solidFill>
                <a:latin typeface="Arial"/>
                <a:ea typeface="微软雅黑"/>
                <a:sym typeface="+mn-ea"/>
              </a:rPr>
              <a:t>Given an array of integers, print sums of all subsets in it without using a loop. Output sums can be printed in any order.</a:t>
            </a:r>
            <a:endParaRPr lang="en-US" sz="2400" kern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A584F-4413-5971-937E-B931A7534D8B}"/>
              </a:ext>
            </a:extLst>
          </p:cNvPr>
          <p:cNvSpPr txBox="1"/>
          <p:nvPr/>
        </p:nvSpPr>
        <p:spPr>
          <a:xfrm>
            <a:off x="1002966" y="2744851"/>
            <a:ext cx="4608576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Input: [2, 3]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Output: 0 2 3 5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Input: [2, 4, 5]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Output: 0 2 4 5 6 7 9 11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BC6CB14C-C242-5B36-A75F-07D79EBB10C0}"/>
              </a:ext>
            </a:extLst>
          </p:cNvPr>
          <p:cNvSpPr txBox="1"/>
          <p:nvPr/>
        </p:nvSpPr>
        <p:spPr>
          <a:xfrm>
            <a:off x="1023142" y="6488668"/>
            <a:ext cx="10145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000" kern="0" dirty="0">
                <a:solidFill>
                  <a:prstClr val="white">
                    <a:lumMod val="85000"/>
                  </a:prstClr>
                </a:solidFill>
                <a:latin typeface="Arial"/>
                <a:ea typeface="微软雅黑"/>
                <a:cs typeface="Arial"/>
                <a:sym typeface="Helvetica Neue" panose="02000503000000020004"/>
              </a:rPr>
              <a:t>Ref. : </a:t>
            </a:r>
            <a:r>
              <a:rPr lang="en-US" altLang="zh-CN" sz="2000" dirty="0">
                <a:solidFill>
                  <a:prstClr val="white">
                    <a:lumMod val="85000"/>
                  </a:prstClr>
                </a:solidFill>
                <a:latin typeface="Arial"/>
                <a:ea typeface="黑体" panose="02010609060101010101" pitchFamily="49" charset="-122"/>
                <a:cs typeface="Arial"/>
                <a:sym typeface="+mn-ea"/>
              </a:rPr>
              <a:t>https://</a:t>
            </a:r>
            <a:r>
              <a:rPr lang="en-US" altLang="zh-CN" sz="2000" dirty="0" err="1">
                <a:solidFill>
                  <a:prstClr val="white">
                    <a:lumMod val="85000"/>
                  </a:prstClr>
                </a:solidFill>
                <a:latin typeface="Arial"/>
                <a:ea typeface="黑体" panose="02010609060101010101" pitchFamily="49" charset="-122"/>
                <a:cs typeface="Arial"/>
                <a:sym typeface="+mn-ea"/>
              </a:rPr>
              <a:t>www.geeksforgeeks.org</a:t>
            </a:r>
            <a:r>
              <a:rPr lang="en-US" altLang="zh-CN" sz="2000" dirty="0">
                <a:solidFill>
                  <a:prstClr val="white">
                    <a:lumMod val="85000"/>
                  </a:prstClr>
                </a:solidFill>
                <a:latin typeface="Arial"/>
                <a:ea typeface="黑体" panose="02010609060101010101" pitchFamily="49" charset="-122"/>
                <a:cs typeface="Arial"/>
                <a:sym typeface="+mn-ea"/>
              </a:rPr>
              <a:t>/print-sums-subsets-given-set/</a:t>
            </a:r>
          </a:p>
        </p:txBody>
      </p:sp>
    </p:spTree>
    <p:extLst>
      <p:ext uri="{BB962C8B-B14F-4D97-AF65-F5344CB8AC3E}">
        <p14:creationId xmlns:p14="http://schemas.microsoft.com/office/powerpoint/2010/main" val="1823833157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b="1" kern="0" dirty="0">
                <a:solidFill>
                  <a:srgbClr val="000000"/>
                </a:solidFill>
                <a:latin typeface="Arial Regular" panose="020B0604020202020204" charset="0"/>
                <a:cs typeface="Arial Regular" panose="020B0604020202020204" charset="0"/>
              </a:rPr>
              <a:t>Find the Subsets *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228715" y="555943"/>
            <a:ext cx="17811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（自编题）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0A564-E75C-7F7F-FFDF-009360EB0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599" y="1355291"/>
            <a:ext cx="4574801" cy="550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76999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49383" y="3230130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重难点总结</a:t>
            </a:r>
          </a:p>
        </p:txBody>
      </p:sp>
    </p:spTree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Heiti SC Medium" panose="02000000000000000000" charset="-122"/>
                <a:cs typeface="+mn-ea"/>
                <a:sym typeface="+mn-ea"/>
              </a:rPr>
              <a:t>重难点总结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ea typeface="PingFang SC Semibold" panose="020B0400000000000000" charset="-122"/>
              <a:cs typeface="+mn-ea"/>
              <a:sym typeface="PingFang SC Semibold" panose="020B0400000000000000" charset="-122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60F7E2E-B2FB-752F-3800-F020B51E0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027"/>
            <a:ext cx="11991558" cy="363523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08730" y="3246438"/>
            <a:ext cx="5895975" cy="58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>
                <a:latin typeface="Heiti SC Medium" panose="02000000000000000000" charset="-122"/>
                <a:ea typeface="Heiti SC Medium" panose="02000000000000000000" charset="-122"/>
              </a:rPr>
              <a:t>下节课预告</a:t>
            </a:r>
          </a:p>
        </p:txBody>
      </p:sp>
    </p:spTree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3171" y="317501"/>
            <a:ext cx="5617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black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下节课预告</a:t>
            </a:r>
          </a:p>
        </p:txBody>
      </p:sp>
      <p:sp>
        <p:nvSpPr>
          <p:cNvPr id="10" name="矩形 9"/>
          <p:cNvSpPr/>
          <p:nvPr/>
        </p:nvSpPr>
        <p:spPr>
          <a:xfrm>
            <a:off x="855027" y="1681449"/>
            <a:ext cx="7171861" cy="427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Final</a:t>
            </a:r>
            <a:r>
              <a:rPr lang="zh-CN" altLang="en-US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理论复习</a:t>
            </a:r>
            <a:endParaRPr lang="en-US" altLang="zh-CN" sz="2800" dirty="0">
              <a:solidFill>
                <a:prstClr val="black"/>
              </a:solidFill>
              <a:latin typeface="+mn-ea"/>
              <a:cs typeface="Arial Regular" panose="020B0604020202020204" charset="0"/>
              <a:sym typeface="Helvetica Neue" panose="02000503000000020004"/>
            </a:endParaRP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考试的注意事项和技巧</a:t>
            </a:r>
            <a:endParaRPr lang="en-US" altLang="zh-CN" sz="2800" dirty="0">
              <a:solidFill>
                <a:prstClr val="black"/>
              </a:solidFill>
              <a:latin typeface="+mn-ea"/>
              <a:cs typeface="Arial Regular" panose="020B0604020202020204" charset="0"/>
              <a:sym typeface="Helvetica Neue" panose="02000503000000020004"/>
            </a:endParaRP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按照</a:t>
            </a: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Final</a:t>
            </a:r>
            <a:r>
              <a:rPr lang="zh-CN" altLang="en-US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重要考点顺序重新梳理</a:t>
            </a:r>
            <a:endParaRPr lang="en-US" altLang="zh-CN" sz="2800" dirty="0">
              <a:solidFill>
                <a:prstClr val="black"/>
              </a:solidFill>
              <a:latin typeface="+mn-ea"/>
              <a:cs typeface="Hack Nerd Font" panose="020B0609030202020204" pitchFamily="49" charset="0"/>
              <a:sym typeface="Helvetica Neue" panose="02000503000000020004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Final</a:t>
            </a:r>
            <a:r>
              <a:rPr lang="zh-CN" altLang="en-US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刷题课</a:t>
            </a:r>
            <a:endParaRPr lang="en-US" altLang="zh-CN" sz="2800" dirty="0">
              <a:solidFill>
                <a:prstClr val="black"/>
              </a:solidFill>
              <a:latin typeface="+mn-ea"/>
              <a:cs typeface="Arial Regular" panose="020B0604020202020204" charset="0"/>
              <a:sym typeface="Helvetica Neue" panose="02000503000000020004"/>
            </a:endParaRP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针对自命题的考卷进行讲评</a:t>
            </a:r>
            <a:endParaRPr lang="en-US" altLang="zh-CN" sz="2800" dirty="0">
              <a:solidFill>
                <a:prstClr val="black"/>
              </a:solidFill>
              <a:latin typeface="+mn-ea"/>
              <a:cs typeface="Arial Regular" panose="020B0604020202020204" charset="0"/>
              <a:sym typeface="Helvetica Neue" panose="020005030000000200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313" y="1985328"/>
            <a:ext cx="3248660" cy="33229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821690" y="533400"/>
            <a:ext cx="1054798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800" b="1" kern="0">
                <a:solidFill>
                  <a:srgbClr val="000000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您每一份诚挚的问卷都会拯救一根濒临掉落的头发。</a:t>
            </a:r>
          </a:p>
        </p:txBody>
      </p:sp>
      <p:pic>
        <p:nvPicPr>
          <p:cNvPr id="6" name="Picture 5" descr="Screenshot 2023-03-09 at 17.26.45"/>
          <p:cNvPicPr>
            <a:picLocks noChangeAspect="1"/>
          </p:cNvPicPr>
          <p:nvPr/>
        </p:nvPicPr>
        <p:blipFill>
          <a:blip r:embed="rId4"/>
          <a:srcRect b="19587"/>
          <a:stretch>
            <a:fillRect/>
          </a:stretch>
        </p:blipFill>
        <p:spPr>
          <a:xfrm>
            <a:off x="184785" y="3296920"/>
            <a:ext cx="3289300" cy="247142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60045" y="5768340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000" kern="0">
                <a:solidFill>
                  <a:srgbClr val="000000"/>
                </a:solidFill>
                <a:latin typeface=".AppleSystemUIFont Regular" charset="0"/>
                <a:ea typeface=".AppleSystemUIFont Regular" charset="0"/>
                <a:sym typeface="Helvetica Neue" panose="02000503000000020004"/>
              </a:rPr>
              <a:t>帮我开个张吧，求求你了！</a:t>
            </a:r>
          </a:p>
        </p:txBody>
      </p:sp>
      <p:pic>
        <p:nvPicPr>
          <p:cNvPr id="3" name="Picture 2" descr="Screenshot 2023-03-16 at 19.11.25"/>
          <p:cNvPicPr>
            <a:picLocks noChangeAspect="1"/>
          </p:cNvPicPr>
          <p:nvPr/>
        </p:nvPicPr>
        <p:blipFill>
          <a:blip r:embed="rId5"/>
          <a:srcRect t="10147" b="16302"/>
          <a:stretch>
            <a:fillRect/>
          </a:stretch>
        </p:blipFill>
        <p:spPr>
          <a:xfrm>
            <a:off x="3890328" y="2237740"/>
            <a:ext cx="4400868" cy="47158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98925" y="3285718"/>
            <a:ext cx="2701018" cy="49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70000"/>
              </a:lnSpc>
            </a:pPr>
            <a:r>
              <a:rPr lang="en-US" altLang="zh-CN" sz="3600" b="1" kern="0" dirty="0">
                <a:solidFill>
                  <a:srgbClr val="000000"/>
                </a:solidFill>
                <a:latin typeface="微软雅黑"/>
                <a:ea typeface="微软雅黑"/>
                <a:sym typeface="Helvetica Neue" panose="02000503000000020004"/>
              </a:rPr>
              <a:t>Q &amp; A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6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7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8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9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0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5626</TotalTime>
  <Words>1096</Words>
  <Application>Microsoft Office PowerPoint</Application>
  <PresentationFormat>Widescreen</PresentationFormat>
  <Paragraphs>158</Paragraphs>
  <Slides>42</Slides>
  <Notes>3</Notes>
  <HiddenSlides>4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42</vt:i4>
      </vt:variant>
    </vt:vector>
  </HeadingPairs>
  <TitlesOfParts>
    <vt:vector size="77" baseType="lpstr">
      <vt:lpstr>.AppleSystemUIFont Regular</vt:lpstr>
      <vt:lpstr>Alibaba PuHuiTi Bold</vt:lpstr>
      <vt:lpstr>Arial Regular</vt:lpstr>
      <vt:lpstr>Heiti SC Medium</vt:lpstr>
      <vt:lpstr>Helvetica Neue</vt:lpstr>
      <vt:lpstr>LingWai TC</vt:lpstr>
      <vt:lpstr>PingFang SC Regular</vt:lpstr>
      <vt:lpstr>微软雅黑</vt:lpstr>
      <vt:lpstr>微软雅黑</vt:lpstr>
      <vt:lpstr>Arial</vt:lpstr>
      <vt:lpstr>Arial Bold</vt:lpstr>
      <vt:lpstr>Calibri</vt:lpstr>
      <vt:lpstr>Cambria Math</vt:lpstr>
      <vt:lpstr>Hack Nerd Font</vt:lpstr>
      <vt:lpstr>Hack Nerd Font Regular</vt:lpstr>
      <vt:lpstr>Wingdings</vt:lpstr>
      <vt:lpstr>2_Office 主题</vt:lpstr>
      <vt:lpstr>1_Office 主题</vt:lpstr>
      <vt:lpstr>12_自定义设计方案</vt:lpstr>
      <vt:lpstr>13_自定义设计方案</vt:lpstr>
      <vt:lpstr>14_自定义设计方案</vt:lpstr>
      <vt:lpstr>15_自定义设计方案</vt:lpstr>
      <vt:lpstr>16_自定义设计方案</vt:lpstr>
      <vt:lpstr>17_自定义设计方案</vt:lpstr>
      <vt:lpstr>18_自定义设计方案</vt:lpstr>
      <vt:lpstr>19_自定义设计方案</vt:lpstr>
      <vt:lpstr>20_自定义设计方案</vt:lpstr>
      <vt:lpstr>21_自定义设计方案</vt:lpstr>
      <vt:lpstr>10_自定义设计方案</vt:lpstr>
      <vt:lpstr>21_BasicWhite</vt:lpstr>
      <vt:lpstr>9_自定义设计方案</vt:lpstr>
      <vt:lpstr>7_自定义设计方案</vt:lpstr>
      <vt:lpstr>6_自定义设计方案</vt:lpstr>
      <vt:lpstr>Office 主题​​</vt:lpstr>
      <vt:lpstr>8_自定义设计方案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hfy</dc:creator>
  <cp:lastModifiedBy>Hilbert Kong</cp:lastModifiedBy>
  <cp:revision>255</cp:revision>
  <dcterms:created xsi:type="dcterms:W3CDTF">2021-12-31T08:49:00Z</dcterms:created>
  <dcterms:modified xsi:type="dcterms:W3CDTF">2024-05-18T04:08:39Z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