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slideLayouts/slideLayout5.xml" ContentType="application/vnd.openxmlformats-officedocument.presentationml.slideLayout+xml"/>
  <Override PartName="/ppt/theme/theme5.xml" ContentType="application/vnd.openxmlformats-officedocument.theme+xml"/>
  <Override PartName="/ppt/slideLayouts/slideLayout6.xml" ContentType="application/vnd.openxmlformats-officedocument.presentationml.slideLayout+xml"/>
  <Override PartName="/ppt/theme/theme6.xml" ContentType="application/vnd.openxmlformats-officedocument.theme+xml"/>
  <Override PartName="/ppt/slideLayouts/slideLayout7.xml" ContentType="application/vnd.openxmlformats-officedocument.presentationml.slideLayout+xml"/>
  <Override PartName="/ppt/theme/theme7.xml" ContentType="application/vnd.openxmlformats-officedocument.theme+xml"/>
  <Override PartName="/ppt/slideLayouts/slideLayout8.xml" ContentType="application/vnd.openxmlformats-officedocument.presentationml.slideLayout+xml"/>
  <Override PartName="/ppt/theme/theme8.xml" ContentType="application/vnd.openxmlformats-officedocument.theme+xml"/>
  <Override PartName="/ppt/slideLayouts/slideLayout9.xml" ContentType="application/vnd.openxmlformats-officedocument.presentationml.slideLayout+xml"/>
  <Override PartName="/ppt/theme/theme9.xml" ContentType="application/vnd.openxmlformats-officedocument.theme+xml"/>
  <Override PartName="/ppt/slideLayouts/slideLayout10.xml" ContentType="application/vnd.openxmlformats-officedocument.presentationml.slideLayout+xml"/>
  <Override PartName="/ppt/theme/theme10.xml" ContentType="application/vnd.openxmlformats-officedocument.theme+xml"/>
  <Override PartName="/ppt/slideLayouts/slideLayout11.xml" ContentType="application/vnd.openxmlformats-officedocument.presentationml.slideLayout+xml"/>
  <Override PartName="/ppt/theme/theme11.xml" ContentType="application/vnd.openxmlformats-officedocument.theme+xml"/>
  <Override PartName="/ppt/slideLayouts/slideLayout12.xml" ContentType="application/vnd.openxmlformats-officedocument.presentationml.slideLayout+xml"/>
  <Override PartName="/ppt/theme/theme12.xml" ContentType="application/vnd.openxmlformats-officedocument.theme+xml"/>
  <Override PartName="/ppt/slideLayouts/slideLayout13.xml" ContentType="application/vnd.openxmlformats-officedocument.presentationml.slideLayout+xml"/>
  <Override PartName="/ppt/theme/theme13.xml" ContentType="application/vnd.openxmlformats-officedocument.theme+xml"/>
  <Override PartName="/ppt/tags/tag1.xml" ContentType="application/vnd.openxmlformats-officedocument.presentationml.tags+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14.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15.xml" ContentType="application/vnd.openxmlformats-officedocument.theme+xml"/>
  <Override PartName="/ppt/tags/tag2.xml" ContentType="application/vnd.openxmlformats-officedocument.presentationml.tags+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16.xml" ContentType="application/vnd.openxmlformats-officedocument.theme+xml"/>
  <Override PartName="/ppt/tags/tag3.xml" ContentType="application/vnd.openxmlformats-officedocument.presentationml.tags+xml"/>
  <Override PartName="/ppt/slideLayouts/slideLayout21.xml" ContentType="application/vnd.openxmlformats-officedocument.presentationml.slideLayout+xml"/>
  <Override PartName="/ppt/theme/theme17.xml" ContentType="application/vnd.openxmlformats-officedocument.theme+xml"/>
  <Override PartName="/ppt/tags/tag4.xml" ContentType="application/vnd.openxmlformats-officedocument.presentationml.tags+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18.xml" ContentType="application/vnd.openxmlformats-officedocument.theme+xml"/>
  <Override PartName="/ppt/slideLayouts/slideLayout32.xml" ContentType="application/vnd.openxmlformats-officedocument.presentationml.slideLayout+xml"/>
  <Override PartName="/ppt/theme/theme19.xml" ContentType="application/vnd.openxmlformats-officedocument.theme+xml"/>
  <Override PartName="/ppt/tags/tag5.xml" ContentType="application/vnd.openxmlformats-officedocument.presentationml.tags+xml"/>
  <Override PartName="/ppt/theme/theme20.xml" ContentType="application/vnd.openxmlformats-officedocument.theme+xml"/>
  <Override PartName="/ppt/theme/theme21.xml" ContentType="application/vnd.openxmlformats-officedocument.theme+xml"/>
  <Override PartName="/ppt/notesSlides/notesSlide1.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74" r:id="rId1"/>
    <p:sldMasterId id="2147483676" r:id="rId2"/>
    <p:sldMasterId id="2147483678" r:id="rId3"/>
    <p:sldMasterId id="2147483680" r:id="rId4"/>
    <p:sldMasterId id="2147483682" r:id="rId5"/>
    <p:sldMasterId id="2147483684" r:id="rId6"/>
    <p:sldMasterId id="2147483686" r:id="rId7"/>
    <p:sldMasterId id="2147483688" r:id="rId8"/>
    <p:sldMasterId id="2147483690" r:id="rId9"/>
    <p:sldMasterId id="2147483692" r:id="rId10"/>
    <p:sldMasterId id="2147483694" r:id="rId11"/>
    <p:sldMasterId id="2147483696" r:id="rId12"/>
    <p:sldMasterId id="2147483698" r:id="rId13"/>
    <p:sldMasterId id="2147483700" r:id="rId14"/>
    <p:sldMasterId id="2147483703" r:id="rId15"/>
    <p:sldMasterId id="2147483707" r:id="rId16"/>
    <p:sldMasterId id="2147483710" r:id="rId17"/>
    <p:sldMasterId id="2147483712" r:id="rId18"/>
    <p:sldMasterId id="2147483723" r:id="rId19"/>
  </p:sldMasterIdLst>
  <p:notesMasterIdLst>
    <p:notesMasterId r:id="rId73"/>
  </p:notesMasterIdLst>
  <p:handoutMasterIdLst>
    <p:handoutMasterId r:id="rId74"/>
  </p:handoutMasterIdLst>
  <p:sldIdLst>
    <p:sldId id="398" r:id="rId20"/>
    <p:sldId id="334" r:id="rId21"/>
    <p:sldId id="335" r:id="rId22"/>
    <p:sldId id="336" r:id="rId23"/>
    <p:sldId id="397" r:id="rId24"/>
    <p:sldId id="338" r:id="rId25"/>
    <p:sldId id="339" r:id="rId26"/>
    <p:sldId id="260" r:id="rId27"/>
    <p:sldId id="516" r:id="rId28"/>
    <p:sldId id="369" r:id="rId29"/>
    <p:sldId id="627" r:id="rId30"/>
    <p:sldId id="651" r:id="rId31"/>
    <p:sldId id="652" r:id="rId32"/>
    <p:sldId id="646" r:id="rId33"/>
    <p:sldId id="656" r:id="rId34"/>
    <p:sldId id="654" r:id="rId35"/>
    <p:sldId id="653" r:id="rId36"/>
    <p:sldId id="657" r:id="rId37"/>
    <p:sldId id="658" r:id="rId38"/>
    <p:sldId id="662" r:id="rId39"/>
    <p:sldId id="663" r:id="rId40"/>
    <p:sldId id="664" r:id="rId41"/>
    <p:sldId id="655" r:id="rId42"/>
    <p:sldId id="661" r:id="rId43"/>
    <p:sldId id="666" r:id="rId44"/>
    <p:sldId id="659" r:id="rId45"/>
    <p:sldId id="667" r:id="rId46"/>
    <p:sldId id="668" r:id="rId47"/>
    <p:sldId id="665" r:id="rId48"/>
    <p:sldId id="670" r:id="rId49"/>
    <p:sldId id="672" r:id="rId50"/>
    <p:sldId id="671" r:id="rId51"/>
    <p:sldId id="669" r:id="rId52"/>
    <p:sldId id="264" r:id="rId53"/>
    <p:sldId id="312" r:id="rId54"/>
    <p:sldId id="566" r:id="rId55"/>
    <p:sldId id="445" r:id="rId56"/>
    <p:sldId id="520" r:id="rId57"/>
    <p:sldId id="538" r:id="rId58"/>
    <p:sldId id="541" r:id="rId59"/>
    <p:sldId id="673" r:id="rId60"/>
    <p:sldId id="617" r:id="rId61"/>
    <p:sldId id="562" r:id="rId62"/>
    <p:sldId id="525" r:id="rId63"/>
    <p:sldId id="618" r:id="rId64"/>
    <p:sldId id="343" r:id="rId65"/>
    <p:sldId id="531" r:id="rId66"/>
    <p:sldId id="515" r:id="rId67"/>
    <p:sldId id="295" r:id="rId68"/>
    <p:sldId id="399" r:id="rId69"/>
    <p:sldId id="400" r:id="rId70"/>
    <p:sldId id="268" r:id="rId71"/>
    <p:sldId id="447" r:id="rId72"/>
  </p:sldIdLst>
  <p:sldSz cx="12192000" cy="6858000"/>
  <p:notesSz cx="7104063" cy="10234613"/>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B303"/>
    <a:srgbClr val="FFD719"/>
    <a:srgbClr val="FFD81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381" autoAdjust="0"/>
    <p:restoredTop sz="94660"/>
  </p:normalViewPr>
  <p:slideViewPr>
    <p:cSldViewPr snapToGrid="0">
      <p:cViewPr varScale="1">
        <p:scale>
          <a:sx n="114" d="100"/>
          <a:sy n="114" d="100"/>
        </p:scale>
        <p:origin x="276"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Master" Target="slideMasters/slideMaster18.xml"/><Relationship Id="rId26" Type="http://schemas.openxmlformats.org/officeDocument/2006/relationships/slide" Target="slides/slide7.xml"/><Relationship Id="rId39" Type="http://schemas.openxmlformats.org/officeDocument/2006/relationships/slide" Target="slides/slide20.xml"/><Relationship Id="rId21" Type="http://schemas.openxmlformats.org/officeDocument/2006/relationships/slide" Target="slides/slide2.xml"/><Relationship Id="rId34" Type="http://schemas.openxmlformats.org/officeDocument/2006/relationships/slide" Target="slides/slide15.xml"/><Relationship Id="rId42" Type="http://schemas.openxmlformats.org/officeDocument/2006/relationships/slide" Target="slides/slide23.xml"/><Relationship Id="rId47" Type="http://schemas.openxmlformats.org/officeDocument/2006/relationships/slide" Target="slides/slide28.xml"/><Relationship Id="rId50" Type="http://schemas.openxmlformats.org/officeDocument/2006/relationships/slide" Target="slides/slide31.xml"/><Relationship Id="rId55" Type="http://schemas.openxmlformats.org/officeDocument/2006/relationships/slide" Target="slides/slide36.xml"/><Relationship Id="rId63" Type="http://schemas.openxmlformats.org/officeDocument/2006/relationships/slide" Target="slides/slide44.xml"/><Relationship Id="rId68" Type="http://schemas.openxmlformats.org/officeDocument/2006/relationships/slide" Target="slides/slide49.xml"/><Relationship Id="rId76" Type="http://schemas.openxmlformats.org/officeDocument/2006/relationships/viewProps" Target="viewProps.xml"/><Relationship Id="rId7" Type="http://schemas.openxmlformats.org/officeDocument/2006/relationships/slideMaster" Target="slideMasters/slideMaster7.xml"/><Relationship Id="rId71" Type="http://schemas.openxmlformats.org/officeDocument/2006/relationships/slide" Target="slides/slide52.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 Target="slides/slide10.xml"/><Relationship Id="rId11" Type="http://schemas.openxmlformats.org/officeDocument/2006/relationships/slideMaster" Target="slideMasters/slideMaster11.xml"/><Relationship Id="rId24" Type="http://schemas.openxmlformats.org/officeDocument/2006/relationships/slide" Target="slides/slide5.xml"/><Relationship Id="rId32" Type="http://schemas.openxmlformats.org/officeDocument/2006/relationships/slide" Target="slides/slide13.xml"/><Relationship Id="rId37" Type="http://schemas.openxmlformats.org/officeDocument/2006/relationships/slide" Target="slides/slide18.xml"/><Relationship Id="rId40" Type="http://schemas.openxmlformats.org/officeDocument/2006/relationships/slide" Target="slides/slide21.xml"/><Relationship Id="rId45" Type="http://schemas.openxmlformats.org/officeDocument/2006/relationships/slide" Target="slides/slide26.xml"/><Relationship Id="rId53" Type="http://schemas.openxmlformats.org/officeDocument/2006/relationships/slide" Target="slides/slide34.xml"/><Relationship Id="rId58" Type="http://schemas.openxmlformats.org/officeDocument/2006/relationships/slide" Target="slides/slide39.xml"/><Relationship Id="rId66" Type="http://schemas.openxmlformats.org/officeDocument/2006/relationships/slide" Target="slides/slide47.xml"/><Relationship Id="rId74" Type="http://schemas.openxmlformats.org/officeDocument/2006/relationships/handoutMaster" Target="handoutMasters/handoutMaster1.xml"/><Relationship Id="rId79" Type="http://schemas.microsoft.com/office/2016/11/relationships/changesInfo" Target="changesInfos/changesInfo1.xml"/><Relationship Id="rId5" Type="http://schemas.openxmlformats.org/officeDocument/2006/relationships/slideMaster" Target="slideMasters/slideMaster5.xml"/><Relationship Id="rId61" Type="http://schemas.openxmlformats.org/officeDocument/2006/relationships/slide" Target="slides/slide42.xml"/><Relationship Id="rId10" Type="http://schemas.openxmlformats.org/officeDocument/2006/relationships/slideMaster" Target="slideMasters/slideMaster10.xml"/><Relationship Id="rId19" Type="http://schemas.openxmlformats.org/officeDocument/2006/relationships/slideMaster" Target="slideMasters/slideMaster19.xml"/><Relationship Id="rId31" Type="http://schemas.openxmlformats.org/officeDocument/2006/relationships/slide" Target="slides/slide12.xml"/><Relationship Id="rId44" Type="http://schemas.openxmlformats.org/officeDocument/2006/relationships/slide" Target="slides/slide25.xml"/><Relationship Id="rId52" Type="http://schemas.openxmlformats.org/officeDocument/2006/relationships/slide" Target="slides/slide33.xml"/><Relationship Id="rId60" Type="http://schemas.openxmlformats.org/officeDocument/2006/relationships/slide" Target="slides/slide41.xml"/><Relationship Id="rId65" Type="http://schemas.openxmlformats.org/officeDocument/2006/relationships/slide" Target="slides/slide46.xml"/><Relationship Id="rId73" Type="http://schemas.openxmlformats.org/officeDocument/2006/relationships/notesMaster" Target="notesMasters/notesMaster1.xml"/><Relationship Id="rId78"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3.xml"/><Relationship Id="rId27" Type="http://schemas.openxmlformats.org/officeDocument/2006/relationships/slide" Target="slides/slide8.xml"/><Relationship Id="rId30" Type="http://schemas.openxmlformats.org/officeDocument/2006/relationships/slide" Target="slides/slide11.xml"/><Relationship Id="rId35" Type="http://schemas.openxmlformats.org/officeDocument/2006/relationships/slide" Target="slides/slide16.xml"/><Relationship Id="rId43" Type="http://schemas.openxmlformats.org/officeDocument/2006/relationships/slide" Target="slides/slide24.xml"/><Relationship Id="rId48" Type="http://schemas.openxmlformats.org/officeDocument/2006/relationships/slide" Target="slides/slide29.xml"/><Relationship Id="rId56" Type="http://schemas.openxmlformats.org/officeDocument/2006/relationships/slide" Target="slides/slide37.xml"/><Relationship Id="rId64" Type="http://schemas.openxmlformats.org/officeDocument/2006/relationships/slide" Target="slides/slide45.xml"/><Relationship Id="rId69" Type="http://schemas.openxmlformats.org/officeDocument/2006/relationships/slide" Target="slides/slide50.xml"/><Relationship Id="rId77" Type="http://schemas.openxmlformats.org/officeDocument/2006/relationships/theme" Target="theme/theme1.xml"/><Relationship Id="rId8" Type="http://schemas.openxmlformats.org/officeDocument/2006/relationships/slideMaster" Target="slideMasters/slideMaster8.xml"/><Relationship Id="rId51" Type="http://schemas.openxmlformats.org/officeDocument/2006/relationships/slide" Target="slides/slide32.xml"/><Relationship Id="rId72" Type="http://schemas.openxmlformats.org/officeDocument/2006/relationships/slide" Target="slides/slide53.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6.xml"/><Relationship Id="rId33" Type="http://schemas.openxmlformats.org/officeDocument/2006/relationships/slide" Target="slides/slide14.xml"/><Relationship Id="rId38" Type="http://schemas.openxmlformats.org/officeDocument/2006/relationships/slide" Target="slides/slide19.xml"/><Relationship Id="rId46" Type="http://schemas.openxmlformats.org/officeDocument/2006/relationships/slide" Target="slides/slide27.xml"/><Relationship Id="rId59" Type="http://schemas.openxmlformats.org/officeDocument/2006/relationships/slide" Target="slides/slide40.xml"/><Relationship Id="rId67" Type="http://schemas.openxmlformats.org/officeDocument/2006/relationships/slide" Target="slides/slide48.xml"/><Relationship Id="rId20" Type="http://schemas.openxmlformats.org/officeDocument/2006/relationships/slide" Target="slides/slide1.xml"/><Relationship Id="rId41" Type="http://schemas.openxmlformats.org/officeDocument/2006/relationships/slide" Target="slides/slide22.xml"/><Relationship Id="rId54" Type="http://schemas.openxmlformats.org/officeDocument/2006/relationships/slide" Target="slides/slide35.xml"/><Relationship Id="rId62" Type="http://schemas.openxmlformats.org/officeDocument/2006/relationships/slide" Target="slides/slide43.xml"/><Relationship Id="rId70" Type="http://schemas.openxmlformats.org/officeDocument/2006/relationships/slide" Target="slides/slide51.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4.xml"/><Relationship Id="rId28" Type="http://schemas.openxmlformats.org/officeDocument/2006/relationships/slide" Target="slides/slide9.xml"/><Relationship Id="rId36" Type="http://schemas.openxmlformats.org/officeDocument/2006/relationships/slide" Target="slides/slide17.xml"/><Relationship Id="rId49" Type="http://schemas.openxmlformats.org/officeDocument/2006/relationships/slide" Target="slides/slide30.xml"/><Relationship Id="rId57" Type="http://schemas.openxmlformats.org/officeDocument/2006/relationships/slide" Target="slides/slide3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ilbert Kong" userId="5f759f385732b058" providerId="LiveId" clId="{5ABBAB68-2699-4055-8B93-27892BA6D138}"/>
    <pc:docChg chg="undo redo custSel addSld delSld modSld sldOrd">
      <pc:chgData name="Hilbert Kong" userId="5f759f385732b058" providerId="LiveId" clId="{5ABBAB68-2699-4055-8B93-27892BA6D138}" dt="2024-05-03T17:35:04.163" v="5287" actId="1076"/>
      <pc:docMkLst>
        <pc:docMk/>
      </pc:docMkLst>
      <pc:sldChg chg="addSp delSp modSp mod">
        <pc:chgData name="Hilbert Kong" userId="5f759f385732b058" providerId="LiveId" clId="{5ABBAB68-2699-4055-8B93-27892BA6D138}" dt="2024-05-03T17:23:39.319" v="5284" actId="20577"/>
        <pc:sldMkLst>
          <pc:docMk/>
          <pc:sldMk cId="0" sldId="260"/>
        </pc:sldMkLst>
        <pc:spChg chg="mod">
          <ac:chgData name="Hilbert Kong" userId="5f759f385732b058" providerId="LiveId" clId="{5ABBAB68-2699-4055-8B93-27892BA6D138}" dt="2024-05-03T17:21:34.116" v="5198" actId="20577"/>
          <ac:spMkLst>
            <pc:docMk/>
            <pc:sldMk cId="0" sldId="260"/>
            <ac:spMk id="3" creationId="{00000000-0000-0000-0000-000000000000}"/>
          </ac:spMkLst>
        </pc:spChg>
        <pc:spChg chg="add mod">
          <ac:chgData name="Hilbert Kong" userId="5f759f385732b058" providerId="LiveId" clId="{5ABBAB68-2699-4055-8B93-27892BA6D138}" dt="2024-05-03T17:23:26.725" v="5263" actId="20577"/>
          <ac:spMkLst>
            <pc:docMk/>
            <pc:sldMk cId="0" sldId="260"/>
            <ac:spMk id="4" creationId="{93341508-BDF6-B5A5-8E06-B89F327E4624}"/>
          </ac:spMkLst>
        </pc:spChg>
        <pc:spChg chg="add mod">
          <ac:chgData name="Hilbert Kong" userId="5f759f385732b058" providerId="LiveId" clId="{5ABBAB68-2699-4055-8B93-27892BA6D138}" dt="2024-05-03T17:23:39.319" v="5284" actId="20577"/>
          <ac:spMkLst>
            <pc:docMk/>
            <pc:sldMk cId="0" sldId="260"/>
            <ac:spMk id="5" creationId="{1F7CD2FE-8D5C-065F-A9D4-F136F08FC443}"/>
          </ac:spMkLst>
        </pc:spChg>
        <pc:spChg chg="mod">
          <ac:chgData name="Hilbert Kong" userId="5f759f385732b058" providerId="LiveId" clId="{5ABBAB68-2699-4055-8B93-27892BA6D138}" dt="2024-05-03T17:21:56.279" v="5225" actId="20577"/>
          <ac:spMkLst>
            <pc:docMk/>
            <pc:sldMk cId="0" sldId="260"/>
            <ac:spMk id="6" creationId="{00000000-0000-0000-0000-000000000000}"/>
          </ac:spMkLst>
        </pc:spChg>
        <pc:spChg chg="mod">
          <ac:chgData name="Hilbert Kong" userId="5f759f385732b058" providerId="LiveId" clId="{5ABBAB68-2699-4055-8B93-27892BA6D138}" dt="2024-05-03T17:22:09.667" v="5239" actId="2711"/>
          <ac:spMkLst>
            <pc:docMk/>
            <pc:sldMk cId="0" sldId="260"/>
            <ac:spMk id="8" creationId="{00000000-0000-0000-0000-000000000000}"/>
          </ac:spMkLst>
        </pc:spChg>
        <pc:spChg chg="mod">
          <ac:chgData name="Hilbert Kong" userId="5f759f385732b058" providerId="LiveId" clId="{5ABBAB68-2699-4055-8B93-27892BA6D138}" dt="2024-05-03T17:22:19.535" v="5246" actId="20577"/>
          <ac:spMkLst>
            <pc:docMk/>
            <pc:sldMk cId="0" sldId="260"/>
            <ac:spMk id="9" creationId="{00000000-0000-0000-0000-000000000000}"/>
          </ac:spMkLst>
        </pc:spChg>
        <pc:spChg chg="mod">
          <ac:chgData name="Hilbert Kong" userId="5f759f385732b058" providerId="LiveId" clId="{5ABBAB68-2699-4055-8B93-27892BA6D138}" dt="2024-05-03T17:23:14.196" v="5258" actId="2711"/>
          <ac:spMkLst>
            <pc:docMk/>
            <pc:sldMk cId="0" sldId="260"/>
            <ac:spMk id="10" creationId="{00000000-0000-0000-0000-000000000000}"/>
          </ac:spMkLst>
        </pc:spChg>
        <pc:spChg chg="del">
          <ac:chgData name="Hilbert Kong" userId="5f759f385732b058" providerId="LiveId" clId="{5ABBAB68-2699-4055-8B93-27892BA6D138}" dt="2024-05-03T17:18:45.399" v="5176" actId="478"/>
          <ac:spMkLst>
            <pc:docMk/>
            <pc:sldMk cId="0" sldId="260"/>
            <ac:spMk id="31" creationId="{00000000-0000-0000-0000-000000000000}"/>
          </ac:spMkLst>
        </pc:spChg>
        <pc:spChg chg="del">
          <ac:chgData name="Hilbert Kong" userId="5f759f385732b058" providerId="LiveId" clId="{5ABBAB68-2699-4055-8B93-27892BA6D138}" dt="2024-05-03T17:18:46.489" v="5177" actId="478"/>
          <ac:spMkLst>
            <pc:docMk/>
            <pc:sldMk cId="0" sldId="260"/>
            <ac:spMk id="38" creationId="{00000000-0000-0000-0000-000000000000}"/>
          </ac:spMkLst>
        </pc:spChg>
        <pc:picChg chg="add mod">
          <ac:chgData name="Hilbert Kong" userId="5f759f385732b058" providerId="LiveId" clId="{5ABBAB68-2699-4055-8B93-27892BA6D138}" dt="2024-05-03T17:23:20.411" v="5260" actId="1076"/>
          <ac:picMkLst>
            <pc:docMk/>
            <pc:sldMk cId="0" sldId="260"/>
            <ac:picMk id="2" creationId="{8FB1C355-8CD2-2C08-0EC3-4B88451B0D27}"/>
          </ac:picMkLst>
        </pc:picChg>
        <pc:picChg chg="del">
          <ac:chgData name="Hilbert Kong" userId="5f759f385732b058" providerId="LiveId" clId="{5ABBAB68-2699-4055-8B93-27892BA6D138}" dt="2024-05-03T17:18:45.399" v="5176" actId="478"/>
          <ac:picMkLst>
            <pc:docMk/>
            <pc:sldMk cId="0" sldId="260"/>
            <ac:picMk id="30" creationId="{00000000-0000-0000-0000-000000000000}"/>
          </ac:picMkLst>
        </pc:picChg>
      </pc:sldChg>
      <pc:sldChg chg="modSp mod">
        <pc:chgData name="Hilbert Kong" userId="5f759f385732b058" providerId="LiveId" clId="{5ABBAB68-2699-4055-8B93-27892BA6D138}" dt="2024-05-03T04:37:19.347" v="3" actId="20577"/>
        <pc:sldMkLst>
          <pc:docMk/>
          <pc:sldMk cId="0" sldId="398"/>
        </pc:sldMkLst>
        <pc:spChg chg="mod">
          <ac:chgData name="Hilbert Kong" userId="5f759f385732b058" providerId="LiveId" clId="{5ABBAB68-2699-4055-8B93-27892BA6D138}" dt="2024-05-03T04:37:19.347" v="3" actId="20577"/>
          <ac:spMkLst>
            <pc:docMk/>
            <pc:sldMk cId="0" sldId="398"/>
            <ac:spMk id="3" creationId="{00000000-0000-0000-0000-000000000000}"/>
          </ac:spMkLst>
        </pc:spChg>
      </pc:sldChg>
      <pc:sldChg chg="modSp mod">
        <pc:chgData name="Hilbert Kong" userId="5f759f385732b058" providerId="LiveId" clId="{5ABBAB68-2699-4055-8B93-27892BA6D138}" dt="2024-05-03T04:42:33.536" v="142" actId="20577"/>
        <pc:sldMkLst>
          <pc:docMk/>
          <pc:sldMk cId="0" sldId="399"/>
        </pc:sldMkLst>
        <pc:spChg chg="mod">
          <ac:chgData name="Hilbert Kong" userId="5f759f385732b058" providerId="LiveId" clId="{5ABBAB68-2699-4055-8B93-27892BA6D138}" dt="2024-05-03T04:42:33.536" v="142" actId="20577"/>
          <ac:spMkLst>
            <pc:docMk/>
            <pc:sldMk cId="0" sldId="399"/>
            <ac:spMk id="10" creationId="{00000000-0000-0000-0000-000000000000}"/>
          </ac:spMkLst>
        </pc:spChg>
      </pc:sldChg>
      <pc:sldChg chg="modSp mod">
        <pc:chgData name="Hilbert Kong" userId="5f759f385732b058" providerId="LiveId" clId="{5ABBAB68-2699-4055-8B93-27892BA6D138}" dt="2024-05-03T17:19:41.510" v="5180" actId="20577"/>
        <pc:sldMkLst>
          <pc:docMk/>
          <pc:sldMk cId="0" sldId="520"/>
        </pc:sldMkLst>
        <pc:spChg chg="mod">
          <ac:chgData name="Hilbert Kong" userId="5f759f385732b058" providerId="LiveId" clId="{5ABBAB68-2699-4055-8B93-27892BA6D138}" dt="2024-05-03T17:19:41.510" v="5180" actId="20577"/>
          <ac:spMkLst>
            <pc:docMk/>
            <pc:sldMk cId="0" sldId="520"/>
            <ac:spMk id="213" creationId="{00000000-0000-0000-0000-000000000000}"/>
          </ac:spMkLst>
        </pc:spChg>
      </pc:sldChg>
      <pc:sldChg chg="delSp modSp add del mod">
        <pc:chgData name="Hilbert Kong" userId="5f759f385732b058" providerId="LiveId" clId="{5ABBAB68-2699-4055-8B93-27892BA6D138}" dt="2024-05-03T04:59:35.758" v="682" actId="47"/>
        <pc:sldMkLst>
          <pc:docMk/>
          <pc:sldMk cId="1731265948" sldId="528"/>
        </pc:sldMkLst>
        <pc:spChg chg="del">
          <ac:chgData name="Hilbert Kong" userId="5f759f385732b058" providerId="LiveId" clId="{5ABBAB68-2699-4055-8B93-27892BA6D138}" dt="2024-05-03T04:59:05.071" v="668" actId="21"/>
          <ac:spMkLst>
            <pc:docMk/>
            <pc:sldMk cId="1731265948" sldId="528"/>
            <ac:spMk id="3" creationId="{3B97090F-AB13-6821-D08D-9D2C0E30944D}"/>
          </ac:spMkLst>
        </pc:spChg>
        <pc:spChg chg="mod">
          <ac:chgData name="Hilbert Kong" userId="5f759f385732b058" providerId="LiveId" clId="{5ABBAB68-2699-4055-8B93-27892BA6D138}" dt="2024-05-03T04:58:35.230" v="664" actId="20577"/>
          <ac:spMkLst>
            <pc:docMk/>
            <pc:sldMk cId="1731265948" sldId="528"/>
            <ac:spMk id="213" creationId="{00000000-0000-0000-0000-000000000000}"/>
          </ac:spMkLst>
        </pc:spChg>
        <pc:picChg chg="del">
          <ac:chgData name="Hilbert Kong" userId="5f759f385732b058" providerId="LiveId" clId="{5ABBAB68-2699-4055-8B93-27892BA6D138}" dt="2024-05-03T04:59:05.071" v="668" actId="21"/>
          <ac:picMkLst>
            <pc:docMk/>
            <pc:sldMk cId="1731265948" sldId="528"/>
            <ac:picMk id="5" creationId="{5C64440B-A10F-385C-F8BA-4463193642EB}"/>
          </ac:picMkLst>
        </pc:picChg>
      </pc:sldChg>
      <pc:sldChg chg="addSp delSp modSp mod">
        <pc:chgData name="Hilbert Kong" userId="5f759f385732b058" providerId="LiveId" clId="{5ABBAB68-2699-4055-8B93-27892BA6D138}" dt="2024-05-03T17:35:04.163" v="5287" actId="1076"/>
        <pc:sldMkLst>
          <pc:docMk/>
          <pc:sldMk cId="0" sldId="531"/>
        </pc:sldMkLst>
        <pc:picChg chg="add mod">
          <ac:chgData name="Hilbert Kong" userId="5f759f385732b058" providerId="LiveId" clId="{5ABBAB68-2699-4055-8B93-27892BA6D138}" dt="2024-05-03T17:35:04.163" v="5287" actId="1076"/>
          <ac:picMkLst>
            <pc:docMk/>
            <pc:sldMk cId="0" sldId="531"/>
            <ac:picMk id="3" creationId="{301783A7-902F-4412-1712-C7309C10481F}"/>
          </ac:picMkLst>
        </pc:picChg>
        <pc:picChg chg="del">
          <ac:chgData name="Hilbert Kong" userId="5f759f385732b058" providerId="LiveId" clId="{5ABBAB68-2699-4055-8B93-27892BA6D138}" dt="2024-05-03T04:38:12.360" v="6" actId="478"/>
          <ac:picMkLst>
            <pc:docMk/>
            <pc:sldMk cId="0" sldId="531"/>
            <ac:picMk id="4" creationId="{A17C240B-508F-8852-028E-41338296ECEC}"/>
          </ac:picMkLst>
        </pc:picChg>
      </pc:sldChg>
      <pc:sldChg chg="modSp mod">
        <pc:chgData name="Hilbert Kong" userId="5f759f385732b058" providerId="LiveId" clId="{5ABBAB68-2699-4055-8B93-27892BA6D138}" dt="2024-05-03T17:20:11.695" v="5182" actId="113"/>
        <pc:sldMkLst>
          <pc:docMk/>
          <pc:sldMk cId="0" sldId="538"/>
        </pc:sldMkLst>
        <pc:spChg chg="mod">
          <ac:chgData name="Hilbert Kong" userId="5f759f385732b058" providerId="LiveId" clId="{5ABBAB68-2699-4055-8B93-27892BA6D138}" dt="2024-05-03T17:20:11.695" v="5182" actId="113"/>
          <ac:spMkLst>
            <pc:docMk/>
            <pc:sldMk cId="0" sldId="538"/>
            <ac:spMk id="213" creationId="{00000000-0000-0000-0000-000000000000}"/>
          </ac:spMkLst>
        </pc:spChg>
      </pc:sldChg>
      <pc:sldChg chg="modSp mod">
        <pc:chgData name="Hilbert Kong" userId="5f759f385732b058" providerId="LiveId" clId="{5ABBAB68-2699-4055-8B93-27892BA6D138}" dt="2024-05-03T17:20:16.790" v="5184" actId="113"/>
        <pc:sldMkLst>
          <pc:docMk/>
          <pc:sldMk cId="0" sldId="541"/>
        </pc:sldMkLst>
        <pc:spChg chg="mod">
          <ac:chgData name="Hilbert Kong" userId="5f759f385732b058" providerId="LiveId" clId="{5ABBAB68-2699-4055-8B93-27892BA6D138}" dt="2024-05-03T17:20:16.790" v="5184" actId="113"/>
          <ac:spMkLst>
            <pc:docMk/>
            <pc:sldMk cId="0" sldId="541"/>
            <ac:spMk id="213" creationId="{00000000-0000-0000-0000-000000000000}"/>
          </ac:spMkLst>
        </pc:spChg>
      </pc:sldChg>
      <pc:sldChg chg="del">
        <pc:chgData name="Hilbert Kong" userId="5f759f385732b058" providerId="LiveId" clId="{5ABBAB68-2699-4055-8B93-27892BA6D138}" dt="2024-05-03T17:19:21.495" v="5179" actId="47"/>
        <pc:sldMkLst>
          <pc:docMk/>
          <pc:sldMk cId="1988985321" sldId="564"/>
        </pc:sldMkLst>
      </pc:sldChg>
      <pc:sldChg chg="addSp delSp modSp mod">
        <pc:chgData name="Hilbert Kong" userId="5f759f385732b058" providerId="LiveId" clId="{5ABBAB68-2699-4055-8B93-27892BA6D138}" dt="2024-05-03T17:19:16.998" v="5178" actId="113"/>
        <pc:sldMkLst>
          <pc:docMk/>
          <pc:sldMk cId="59464733" sldId="566"/>
        </pc:sldMkLst>
        <pc:spChg chg="add mod">
          <ac:chgData name="Hilbert Kong" userId="5f759f385732b058" providerId="LiveId" clId="{5ABBAB68-2699-4055-8B93-27892BA6D138}" dt="2024-05-03T17:14:26.207" v="5021" actId="1076"/>
          <ac:spMkLst>
            <pc:docMk/>
            <pc:sldMk cId="59464733" sldId="566"/>
            <ac:spMk id="2" creationId="{5A463EB8-0E18-6821-7768-C002CDFC094A}"/>
          </ac:spMkLst>
        </pc:spChg>
        <pc:spChg chg="add mod">
          <ac:chgData name="Hilbert Kong" userId="5f759f385732b058" providerId="LiveId" clId="{5ABBAB68-2699-4055-8B93-27892BA6D138}" dt="2024-05-03T17:16:31.801" v="5172" actId="1076"/>
          <ac:spMkLst>
            <pc:docMk/>
            <pc:sldMk cId="59464733" sldId="566"/>
            <ac:spMk id="11" creationId="{A2B37536-3FB3-A924-5BDC-BFC584CE237F}"/>
          </ac:spMkLst>
        </pc:spChg>
        <pc:spChg chg="mod">
          <ac:chgData name="Hilbert Kong" userId="5f759f385732b058" providerId="LiveId" clId="{5ABBAB68-2699-4055-8B93-27892BA6D138}" dt="2024-05-03T17:19:16.998" v="5178" actId="113"/>
          <ac:spMkLst>
            <pc:docMk/>
            <pc:sldMk cId="59464733" sldId="566"/>
            <ac:spMk id="213" creationId="{00000000-0000-0000-0000-000000000000}"/>
          </ac:spMkLst>
        </pc:spChg>
        <pc:picChg chg="del">
          <ac:chgData name="Hilbert Kong" userId="5f759f385732b058" providerId="LiveId" clId="{5ABBAB68-2699-4055-8B93-27892BA6D138}" dt="2024-05-03T17:12:52.514" v="4906" actId="478"/>
          <ac:picMkLst>
            <pc:docMk/>
            <pc:sldMk cId="59464733" sldId="566"/>
            <ac:picMk id="5" creationId="{8590E5A8-7D78-AA45-5E42-AC8264F5F616}"/>
          </ac:picMkLst>
        </pc:picChg>
        <pc:picChg chg="del">
          <ac:chgData name="Hilbert Kong" userId="5f759f385732b058" providerId="LiveId" clId="{5ABBAB68-2699-4055-8B93-27892BA6D138}" dt="2024-05-03T17:12:52.514" v="4906" actId="478"/>
          <ac:picMkLst>
            <pc:docMk/>
            <pc:sldMk cId="59464733" sldId="566"/>
            <ac:picMk id="6" creationId="{9A1A59A2-70A1-203E-4EEF-B0509E346E98}"/>
          </ac:picMkLst>
        </pc:picChg>
        <pc:picChg chg="del">
          <ac:chgData name="Hilbert Kong" userId="5f759f385732b058" providerId="LiveId" clId="{5ABBAB68-2699-4055-8B93-27892BA6D138}" dt="2024-05-03T17:12:52.514" v="4906" actId="478"/>
          <ac:picMkLst>
            <pc:docMk/>
            <pc:sldMk cId="59464733" sldId="566"/>
            <ac:picMk id="7" creationId="{D27B2C52-A4D2-A2AA-268E-C54219EC7FE7}"/>
          </ac:picMkLst>
        </pc:picChg>
        <pc:picChg chg="del">
          <ac:chgData name="Hilbert Kong" userId="5f759f385732b058" providerId="LiveId" clId="{5ABBAB68-2699-4055-8B93-27892BA6D138}" dt="2024-05-03T17:12:52.514" v="4906" actId="478"/>
          <ac:picMkLst>
            <pc:docMk/>
            <pc:sldMk cId="59464733" sldId="566"/>
            <ac:picMk id="8" creationId="{42A80DFD-1913-57C5-F212-C8BA2D89CC69}"/>
          </ac:picMkLst>
        </pc:picChg>
        <pc:picChg chg="del">
          <ac:chgData name="Hilbert Kong" userId="5f759f385732b058" providerId="LiveId" clId="{5ABBAB68-2699-4055-8B93-27892BA6D138}" dt="2024-05-03T17:12:52.514" v="4906" actId="478"/>
          <ac:picMkLst>
            <pc:docMk/>
            <pc:sldMk cId="59464733" sldId="566"/>
            <ac:picMk id="9" creationId="{C9D18443-D3A3-B96F-BEC2-7E42FF3DDB3A}"/>
          </ac:picMkLst>
        </pc:picChg>
        <pc:picChg chg="add mod">
          <ac:chgData name="Hilbert Kong" userId="5f759f385732b058" providerId="LiveId" clId="{5ABBAB68-2699-4055-8B93-27892BA6D138}" dt="2024-05-03T17:15:29.426" v="5026" actId="1076"/>
          <ac:picMkLst>
            <pc:docMk/>
            <pc:sldMk cId="59464733" sldId="566"/>
            <ac:picMk id="10" creationId="{E88956B6-7DCB-95FE-DB8C-41D73755D9AD}"/>
          </ac:picMkLst>
        </pc:picChg>
      </pc:sldChg>
      <pc:sldChg chg="del">
        <pc:chgData name="Hilbert Kong" userId="5f759f385732b058" providerId="LiveId" clId="{5ABBAB68-2699-4055-8B93-27892BA6D138}" dt="2024-05-03T17:16:52.763" v="5173" actId="47"/>
        <pc:sldMkLst>
          <pc:docMk/>
          <pc:sldMk cId="191403507" sldId="571"/>
        </pc:sldMkLst>
      </pc:sldChg>
      <pc:sldChg chg="del">
        <pc:chgData name="Hilbert Kong" userId="5f759f385732b058" providerId="LiveId" clId="{5ABBAB68-2699-4055-8B93-27892BA6D138}" dt="2024-05-03T04:37:52.352" v="5" actId="47"/>
        <pc:sldMkLst>
          <pc:docMk/>
          <pc:sldMk cId="4187943037" sldId="599"/>
        </pc:sldMkLst>
      </pc:sldChg>
      <pc:sldChg chg="delSp del mod">
        <pc:chgData name="Hilbert Kong" userId="5f759f385732b058" providerId="LiveId" clId="{5ABBAB68-2699-4055-8B93-27892BA6D138}" dt="2024-05-03T16:38:18.486" v="4156" actId="47"/>
        <pc:sldMkLst>
          <pc:docMk/>
          <pc:sldMk cId="792574501" sldId="613"/>
        </pc:sldMkLst>
        <pc:spChg chg="del">
          <ac:chgData name="Hilbert Kong" userId="5f759f385732b058" providerId="LiveId" clId="{5ABBAB68-2699-4055-8B93-27892BA6D138}" dt="2024-05-03T16:38:13.853" v="4154" actId="21"/>
          <ac:spMkLst>
            <pc:docMk/>
            <pc:sldMk cId="792574501" sldId="613"/>
            <ac:spMk id="6" creationId="{C8F5B42E-DFBC-3C7D-3BC4-A90061FCEDED}"/>
          </ac:spMkLst>
        </pc:spChg>
        <pc:spChg chg="del">
          <ac:chgData name="Hilbert Kong" userId="5f759f385732b058" providerId="LiveId" clId="{5ABBAB68-2699-4055-8B93-27892BA6D138}" dt="2024-05-03T16:38:13.853" v="4154" actId="21"/>
          <ac:spMkLst>
            <pc:docMk/>
            <pc:sldMk cId="792574501" sldId="613"/>
            <ac:spMk id="7" creationId="{DD20B074-7C2A-F675-B215-2F21B10DCE59}"/>
          </ac:spMkLst>
        </pc:spChg>
        <pc:picChg chg="del">
          <ac:chgData name="Hilbert Kong" userId="5f759f385732b058" providerId="LiveId" clId="{5ABBAB68-2699-4055-8B93-27892BA6D138}" dt="2024-05-03T16:38:13.853" v="4154" actId="21"/>
          <ac:picMkLst>
            <pc:docMk/>
            <pc:sldMk cId="792574501" sldId="613"/>
            <ac:picMk id="8" creationId="{0577EA2B-8062-2138-1A7E-8D2C74F01810}"/>
          </ac:picMkLst>
        </pc:picChg>
        <pc:picChg chg="del">
          <ac:chgData name="Hilbert Kong" userId="5f759f385732b058" providerId="LiveId" clId="{5ABBAB68-2699-4055-8B93-27892BA6D138}" dt="2024-05-03T16:38:13.853" v="4154" actId="21"/>
          <ac:picMkLst>
            <pc:docMk/>
            <pc:sldMk cId="792574501" sldId="613"/>
            <ac:picMk id="9" creationId="{F9EE9D85-2BD5-A5A0-1689-9BB583816698}"/>
          </ac:picMkLst>
        </pc:picChg>
        <pc:picChg chg="del">
          <ac:chgData name="Hilbert Kong" userId="5f759f385732b058" providerId="LiveId" clId="{5ABBAB68-2699-4055-8B93-27892BA6D138}" dt="2024-05-03T16:38:13.853" v="4154" actId="21"/>
          <ac:picMkLst>
            <pc:docMk/>
            <pc:sldMk cId="792574501" sldId="613"/>
            <ac:picMk id="10" creationId="{1573A7F5-77B4-4E31-CCF2-F97C273B7FC5}"/>
          </ac:picMkLst>
        </pc:picChg>
      </pc:sldChg>
      <pc:sldChg chg="del">
        <pc:chgData name="Hilbert Kong" userId="5f759f385732b058" providerId="LiveId" clId="{5ABBAB68-2699-4055-8B93-27892BA6D138}" dt="2024-05-03T04:37:52.352" v="5" actId="47"/>
        <pc:sldMkLst>
          <pc:docMk/>
          <pc:sldMk cId="2587291585" sldId="619"/>
        </pc:sldMkLst>
      </pc:sldChg>
      <pc:sldChg chg="del">
        <pc:chgData name="Hilbert Kong" userId="5f759f385732b058" providerId="LiveId" clId="{5ABBAB68-2699-4055-8B93-27892BA6D138}" dt="2024-05-03T04:37:52.352" v="5" actId="47"/>
        <pc:sldMkLst>
          <pc:docMk/>
          <pc:sldMk cId="1494745793" sldId="620"/>
        </pc:sldMkLst>
      </pc:sldChg>
      <pc:sldChg chg="del">
        <pc:chgData name="Hilbert Kong" userId="5f759f385732b058" providerId="LiveId" clId="{5ABBAB68-2699-4055-8B93-27892BA6D138}" dt="2024-05-03T04:37:52.352" v="5" actId="47"/>
        <pc:sldMkLst>
          <pc:docMk/>
          <pc:sldMk cId="421792557" sldId="621"/>
        </pc:sldMkLst>
      </pc:sldChg>
      <pc:sldChg chg="del">
        <pc:chgData name="Hilbert Kong" userId="5f759f385732b058" providerId="LiveId" clId="{5ABBAB68-2699-4055-8B93-27892BA6D138}" dt="2024-05-03T04:37:52.352" v="5" actId="47"/>
        <pc:sldMkLst>
          <pc:docMk/>
          <pc:sldMk cId="3794006234" sldId="622"/>
        </pc:sldMkLst>
      </pc:sldChg>
      <pc:sldChg chg="del">
        <pc:chgData name="Hilbert Kong" userId="5f759f385732b058" providerId="LiveId" clId="{5ABBAB68-2699-4055-8B93-27892BA6D138}" dt="2024-05-03T04:37:46.240" v="4" actId="47"/>
        <pc:sldMkLst>
          <pc:docMk/>
          <pc:sldMk cId="394183958" sldId="623"/>
        </pc:sldMkLst>
      </pc:sldChg>
      <pc:sldChg chg="del">
        <pc:chgData name="Hilbert Kong" userId="5f759f385732b058" providerId="LiveId" clId="{5ABBAB68-2699-4055-8B93-27892BA6D138}" dt="2024-05-03T04:37:52.352" v="5" actId="47"/>
        <pc:sldMkLst>
          <pc:docMk/>
          <pc:sldMk cId="1339755770" sldId="624"/>
        </pc:sldMkLst>
      </pc:sldChg>
      <pc:sldChg chg="del">
        <pc:chgData name="Hilbert Kong" userId="5f759f385732b058" providerId="LiveId" clId="{5ABBAB68-2699-4055-8B93-27892BA6D138}" dt="2024-05-03T04:37:46.240" v="4" actId="47"/>
        <pc:sldMkLst>
          <pc:docMk/>
          <pc:sldMk cId="1651255730" sldId="625"/>
        </pc:sldMkLst>
      </pc:sldChg>
      <pc:sldChg chg="del">
        <pc:chgData name="Hilbert Kong" userId="5f759f385732b058" providerId="LiveId" clId="{5ABBAB68-2699-4055-8B93-27892BA6D138}" dt="2024-05-03T04:37:52.352" v="5" actId="47"/>
        <pc:sldMkLst>
          <pc:docMk/>
          <pc:sldMk cId="3621905141" sldId="626"/>
        </pc:sldMkLst>
      </pc:sldChg>
      <pc:sldChg chg="addSp modSp mod">
        <pc:chgData name="Hilbert Kong" userId="5f759f385732b058" providerId="LiveId" clId="{5ABBAB68-2699-4055-8B93-27892BA6D138}" dt="2024-05-03T06:28:50.248" v="2321" actId="1076"/>
        <pc:sldMkLst>
          <pc:docMk/>
          <pc:sldMk cId="2060476081" sldId="627"/>
        </pc:sldMkLst>
        <pc:spChg chg="mod">
          <ac:chgData name="Hilbert Kong" userId="5f759f385732b058" providerId="LiveId" clId="{5ABBAB68-2699-4055-8B93-27892BA6D138}" dt="2024-05-03T04:50:12.015" v="306" actId="21"/>
          <ac:spMkLst>
            <pc:docMk/>
            <pc:sldMk cId="2060476081" sldId="627"/>
            <ac:spMk id="2" creationId="{B9402378-F711-B37E-6606-7FFDD7A9449A}"/>
          </ac:spMkLst>
        </pc:spChg>
        <pc:spChg chg="add mod">
          <ac:chgData name="Hilbert Kong" userId="5f759f385732b058" providerId="LiveId" clId="{5ABBAB68-2699-4055-8B93-27892BA6D138}" dt="2024-05-03T06:28:50.248" v="2321" actId="1076"/>
          <ac:spMkLst>
            <pc:docMk/>
            <pc:sldMk cId="2060476081" sldId="627"/>
            <ac:spMk id="3" creationId="{FAC80FFF-E127-B876-C5C9-05D2A1500253}"/>
          </ac:spMkLst>
        </pc:spChg>
        <pc:spChg chg="add mod">
          <ac:chgData name="Hilbert Kong" userId="5f759f385732b058" providerId="LiveId" clId="{5ABBAB68-2699-4055-8B93-27892BA6D138}" dt="2024-05-03T04:50:18.433" v="309"/>
          <ac:spMkLst>
            <pc:docMk/>
            <pc:sldMk cId="2060476081" sldId="627"/>
            <ac:spMk id="4" creationId="{22C9B13F-F256-BDE3-44B5-35F357FF55AE}"/>
          </ac:spMkLst>
        </pc:spChg>
        <pc:spChg chg="add mod">
          <ac:chgData name="Hilbert Kong" userId="5f759f385732b058" providerId="LiveId" clId="{5ABBAB68-2699-4055-8B93-27892BA6D138}" dt="2024-05-03T04:53:01.229" v="646" actId="1076"/>
          <ac:spMkLst>
            <pc:docMk/>
            <pc:sldMk cId="2060476081" sldId="627"/>
            <ac:spMk id="5" creationId="{CE8E84DF-5EB8-BF28-1F7C-B460FD810655}"/>
          </ac:spMkLst>
        </pc:spChg>
        <pc:spChg chg="mod">
          <ac:chgData name="Hilbert Kong" userId="5f759f385732b058" providerId="LiveId" clId="{5ABBAB68-2699-4055-8B93-27892BA6D138}" dt="2024-05-03T04:48:49.710" v="150" actId="20577"/>
          <ac:spMkLst>
            <pc:docMk/>
            <pc:sldMk cId="2060476081" sldId="627"/>
            <ac:spMk id="213" creationId="{00000000-0000-0000-0000-000000000000}"/>
          </ac:spMkLst>
        </pc:spChg>
      </pc:sldChg>
      <pc:sldChg chg="del">
        <pc:chgData name="Hilbert Kong" userId="5f759f385732b058" providerId="LiveId" clId="{5ABBAB68-2699-4055-8B93-27892BA6D138}" dt="2024-05-03T04:37:46.240" v="4" actId="47"/>
        <pc:sldMkLst>
          <pc:docMk/>
          <pc:sldMk cId="2020023582" sldId="628"/>
        </pc:sldMkLst>
      </pc:sldChg>
      <pc:sldChg chg="del">
        <pc:chgData name="Hilbert Kong" userId="5f759f385732b058" providerId="LiveId" clId="{5ABBAB68-2699-4055-8B93-27892BA6D138}" dt="2024-05-03T04:37:46.240" v="4" actId="47"/>
        <pc:sldMkLst>
          <pc:docMk/>
          <pc:sldMk cId="1511384237" sldId="629"/>
        </pc:sldMkLst>
      </pc:sldChg>
      <pc:sldChg chg="addSp delSp del mod">
        <pc:chgData name="Hilbert Kong" userId="5f759f385732b058" providerId="LiveId" clId="{5ABBAB68-2699-4055-8B93-27892BA6D138}" dt="2024-05-03T16:59:46.208" v="4887" actId="47"/>
        <pc:sldMkLst>
          <pc:docMk/>
          <pc:sldMk cId="2248508776" sldId="630"/>
        </pc:sldMkLst>
        <pc:spChg chg="add del">
          <ac:chgData name="Hilbert Kong" userId="5f759f385732b058" providerId="LiveId" clId="{5ABBAB68-2699-4055-8B93-27892BA6D138}" dt="2024-05-03T16:59:14.063" v="4876" actId="21"/>
          <ac:spMkLst>
            <pc:docMk/>
            <pc:sldMk cId="2248508776" sldId="630"/>
            <ac:spMk id="7" creationId="{A3432E5A-0E1E-67C8-CA07-16E0F408BA6C}"/>
          </ac:spMkLst>
        </pc:spChg>
        <pc:spChg chg="del">
          <ac:chgData name="Hilbert Kong" userId="5f759f385732b058" providerId="LiveId" clId="{5ABBAB68-2699-4055-8B93-27892BA6D138}" dt="2024-05-03T16:59:14.063" v="4876" actId="21"/>
          <ac:spMkLst>
            <pc:docMk/>
            <pc:sldMk cId="2248508776" sldId="630"/>
            <ac:spMk id="8" creationId="{E03E7D18-1C6F-32E7-573B-2B520D148FB8}"/>
          </ac:spMkLst>
        </pc:spChg>
        <pc:picChg chg="add del">
          <ac:chgData name="Hilbert Kong" userId="5f759f385732b058" providerId="LiveId" clId="{5ABBAB68-2699-4055-8B93-27892BA6D138}" dt="2024-05-03T16:59:14.063" v="4876" actId="21"/>
          <ac:picMkLst>
            <pc:docMk/>
            <pc:sldMk cId="2248508776" sldId="630"/>
            <ac:picMk id="6" creationId="{77216655-2F6E-D3C5-1E4F-11B660088353}"/>
          </ac:picMkLst>
        </pc:picChg>
      </pc:sldChg>
      <pc:sldChg chg="del">
        <pc:chgData name="Hilbert Kong" userId="5f759f385732b058" providerId="LiveId" clId="{5ABBAB68-2699-4055-8B93-27892BA6D138}" dt="2024-05-03T04:37:46.240" v="4" actId="47"/>
        <pc:sldMkLst>
          <pc:docMk/>
          <pc:sldMk cId="3733326688" sldId="630"/>
        </pc:sldMkLst>
      </pc:sldChg>
      <pc:sldChg chg="del">
        <pc:chgData name="Hilbert Kong" userId="5f759f385732b058" providerId="LiveId" clId="{5ABBAB68-2699-4055-8B93-27892BA6D138}" dt="2024-05-03T04:37:46.240" v="4" actId="47"/>
        <pc:sldMkLst>
          <pc:docMk/>
          <pc:sldMk cId="613024320" sldId="631"/>
        </pc:sldMkLst>
      </pc:sldChg>
      <pc:sldChg chg="del">
        <pc:chgData name="Hilbert Kong" userId="5f759f385732b058" providerId="LiveId" clId="{5ABBAB68-2699-4055-8B93-27892BA6D138}" dt="2024-05-03T04:37:46.240" v="4" actId="47"/>
        <pc:sldMkLst>
          <pc:docMk/>
          <pc:sldMk cId="2333568689" sldId="632"/>
        </pc:sldMkLst>
      </pc:sldChg>
      <pc:sldChg chg="del">
        <pc:chgData name="Hilbert Kong" userId="5f759f385732b058" providerId="LiveId" clId="{5ABBAB68-2699-4055-8B93-27892BA6D138}" dt="2024-05-03T04:37:52.352" v="5" actId="47"/>
        <pc:sldMkLst>
          <pc:docMk/>
          <pc:sldMk cId="1328671860" sldId="633"/>
        </pc:sldMkLst>
      </pc:sldChg>
      <pc:sldChg chg="del">
        <pc:chgData name="Hilbert Kong" userId="5f759f385732b058" providerId="LiveId" clId="{5ABBAB68-2699-4055-8B93-27892BA6D138}" dt="2024-05-03T04:37:46.240" v="4" actId="47"/>
        <pc:sldMkLst>
          <pc:docMk/>
          <pc:sldMk cId="3131618087" sldId="634"/>
        </pc:sldMkLst>
      </pc:sldChg>
      <pc:sldChg chg="del">
        <pc:chgData name="Hilbert Kong" userId="5f759f385732b058" providerId="LiveId" clId="{5ABBAB68-2699-4055-8B93-27892BA6D138}" dt="2024-05-03T04:37:46.240" v="4" actId="47"/>
        <pc:sldMkLst>
          <pc:docMk/>
          <pc:sldMk cId="1764701317" sldId="635"/>
        </pc:sldMkLst>
      </pc:sldChg>
      <pc:sldChg chg="del">
        <pc:chgData name="Hilbert Kong" userId="5f759f385732b058" providerId="LiveId" clId="{5ABBAB68-2699-4055-8B93-27892BA6D138}" dt="2024-05-03T04:37:46.240" v="4" actId="47"/>
        <pc:sldMkLst>
          <pc:docMk/>
          <pc:sldMk cId="65918121" sldId="636"/>
        </pc:sldMkLst>
      </pc:sldChg>
      <pc:sldChg chg="del">
        <pc:chgData name="Hilbert Kong" userId="5f759f385732b058" providerId="LiveId" clId="{5ABBAB68-2699-4055-8B93-27892BA6D138}" dt="2024-05-03T04:37:46.240" v="4" actId="47"/>
        <pc:sldMkLst>
          <pc:docMk/>
          <pc:sldMk cId="19575066" sldId="637"/>
        </pc:sldMkLst>
      </pc:sldChg>
      <pc:sldChg chg="del">
        <pc:chgData name="Hilbert Kong" userId="5f759f385732b058" providerId="LiveId" clId="{5ABBAB68-2699-4055-8B93-27892BA6D138}" dt="2024-05-03T04:37:46.240" v="4" actId="47"/>
        <pc:sldMkLst>
          <pc:docMk/>
          <pc:sldMk cId="2437359207" sldId="638"/>
        </pc:sldMkLst>
      </pc:sldChg>
      <pc:sldChg chg="del">
        <pc:chgData name="Hilbert Kong" userId="5f759f385732b058" providerId="LiveId" clId="{5ABBAB68-2699-4055-8B93-27892BA6D138}" dt="2024-05-03T04:37:46.240" v="4" actId="47"/>
        <pc:sldMkLst>
          <pc:docMk/>
          <pc:sldMk cId="168827548" sldId="639"/>
        </pc:sldMkLst>
      </pc:sldChg>
      <pc:sldChg chg="del">
        <pc:chgData name="Hilbert Kong" userId="5f759f385732b058" providerId="LiveId" clId="{5ABBAB68-2699-4055-8B93-27892BA6D138}" dt="2024-05-03T04:37:46.240" v="4" actId="47"/>
        <pc:sldMkLst>
          <pc:docMk/>
          <pc:sldMk cId="2502635628" sldId="640"/>
        </pc:sldMkLst>
      </pc:sldChg>
      <pc:sldChg chg="del">
        <pc:chgData name="Hilbert Kong" userId="5f759f385732b058" providerId="LiveId" clId="{5ABBAB68-2699-4055-8B93-27892BA6D138}" dt="2024-05-03T04:37:46.240" v="4" actId="47"/>
        <pc:sldMkLst>
          <pc:docMk/>
          <pc:sldMk cId="2609534304" sldId="641"/>
        </pc:sldMkLst>
      </pc:sldChg>
      <pc:sldChg chg="del">
        <pc:chgData name="Hilbert Kong" userId="5f759f385732b058" providerId="LiveId" clId="{5ABBAB68-2699-4055-8B93-27892BA6D138}" dt="2024-05-03T04:37:46.240" v="4" actId="47"/>
        <pc:sldMkLst>
          <pc:docMk/>
          <pc:sldMk cId="3013392160" sldId="642"/>
        </pc:sldMkLst>
      </pc:sldChg>
      <pc:sldChg chg="del">
        <pc:chgData name="Hilbert Kong" userId="5f759f385732b058" providerId="LiveId" clId="{5ABBAB68-2699-4055-8B93-27892BA6D138}" dt="2024-05-03T04:37:46.240" v="4" actId="47"/>
        <pc:sldMkLst>
          <pc:docMk/>
          <pc:sldMk cId="741168433" sldId="643"/>
        </pc:sldMkLst>
      </pc:sldChg>
      <pc:sldChg chg="del">
        <pc:chgData name="Hilbert Kong" userId="5f759f385732b058" providerId="LiveId" clId="{5ABBAB68-2699-4055-8B93-27892BA6D138}" dt="2024-05-03T04:37:46.240" v="4" actId="47"/>
        <pc:sldMkLst>
          <pc:docMk/>
          <pc:sldMk cId="2309296932" sldId="644"/>
        </pc:sldMkLst>
      </pc:sldChg>
      <pc:sldChg chg="del">
        <pc:chgData name="Hilbert Kong" userId="5f759f385732b058" providerId="LiveId" clId="{5ABBAB68-2699-4055-8B93-27892BA6D138}" dt="2024-05-03T04:37:46.240" v="4" actId="47"/>
        <pc:sldMkLst>
          <pc:docMk/>
          <pc:sldMk cId="1483614450" sldId="645"/>
        </pc:sldMkLst>
      </pc:sldChg>
      <pc:sldChg chg="addSp modSp mod modShow">
        <pc:chgData name="Hilbert Kong" userId="5f759f385732b058" providerId="LiveId" clId="{5ABBAB68-2699-4055-8B93-27892BA6D138}" dt="2024-05-03T05:23:27.505" v="1239" actId="1076"/>
        <pc:sldMkLst>
          <pc:docMk/>
          <pc:sldMk cId="3574175597" sldId="646"/>
        </pc:sldMkLst>
        <pc:spChg chg="add mod">
          <ac:chgData name="Hilbert Kong" userId="5f759f385732b058" providerId="LiveId" clId="{5ABBAB68-2699-4055-8B93-27892BA6D138}" dt="2024-05-03T05:11:50.102" v="1142" actId="20577"/>
          <ac:spMkLst>
            <pc:docMk/>
            <pc:sldMk cId="3574175597" sldId="646"/>
            <ac:spMk id="2" creationId="{3700D985-29A5-B9FD-EFC3-5399403146C9}"/>
          </ac:spMkLst>
        </pc:spChg>
        <pc:spChg chg="add mod">
          <ac:chgData name="Hilbert Kong" userId="5f759f385732b058" providerId="LiveId" clId="{5ABBAB68-2699-4055-8B93-27892BA6D138}" dt="2024-05-03T05:23:25.749" v="1238" actId="1076"/>
          <ac:spMkLst>
            <pc:docMk/>
            <pc:sldMk cId="3574175597" sldId="646"/>
            <ac:spMk id="5" creationId="{1F8D4A04-7650-6C9A-DD62-E0479E1AB102}"/>
          </ac:spMkLst>
        </pc:spChg>
        <pc:spChg chg="mod">
          <ac:chgData name="Hilbert Kong" userId="5f759f385732b058" providerId="LiveId" clId="{5ABBAB68-2699-4055-8B93-27892BA6D138}" dt="2024-05-03T05:10:13.495" v="1055" actId="20577"/>
          <ac:spMkLst>
            <pc:docMk/>
            <pc:sldMk cId="3574175597" sldId="646"/>
            <ac:spMk id="213" creationId="{00000000-0000-0000-0000-000000000000}"/>
          </ac:spMkLst>
        </pc:spChg>
        <pc:picChg chg="add mod">
          <ac:chgData name="Hilbert Kong" userId="5f759f385732b058" providerId="LiveId" clId="{5ABBAB68-2699-4055-8B93-27892BA6D138}" dt="2024-05-03T05:23:27.505" v="1239" actId="1076"/>
          <ac:picMkLst>
            <pc:docMk/>
            <pc:sldMk cId="3574175597" sldId="646"/>
            <ac:picMk id="4" creationId="{BC11D334-0831-754B-2994-9A70138E1B15}"/>
          </ac:picMkLst>
        </pc:picChg>
        <pc:picChg chg="add mod">
          <ac:chgData name="Hilbert Kong" userId="5f759f385732b058" providerId="LiveId" clId="{5ABBAB68-2699-4055-8B93-27892BA6D138}" dt="2024-05-03T05:23:23.462" v="1237" actId="1076"/>
          <ac:picMkLst>
            <pc:docMk/>
            <pc:sldMk cId="3574175597" sldId="646"/>
            <ac:picMk id="7" creationId="{F47A2524-4DF6-AB2D-CF40-4C9CA38A2320}"/>
          </ac:picMkLst>
        </pc:picChg>
      </pc:sldChg>
      <pc:sldChg chg="del">
        <pc:chgData name="Hilbert Kong" userId="5f759f385732b058" providerId="LiveId" clId="{5ABBAB68-2699-4055-8B93-27892BA6D138}" dt="2024-05-03T04:37:46.240" v="4" actId="47"/>
        <pc:sldMkLst>
          <pc:docMk/>
          <pc:sldMk cId="2517847717" sldId="647"/>
        </pc:sldMkLst>
      </pc:sldChg>
      <pc:sldChg chg="del">
        <pc:chgData name="Hilbert Kong" userId="5f759f385732b058" providerId="LiveId" clId="{5ABBAB68-2699-4055-8B93-27892BA6D138}" dt="2024-05-03T17:17:02.377" v="5174" actId="47"/>
        <pc:sldMkLst>
          <pc:docMk/>
          <pc:sldMk cId="1113156818" sldId="648"/>
        </pc:sldMkLst>
      </pc:sldChg>
      <pc:sldChg chg="del">
        <pc:chgData name="Hilbert Kong" userId="5f759f385732b058" providerId="LiveId" clId="{5ABBAB68-2699-4055-8B93-27892BA6D138}" dt="2024-05-03T17:17:06.572" v="5175" actId="47"/>
        <pc:sldMkLst>
          <pc:docMk/>
          <pc:sldMk cId="2927026160" sldId="649"/>
        </pc:sldMkLst>
      </pc:sldChg>
      <pc:sldChg chg="addSp delSp modSp add del mod">
        <pc:chgData name="Hilbert Kong" userId="5f759f385732b058" providerId="LiveId" clId="{5ABBAB68-2699-4055-8B93-27892BA6D138}" dt="2024-05-03T04:59:56.368" v="699" actId="47"/>
        <pc:sldMkLst>
          <pc:docMk/>
          <pc:sldMk cId="1023142803" sldId="650"/>
        </pc:sldMkLst>
        <pc:spChg chg="del">
          <ac:chgData name="Hilbert Kong" userId="5f759f385732b058" providerId="LiveId" clId="{5ABBAB68-2699-4055-8B93-27892BA6D138}" dt="2024-05-03T04:58:59.006" v="665" actId="478"/>
          <ac:spMkLst>
            <pc:docMk/>
            <pc:sldMk cId="1023142803" sldId="650"/>
            <ac:spMk id="2" creationId="{B9402378-F711-B37E-6606-7FFDD7A9449A}"/>
          </ac:spMkLst>
        </pc:spChg>
        <pc:spChg chg="del">
          <ac:chgData name="Hilbert Kong" userId="5f759f385732b058" providerId="LiveId" clId="{5ABBAB68-2699-4055-8B93-27892BA6D138}" dt="2024-05-03T04:59:00.049" v="666" actId="478"/>
          <ac:spMkLst>
            <pc:docMk/>
            <pc:sldMk cId="1023142803" sldId="650"/>
            <ac:spMk id="3" creationId="{FAC80FFF-E127-B876-C5C9-05D2A1500253}"/>
          </ac:spMkLst>
        </pc:spChg>
        <pc:spChg chg="add del mod">
          <ac:chgData name="Hilbert Kong" userId="5f759f385732b058" providerId="LiveId" clId="{5ABBAB68-2699-4055-8B93-27892BA6D138}" dt="2024-05-03T04:59:49.501" v="697" actId="21"/>
          <ac:spMkLst>
            <pc:docMk/>
            <pc:sldMk cId="1023142803" sldId="650"/>
            <ac:spMk id="4" creationId="{3B97090F-AB13-6821-D08D-9D2C0E30944D}"/>
          </ac:spMkLst>
        </pc:spChg>
        <pc:spChg chg="del">
          <ac:chgData name="Hilbert Kong" userId="5f759f385732b058" providerId="LiveId" clId="{5ABBAB68-2699-4055-8B93-27892BA6D138}" dt="2024-05-03T04:59:01.378" v="667" actId="478"/>
          <ac:spMkLst>
            <pc:docMk/>
            <pc:sldMk cId="1023142803" sldId="650"/>
            <ac:spMk id="5" creationId="{CE8E84DF-5EB8-BF28-1F7C-B460FD810655}"/>
          </ac:spMkLst>
        </pc:spChg>
        <pc:spChg chg="mod">
          <ac:chgData name="Hilbert Kong" userId="5f759f385732b058" providerId="LiveId" clId="{5ABBAB68-2699-4055-8B93-27892BA6D138}" dt="2024-05-03T04:59:10.764" v="680" actId="20577"/>
          <ac:spMkLst>
            <pc:docMk/>
            <pc:sldMk cId="1023142803" sldId="650"/>
            <ac:spMk id="213" creationId="{00000000-0000-0000-0000-000000000000}"/>
          </ac:spMkLst>
        </pc:spChg>
        <pc:picChg chg="add del mod">
          <ac:chgData name="Hilbert Kong" userId="5f759f385732b058" providerId="LiveId" clId="{5ABBAB68-2699-4055-8B93-27892BA6D138}" dt="2024-05-03T04:59:49.501" v="697" actId="21"/>
          <ac:picMkLst>
            <pc:docMk/>
            <pc:sldMk cId="1023142803" sldId="650"/>
            <ac:picMk id="6" creationId="{5C64440B-A10F-385C-F8BA-4463193642EB}"/>
          </ac:picMkLst>
        </pc:picChg>
      </pc:sldChg>
      <pc:sldChg chg="addSp delSp modSp add mod">
        <pc:chgData name="Hilbert Kong" userId="5f759f385732b058" providerId="LiveId" clId="{5ABBAB68-2699-4055-8B93-27892BA6D138}" dt="2024-05-03T05:01:15.596" v="842" actId="2711"/>
        <pc:sldMkLst>
          <pc:docMk/>
          <pc:sldMk cId="2183254486" sldId="651"/>
        </pc:sldMkLst>
        <pc:spChg chg="del">
          <ac:chgData name="Hilbert Kong" userId="5f759f385732b058" providerId="LiveId" clId="{5ABBAB68-2699-4055-8B93-27892BA6D138}" dt="2024-05-03T04:59:45.963" v="696" actId="478"/>
          <ac:spMkLst>
            <pc:docMk/>
            <pc:sldMk cId="2183254486" sldId="651"/>
            <ac:spMk id="2" creationId="{B9402378-F711-B37E-6606-7FFDD7A9449A}"/>
          </ac:spMkLst>
        </pc:spChg>
        <pc:spChg chg="del">
          <ac:chgData name="Hilbert Kong" userId="5f759f385732b058" providerId="LiveId" clId="{5ABBAB68-2699-4055-8B93-27892BA6D138}" dt="2024-05-03T04:59:45.963" v="696" actId="478"/>
          <ac:spMkLst>
            <pc:docMk/>
            <pc:sldMk cId="2183254486" sldId="651"/>
            <ac:spMk id="3" creationId="{FAC80FFF-E127-B876-C5C9-05D2A1500253}"/>
          </ac:spMkLst>
        </pc:spChg>
        <pc:spChg chg="add mod">
          <ac:chgData name="Hilbert Kong" userId="5f759f385732b058" providerId="LiveId" clId="{5ABBAB68-2699-4055-8B93-27892BA6D138}" dt="2024-05-03T05:00:08.227" v="700" actId="2711"/>
          <ac:spMkLst>
            <pc:docMk/>
            <pc:sldMk cId="2183254486" sldId="651"/>
            <ac:spMk id="4" creationId="{3B97090F-AB13-6821-D08D-9D2C0E30944D}"/>
          </ac:spMkLst>
        </pc:spChg>
        <pc:spChg chg="del">
          <ac:chgData name="Hilbert Kong" userId="5f759f385732b058" providerId="LiveId" clId="{5ABBAB68-2699-4055-8B93-27892BA6D138}" dt="2024-05-03T04:59:45.963" v="696" actId="478"/>
          <ac:spMkLst>
            <pc:docMk/>
            <pc:sldMk cId="2183254486" sldId="651"/>
            <ac:spMk id="5" creationId="{CE8E84DF-5EB8-BF28-1F7C-B460FD810655}"/>
          </ac:spMkLst>
        </pc:spChg>
        <pc:spChg chg="add mod">
          <ac:chgData name="Hilbert Kong" userId="5f759f385732b058" providerId="LiveId" clId="{5ABBAB68-2699-4055-8B93-27892BA6D138}" dt="2024-05-03T05:01:15.596" v="842" actId="2711"/>
          <ac:spMkLst>
            <pc:docMk/>
            <pc:sldMk cId="2183254486" sldId="651"/>
            <ac:spMk id="7" creationId="{B33F8EDA-EED2-679F-02C5-897CEFC35125}"/>
          </ac:spMkLst>
        </pc:spChg>
        <pc:spChg chg="mod">
          <ac:chgData name="Hilbert Kong" userId="5f759f385732b058" providerId="LiveId" clId="{5ABBAB68-2699-4055-8B93-27892BA6D138}" dt="2024-05-03T04:59:42.271" v="695" actId="20577"/>
          <ac:spMkLst>
            <pc:docMk/>
            <pc:sldMk cId="2183254486" sldId="651"/>
            <ac:spMk id="213" creationId="{00000000-0000-0000-0000-000000000000}"/>
          </ac:spMkLst>
        </pc:spChg>
        <pc:picChg chg="add mod">
          <ac:chgData name="Hilbert Kong" userId="5f759f385732b058" providerId="LiveId" clId="{5ABBAB68-2699-4055-8B93-27892BA6D138}" dt="2024-05-03T04:59:50.896" v="698"/>
          <ac:picMkLst>
            <pc:docMk/>
            <pc:sldMk cId="2183254486" sldId="651"/>
            <ac:picMk id="6" creationId="{5C64440B-A10F-385C-F8BA-4463193642EB}"/>
          </ac:picMkLst>
        </pc:picChg>
      </pc:sldChg>
      <pc:sldChg chg="addSp delSp modSp add mod ord">
        <pc:chgData name="Hilbert Kong" userId="5f759f385732b058" providerId="LiveId" clId="{5ABBAB68-2699-4055-8B93-27892BA6D138}" dt="2024-05-03T05:09:48.158" v="1043" actId="20577"/>
        <pc:sldMkLst>
          <pc:docMk/>
          <pc:sldMk cId="1112593780" sldId="652"/>
        </pc:sldMkLst>
        <pc:spChg chg="del">
          <ac:chgData name="Hilbert Kong" userId="5f759f385732b058" providerId="LiveId" clId="{5ABBAB68-2699-4055-8B93-27892BA6D138}" dt="2024-05-03T05:02:31.122" v="878" actId="478"/>
          <ac:spMkLst>
            <pc:docMk/>
            <pc:sldMk cId="1112593780" sldId="652"/>
            <ac:spMk id="2" creationId="{B9402378-F711-B37E-6606-7FFDD7A9449A}"/>
          </ac:spMkLst>
        </pc:spChg>
        <pc:spChg chg="del">
          <ac:chgData name="Hilbert Kong" userId="5f759f385732b058" providerId="LiveId" clId="{5ABBAB68-2699-4055-8B93-27892BA6D138}" dt="2024-05-03T05:02:32.114" v="879" actId="478"/>
          <ac:spMkLst>
            <pc:docMk/>
            <pc:sldMk cId="1112593780" sldId="652"/>
            <ac:spMk id="3" creationId="{FAC80FFF-E127-B876-C5C9-05D2A1500253}"/>
          </ac:spMkLst>
        </pc:spChg>
        <pc:spChg chg="add mod">
          <ac:chgData name="Hilbert Kong" userId="5f759f385732b058" providerId="LiveId" clId="{5ABBAB68-2699-4055-8B93-27892BA6D138}" dt="2024-05-03T05:07:38.764" v="910" actId="20577"/>
          <ac:spMkLst>
            <pc:docMk/>
            <pc:sldMk cId="1112593780" sldId="652"/>
            <ac:spMk id="4" creationId="{29E4DA8D-B5E6-65DC-867D-01BB74CA3EB5}"/>
          </ac:spMkLst>
        </pc:spChg>
        <pc:spChg chg="del">
          <ac:chgData name="Hilbert Kong" userId="5f759f385732b058" providerId="LiveId" clId="{5ABBAB68-2699-4055-8B93-27892BA6D138}" dt="2024-05-03T05:02:33.337" v="880" actId="478"/>
          <ac:spMkLst>
            <pc:docMk/>
            <pc:sldMk cId="1112593780" sldId="652"/>
            <ac:spMk id="5" creationId="{CE8E84DF-5EB8-BF28-1F7C-B460FD810655}"/>
          </ac:spMkLst>
        </pc:spChg>
        <pc:spChg chg="add mod">
          <ac:chgData name="Hilbert Kong" userId="5f759f385732b058" providerId="LiveId" clId="{5ABBAB68-2699-4055-8B93-27892BA6D138}" dt="2024-05-03T05:07:26.760" v="907" actId="1076"/>
          <ac:spMkLst>
            <pc:docMk/>
            <pc:sldMk cId="1112593780" sldId="652"/>
            <ac:spMk id="6" creationId="{00ECFAE8-F2FC-C6D6-9A90-4D5D6AB5C4F2}"/>
          </ac:spMkLst>
        </pc:spChg>
        <pc:spChg chg="add mod">
          <ac:chgData name="Hilbert Kong" userId="5f759f385732b058" providerId="LiveId" clId="{5ABBAB68-2699-4055-8B93-27892BA6D138}" dt="2024-05-03T05:07:54.775" v="949" actId="20577"/>
          <ac:spMkLst>
            <pc:docMk/>
            <pc:sldMk cId="1112593780" sldId="652"/>
            <ac:spMk id="9" creationId="{9260DA1E-0B5D-D624-BA6B-E2307D2DA560}"/>
          </ac:spMkLst>
        </pc:spChg>
        <pc:spChg chg="add mod">
          <ac:chgData name="Hilbert Kong" userId="5f759f385732b058" providerId="LiveId" clId="{5ABBAB68-2699-4055-8B93-27892BA6D138}" dt="2024-05-03T05:09:48.158" v="1043" actId="20577"/>
          <ac:spMkLst>
            <pc:docMk/>
            <pc:sldMk cId="1112593780" sldId="652"/>
            <ac:spMk id="10" creationId="{F7E043EB-FC97-A96A-C3E5-B23BF64CE493}"/>
          </ac:spMkLst>
        </pc:spChg>
        <pc:spChg chg="add mod">
          <ac:chgData name="Hilbert Kong" userId="5f759f385732b058" providerId="LiveId" clId="{5ABBAB68-2699-4055-8B93-27892BA6D138}" dt="2024-05-03T05:08:48.789" v="1020" actId="1076"/>
          <ac:spMkLst>
            <pc:docMk/>
            <pc:sldMk cId="1112593780" sldId="652"/>
            <ac:spMk id="11" creationId="{CB4C2C54-767E-5A19-A6B1-CCC2C79C1FCB}"/>
          </ac:spMkLst>
        </pc:spChg>
        <pc:spChg chg="mod">
          <ac:chgData name="Hilbert Kong" userId="5f759f385732b058" providerId="LiveId" clId="{5ABBAB68-2699-4055-8B93-27892BA6D138}" dt="2024-05-03T05:02:27.569" v="877" actId="2711"/>
          <ac:spMkLst>
            <pc:docMk/>
            <pc:sldMk cId="1112593780" sldId="652"/>
            <ac:spMk id="213" creationId="{00000000-0000-0000-0000-000000000000}"/>
          </ac:spMkLst>
        </pc:spChg>
        <pc:picChg chg="add mod">
          <ac:chgData name="Hilbert Kong" userId="5f759f385732b058" providerId="LiveId" clId="{5ABBAB68-2699-4055-8B93-27892BA6D138}" dt="2024-05-03T05:07:32.033" v="908" actId="1076"/>
          <ac:picMkLst>
            <pc:docMk/>
            <pc:sldMk cId="1112593780" sldId="652"/>
            <ac:picMk id="8" creationId="{BC91A9A5-5697-7DDA-ECD8-28048DDEB32E}"/>
          </ac:picMkLst>
        </pc:picChg>
      </pc:sldChg>
      <pc:sldChg chg="addSp delSp modSp add mod modShow">
        <pc:chgData name="Hilbert Kong" userId="5f759f385732b058" providerId="LiveId" clId="{5ABBAB68-2699-4055-8B93-27892BA6D138}" dt="2024-05-03T05:57:32.187" v="1584" actId="20577"/>
        <pc:sldMkLst>
          <pc:docMk/>
          <pc:sldMk cId="294041636" sldId="653"/>
        </pc:sldMkLst>
        <pc:spChg chg="add del mod">
          <ac:chgData name="Hilbert Kong" userId="5f759f385732b058" providerId="LiveId" clId="{5ABBAB68-2699-4055-8B93-27892BA6D138}" dt="2024-05-03T05:49:32.995" v="1528"/>
          <ac:spMkLst>
            <pc:docMk/>
            <pc:sldMk cId="294041636" sldId="653"/>
            <ac:spMk id="18" creationId="{4BDCFAC8-65A8-5463-1602-7D0BCC9DEC63}"/>
          </ac:spMkLst>
        </pc:spChg>
        <pc:spChg chg="add mod">
          <ac:chgData name="Hilbert Kong" userId="5f759f385732b058" providerId="LiveId" clId="{5ABBAB68-2699-4055-8B93-27892BA6D138}" dt="2024-05-03T05:50:15.910" v="1564" actId="2711"/>
          <ac:spMkLst>
            <pc:docMk/>
            <pc:sldMk cId="294041636" sldId="653"/>
            <ac:spMk id="19" creationId="{85A1E534-4792-B71A-E649-2715B400CE27}"/>
          </ac:spMkLst>
        </pc:spChg>
        <pc:spChg chg="mod">
          <ac:chgData name="Hilbert Kong" userId="5f759f385732b058" providerId="LiveId" clId="{5ABBAB68-2699-4055-8B93-27892BA6D138}" dt="2024-05-03T05:57:32.187" v="1584" actId="20577"/>
          <ac:spMkLst>
            <pc:docMk/>
            <pc:sldMk cId="294041636" sldId="653"/>
            <ac:spMk id="213" creationId="{00000000-0000-0000-0000-000000000000}"/>
          </ac:spMkLst>
        </pc:spChg>
        <pc:picChg chg="add mod">
          <ac:chgData name="Hilbert Kong" userId="5f759f385732b058" providerId="LiveId" clId="{5ABBAB68-2699-4055-8B93-27892BA6D138}" dt="2024-05-03T05:49:39.835" v="1532" actId="1076"/>
          <ac:picMkLst>
            <pc:docMk/>
            <pc:sldMk cId="294041636" sldId="653"/>
            <ac:picMk id="3" creationId="{E8C7B469-9A1D-C2D4-C57B-ACEA32091407}"/>
          </ac:picMkLst>
        </pc:picChg>
        <pc:picChg chg="add mod">
          <ac:chgData name="Hilbert Kong" userId="5f759f385732b058" providerId="LiveId" clId="{5ABBAB68-2699-4055-8B93-27892BA6D138}" dt="2024-05-03T05:41:29.451" v="1375"/>
          <ac:picMkLst>
            <pc:docMk/>
            <pc:sldMk cId="294041636" sldId="653"/>
            <ac:picMk id="6" creationId="{4E5CB926-541D-79D1-66D3-40BD8FED4923}"/>
          </ac:picMkLst>
        </pc:picChg>
        <pc:picChg chg="add mod">
          <ac:chgData name="Hilbert Kong" userId="5f759f385732b058" providerId="LiveId" clId="{5ABBAB68-2699-4055-8B93-27892BA6D138}" dt="2024-05-03T05:51:18.758" v="1569" actId="1076"/>
          <ac:picMkLst>
            <pc:docMk/>
            <pc:sldMk cId="294041636" sldId="653"/>
            <ac:picMk id="21" creationId="{58C06F29-9674-9CD0-EBA0-B70C53FFE3CE}"/>
          </ac:picMkLst>
        </pc:picChg>
        <pc:cxnChg chg="add mod">
          <ac:chgData name="Hilbert Kong" userId="5f759f385732b058" providerId="LiveId" clId="{5ABBAB68-2699-4055-8B93-27892BA6D138}" dt="2024-05-03T05:46:32.779" v="1505" actId="1076"/>
          <ac:cxnSpMkLst>
            <pc:docMk/>
            <pc:sldMk cId="294041636" sldId="653"/>
            <ac:cxnSpMk id="5" creationId="{4C7BD225-B70A-0B2E-7547-823A72C184E5}"/>
          </ac:cxnSpMkLst>
        </pc:cxnChg>
        <pc:cxnChg chg="add mod">
          <ac:chgData name="Hilbert Kong" userId="5f759f385732b058" providerId="LiveId" clId="{5ABBAB68-2699-4055-8B93-27892BA6D138}" dt="2024-05-03T05:47:03.144" v="1510" actId="14100"/>
          <ac:cxnSpMkLst>
            <pc:docMk/>
            <pc:sldMk cId="294041636" sldId="653"/>
            <ac:cxnSpMk id="7" creationId="{56E9DBA7-45D4-2509-2448-2532E181F043}"/>
          </ac:cxnSpMkLst>
        </pc:cxnChg>
        <pc:cxnChg chg="add mod">
          <ac:chgData name="Hilbert Kong" userId="5f759f385732b058" providerId="LiveId" clId="{5ABBAB68-2699-4055-8B93-27892BA6D138}" dt="2024-05-03T05:47:12.112" v="1513" actId="14100"/>
          <ac:cxnSpMkLst>
            <pc:docMk/>
            <pc:sldMk cId="294041636" sldId="653"/>
            <ac:cxnSpMk id="10" creationId="{564C00EB-07D6-19A3-580D-CB22B93EB42D}"/>
          </ac:cxnSpMkLst>
        </pc:cxnChg>
        <pc:cxnChg chg="add mod">
          <ac:chgData name="Hilbert Kong" userId="5f759f385732b058" providerId="LiveId" clId="{5ABBAB68-2699-4055-8B93-27892BA6D138}" dt="2024-05-03T05:47:23.206" v="1517" actId="14100"/>
          <ac:cxnSpMkLst>
            <pc:docMk/>
            <pc:sldMk cId="294041636" sldId="653"/>
            <ac:cxnSpMk id="12" creationId="{4714B9AE-5217-4D11-5910-D840A548A6AB}"/>
          </ac:cxnSpMkLst>
        </pc:cxnChg>
        <pc:cxnChg chg="add mod">
          <ac:chgData name="Hilbert Kong" userId="5f759f385732b058" providerId="LiveId" clId="{5ABBAB68-2699-4055-8B93-27892BA6D138}" dt="2024-05-03T05:47:29.913" v="1520" actId="14100"/>
          <ac:cxnSpMkLst>
            <pc:docMk/>
            <pc:sldMk cId="294041636" sldId="653"/>
            <ac:cxnSpMk id="15" creationId="{E7B3F3EE-0D17-42D5-E8DF-2243D40675C6}"/>
          </ac:cxnSpMkLst>
        </pc:cxnChg>
      </pc:sldChg>
      <pc:sldChg chg="addSp delSp modSp add mod">
        <pc:chgData name="Hilbert Kong" userId="5f759f385732b058" providerId="LiveId" clId="{5ABBAB68-2699-4055-8B93-27892BA6D138}" dt="2024-05-03T05:44:48.438" v="1498" actId="20577"/>
        <pc:sldMkLst>
          <pc:docMk/>
          <pc:sldMk cId="3672885322" sldId="654"/>
        </pc:sldMkLst>
        <pc:spChg chg="del">
          <ac:chgData name="Hilbert Kong" userId="5f759f385732b058" providerId="LiveId" clId="{5ABBAB68-2699-4055-8B93-27892BA6D138}" dt="2024-05-03T05:26:48.313" v="1250" actId="478"/>
          <ac:spMkLst>
            <pc:docMk/>
            <pc:sldMk cId="3672885322" sldId="654"/>
            <ac:spMk id="2" creationId="{3700D985-29A5-B9FD-EFC3-5399403146C9}"/>
          </ac:spMkLst>
        </pc:spChg>
        <pc:spChg chg="del">
          <ac:chgData name="Hilbert Kong" userId="5f759f385732b058" providerId="LiveId" clId="{5ABBAB68-2699-4055-8B93-27892BA6D138}" dt="2024-05-03T05:26:49.634" v="1251" actId="478"/>
          <ac:spMkLst>
            <pc:docMk/>
            <pc:sldMk cId="3672885322" sldId="654"/>
            <ac:spMk id="5" creationId="{1F8D4A04-7650-6C9A-DD62-E0479E1AB102}"/>
          </ac:spMkLst>
        </pc:spChg>
        <pc:spChg chg="add mod">
          <ac:chgData name="Hilbert Kong" userId="5f759f385732b058" providerId="LiveId" clId="{5ABBAB68-2699-4055-8B93-27892BA6D138}" dt="2024-05-03T05:44:48.438" v="1498" actId="20577"/>
          <ac:spMkLst>
            <pc:docMk/>
            <pc:sldMk cId="3672885322" sldId="654"/>
            <ac:spMk id="8" creationId="{4CD209CB-51EE-37CB-682A-0FFFCD4D0C43}"/>
          </ac:spMkLst>
        </pc:spChg>
        <pc:spChg chg="add mod">
          <ac:chgData name="Hilbert Kong" userId="5f759f385732b058" providerId="LiveId" clId="{5ABBAB68-2699-4055-8B93-27892BA6D138}" dt="2024-05-03T05:42:34.542" v="1432" actId="1076"/>
          <ac:spMkLst>
            <pc:docMk/>
            <pc:sldMk cId="3672885322" sldId="654"/>
            <ac:spMk id="9" creationId="{97AC6C27-9A6E-C1A9-9405-9B04BB859ADF}"/>
          </ac:spMkLst>
        </pc:spChg>
        <pc:spChg chg="add mod">
          <ac:chgData name="Hilbert Kong" userId="5f759f385732b058" providerId="LiveId" clId="{5ABBAB68-2699-4055-8B93-27892BA6D138}" dt="2024-05-03T05:39:49.467" v="1322" actId="20577"/>
          <ac:spMkLst>
            <pc:docMk/>
            <pc:sldMk cId="3672885322" sldId="654"/>
            <ac:spMk id="12" creationId="{96FEF58B-8CF2-7D5D-4E00-3B5EBF384A46}"/>
          </ac:spMkLst>
        </pc:spChg>
        <pc:spChg chg="mod">
          <ac:chgData name="Hilbert Kong" userId="5f759f385732b058" providerId="LiveId" clId="{5ABBAB68-2699-4055-8B93-27892BA6D138}" dt="2024-05-03T05:23:38.707" v="1248" actId="20577"/>
          <ac:spMkLst>
            <pc:docMk/>
            <pc:sldMk cId="3672885322" sldId="654"/>
            <ac:spMk id="213" creationId="{00000000-0000-0000-0000-000000000000}"/>
          </ac:spMkLst>
        </pc:spChg>
        <pc:picChg chg="del">
          <ac:chgData name="Hilbert Kong" userId="5f759f385732b058" providerId="LiveId" clId="{5ABBAB68-2699-4055-8B93-27892BA6D138}" dt="2024-05-03T05:23:42.558" v="1249" actId="478"/>
          <ac:picMkLst>
            <pc:docMk/>
            <pc:sldMk cId="3672885322" sldId="654"/>
            <ac:picMk id="4" creationId="{BC11D334-0831-754B-2994-9A70138E1B15}"/>
          </ac:picMkLst>
        </pc:picChg>
        <pc:picChg chg="add del mod">
          <ac:chgData name="Hilbert Kong" userId="5f759f385732b058" providerId="LiveId" clId="{5ABBAB68-2699-4055-8B93-27892BA6D138}" dt="2024-05-03T05:41:27.991" v="1374" actId="21"/>
          <ac:picMkLst>
            <pc:docMk/>
            <pc:sldMk cId="3672885322" sldId="654"/>
            <ac:picMk id="6" creationId="{4E5CB926-541D-79D1-66D3-40BD8FED4923}"/>
          </ac:picMkLst>
        </pc:picChg>
        <pc:picChg chg="del">
          <ac:chgData name="Hilbert Kong" userId="5f759f385732b058" providerId="LiveId" clId="{5ABBAB68-2699-4055-8B93-27892BA6D138}" dt="2024-05-03T05:23:42.558" v="1249" actId="478"/>
          <ac:picMkLst>
            <pc:docMk/>
            <pc:sldMk cId="3672885322" sldId="654"/>
            <ac:picMk id="7" creationId="{F47A2524-4DF6-AB2D-CF40-4C9CA38A2320}"/>
          </ac:picMkLst>
        </pc:picChg>
        <pc:picChg chg="add mod">
          <ac:chgData name="Hilbert Kong" userId="5f759f385732b058" providerId="LiveId" clId="{5ABBAB68-2699-4055-8B93-27892BA6D138}" dt="2024-05-03T05:38:36.089" v="1297" actId="1076"/>
          <ac:picMkLst>
            <pc:docMk/>
            <pc:sldMk cId="3672885322" sldId="654"/>
            <ac:picMk id="11" creationId="{DEAD3C3A-C73A-411E-F816-1214CC02A4C3}"/>
          </ac:picMkLst>
        </pc:picChg>
        <pc:cxnChg chg="add mod">
          <ac:chgData name="Hilbert Kong" userId="5f759f385732b058" providerId="LiveId" clId="{5ABBAB68-2699-4055-8B93-27892BA6D138}" dt="2024-05-03T05:40:11.419" v="1325" actId="14100"/>
          <ac:cxnSpMkLst>
            <pc:docMk/>
            <pc:sldMk cId="3672885322" sldId="654"/>
            <ac:cxnSpMk id="13" creationId="{10604FD0-457B-ADED-0B87-A09EBC6734E4}"/>
          </ac:cxnSpMkLst>
        </pc:cxnChg>
      </pc:sldChg>
      <pc:sldChg chg="addSp modSp add mod modShow">
        <pc:chgData name="Hilbert Kong" userId="5f759f385732b058" providerId="LiveId" clId="{5ABBAB68-2699-4055-8B93-27892BA6D138}" dt="2024-05-03T07:38:58.560" v="3849" actId="14100"/>
        <pc:sldMkLst>
          <pc:docMk/>
          <pc:sldMk cId="952911075" sldId="655"/>
        </pc:sldMkLst>
        <pc:spChg chg="add mod">
          <ac:chgData name="Hilbert Kong" userId="5f759f385732b058" providerId="LiveId" clId="{5ABBAB68-2699-4055-8B93-27892BA6D138}" dt="2024-05-03T07:33:25.068" v="3780" actId="1076"/>
          <ac:spMkLst>
            <pc:docMk/>
            <pc:sldMk cId="952911075" sldId="655"/>
            <ac:spMk id="2" creationId="{61A65EE0-8BB9-0AF2-76D1-05FF2033ECC9}"/>
          </ac:spMkLst>
        </pc:spChg>
        <pc:spChg chg="add mod">
          <ac:chgData name="Hilbert Kong" userId="5f759f385732b058" providerId="LiveId" clId="{5ABBAB68-2699-4055-8B93-27892BA6D138}" dt="2024-05-03T07:38:58.560" v="3849" actId="14100"/>
          <ac:spMkLst>
            <pc:docMk/>
            <pc:sldMk cId="952911075" sldId="655"/>
            <ac:spMk id="3" creationId="{320BCEE5-22B3-A6E3-3298-8154C2DEFF6D}"/>
          </ac:spMkLst>
        </pc:spChg>
        <pc:spChg chg="add mod">
          <ac:chgData name="Hilbert Kong" userId="5f759f385732b058" providerId="LiveId" clId="{5ABBAB68-2699-4055-8B93-27892BA6D138}" dt="2024-05-03T07:37:06.086" v="3819"/>
          <ac:spMkLst>
            <pc:docMk/>
            <pc:sldMk cId="952911075" sldId="655"/>
            <ac:spMk id="4" creationId="{9FB7102E-4FA9-7B29-0F4B-F913E7B75FC5}"/>
          </ac:spMkLst>
        </pc:spChg>
        <pc:spChg chg="mod">
          <ac:chgData name="Hilbert Kong" userId="5f759f385732b058" providerId="LiveId" clId="{5ABBAB68-2699-4055-8B93-27892BA6D138}" dt="2024-05-03T07:31:57.238" v="3749" actId="20577"/>
          <ac:spMkLst>
            <pc:docMk/>
            <pc:sldMk cId="952911075" sldId="655"/>
            <ac:spMk id="213" creationId="{00000000-0000-0000-0000-000000000000}"/>
          </ac:spMkLst>
        </pc:spChg>
      </pc:sldChg>
      <pc:sldChg chg="addSp delSp modSp add mod ord">
        <pc:chgData name="Hilbert Kong" userId="5f759f385732b058" providerId="LiveId" clId="{5ABBAB68-2699-4055-8B93-27892BA6D138}" dt="2024-05-03T06:01:38.716" v="1647"/>
        <pc:sldMkLst>
          <pc:docMk/>
          <pc:sldMk cId="2299110878" sldId="656"/>
        </pc:sldMkLst>
        <pc:spChg chg="mod">
          <ac:chgData name="Hilbert Kong" userId="5f759f385732b058" providerId="LiveId" clId="{5ABBAB68-2699-4055-8B93-27892BA6D138}" dt="2024-05-03T05:59:15.379" v="1592" actId="20577"/>
          <ac:spMkLst>
            <pc:docMk/>
            <pc:sldMk cId="2299110878" sldId="656"/>
            <ac:spMk id="8" creationId="{4CD209CB-51EE-37CB-682A-0FFFCD4D0C43}"/>
          </ac:spMkLst>
        </pc:spChg>
        <pc:spChg chg="del">
          <ac:chgData name="Hilbert Kong" userId="5f759f385732b058" providerId="LiveId" clId="{5ABBAB68-2699-4055-8B93-27892BA6D138}" dt="2024-05-03T05:59:19.281" v="1594" actId="478"/>
          <ac:spMkLst>
            <pc:docMk/>
            <pc:sldMk cId="2299110878" sldId="656"/>
            <ac:spMk id="9" creationId="{97AC6C27-9A6E-C1A9-9405-9B04BB859ADF}"/>
          </ac:spMkLst>
        </pc:spChg>
        <pc:spChg chg="del">
          <ac:chgData name="Hilbert Kong" userId="5f759f385732b058" providerId="LiveId" clId="{5ABBAB68-2699-4055-8B93-27892BA6D138}" dt="2024-05-03T05:59:19.281" v="1594" actId="478"/>
          <ac:spMkLst>
            <pc:docMk/>
            <pc:sldMk cId="2299110878" sldId="656"/>
            <ac:spMk id="12" creationId="{96FEF58B-8CF2-7D5D-4E00-3B5EBF384A46}"/>
          </ac:spMkLst>
        </pc:spChg>
        <pc:picChg chg="add mod">
          <ac:chgData name="Hilbert Kong" userId="5f759f385732b058" providerId="LiveId" clId="{5ABBAB68-2699-4055-8B93-27892BA6D138}" dt="2024-05-03T06:01:27.179" v="1644" actId="1076"/>
          <ac:picMkLst>
            <pc:docMk/>
            <pc:sldMk cId="2299110878" sldId="656"/>
            <ac:picMk id="3" creationId="{298C608C-7DD9-2D9E-C99B-55572001176F}"/>
          </ac:picMkLst>
        </pc:picChg>
        <pc:picChg chg="add mod">
          <ac:chgData name="Hilbert Kong" userId="5f759f385732b058" providerId="LiveId" clId="{5ABBAB68-2699-4055-8B93-27892BA6D138}" dt="2024-05-03T06:01:28.195" v="1645" actId="1076"/>
          <ac:picMkLst>
            <pc:docMk/>
            <pc:sldMk cId="2299110878" sldId="656"/>
            <ac:picMk id="5" creationId="{E53BE723-EB5A-A1BA-D9E2-D79BAA95BF2E}"/>
          </ac:picMkLst>
        </pc:picChg>
        <pc:picChg chg="add mod">
          <ac:chgData name="Hilbert Kong" userId="5f759f385732b058" providerId="LiveId" clId="{5ABBAB68-2699-4055-8B93-27892BA6D138}" dt="2024-05-03T06:01:23.256" v="1641" actId="14100"/>
          <ac:picMkLst>
            <pc:docMk/>
            <pc:sldMk cId="2299110878" sldId="656"/>
            <ac:picMk id="7" creationId="{E566C096-7386-E98D-6229-7BA56C959EAF}"/>
          </ac:picMkLst>
        </pc:picChg>
        <pc:picChg chg="del">
          <ac:chgData name="Hilbert Kong" userId="5f759f385732b058" providerId="LiveId" clId="{5ABBAB68-2699-4055-8B93-27892BA6D138}" dt="2024-05-03T05:59:16.599" v="1593" actId="478"/>
          <ac:picMkLst>
            <pc:docMk/>
            <pc:sldMk cId="2299110878" sldId="656"/>
            <ac:picMk id="11" creationId="{DEAD3C3A-C73A-411E-F816-1214CC02A4C3}"/>
          </ac:picMkLst>
        </pc:picChg>
        <pc:cxnChg chg="del">
          <ac:chgData name="Hilbert Kong" userId="5f759f385732b058" providerId="LiveId" clId="{5ABBAB68-2699-4055-8B93-27892BA6D138}" dt="2024-05-03T05:59:19.281" v="1594" actId="478"/>
          <ac:cxnSpMkLst>
            <pc:docMk/>
            <pc:sldMk cId="2299110878" sldId="656"/>
            <ac:cxnSpMk id="13" creationId="{10604FD0-457B-ADED-0B87-A09EBC6734E4}"/>
          </ac:cxnSpMkLst>
        </pc:cxnChg>
      </pc:sldChg>
      <pc:sldChg chg="addSp delSp modSp add mod">
        <pc:chgData name="Hilbert Kong" userId="5f759f385732b058" providerId="LiveId" clId="{5ABBAB68-2699-4055-8B93-27892BA6D138}" dt="2024-05-03T06:52:19.957" v="2772" actId="2711"/>
        <pc:sldMkLst>
          <pc:docMk/>
          <pc:sldMk cId="1154319599" sldId="657"/>
        </pc:sldMkLst>
        <pc:spChg chg="add mod">
          <ac:chgData name="Hilbert Kong" userId="5f759f385732b058" providerId="LiveId" clId="{5ABBAB68-2699-4055-8B93-27892BA6D138}" dt="2024-05-03T06:07:59.875" v="1899" actId="1076"/>
          <ac:spMkLst>
            <pc:docMk/>
            <pc:sldMk cId="1154319599" sldId="657"/>
            <ac:spMk id="8" creationId="{338A6002-A6D4-AF32-72B8-9FE5213BF843}"/>
          </ac:spMkLst>
        </pc:spChg>
        <pc:spChg chg="add mod">
          <ac:chgData name="Hilbert Kong" userId="5f759f385732b058" providerId="LiveId" clId="{5ABBAB68-2699-4055-8B93-27892BA6D138}" dt="2024-05-03T06:52:19.957" v="2772" actId="2711"/>
          <ac:spMkLst>
            <pc:docMk/>
            <pc:sldMk cId="1154319599" sldId="657"/>
            <ac:spMk id="13" creationId="{789A910B-8EC6-BE94-2AB8-F1EB97F04666}"/>
          </ac:spMkLst>
        </pc:spChg>
        <pc:spChg chg="mod">
          <ac:chgData name="Hilbert Kong" userId="5f759f385732b058" providerId="LiveId" clId="{5ABBAB68-2699-4055-8B93-27892BA6D138}" dt="2024-05-03T06:05:23.421" v="1861" actId="207"/>
          <ac:spMkLst>
            <pc:docMk/>
            <pc:sldMk cId="1154319599" sldId="657"/>
            <ac:spMk id="19" creationId="{85A1E534-4792-B71A-E649-2715B400CE27}"/>
          </ac:spMkLst>
        </pc:spChg>
        <pc:spChg chg="mod">
          <ac:chgData name="Hilbert Kong" userId="5f759f385732b058" providerId="LiveId" clId="{5ABBAB68-2699-4055-8B93-27892BA6D138}" dt="2024-05-03T06:02:05.956" v="1660" actId="2711"/>
          <ac:spMkLst>
            <pc:docMk/>
            <pc:sldMk cId="1154319599" sldId="657"/>
            <ac:spMk id="213" creationId="{00000000-0000-0000-0000-000000000000}"/>
          </ac:spMkLst>
        </pc:spChg>
        <pc:picChg chg="del">
          <ac:chgData name="Hilbert Kong" userId="5f759f385732b058" providerId="LiveId" clId="{5ABBAB68-2699-4055-8B93-27892BA6D138}" dt="2024-05-03T06:02:11.231" v="1661" actId="478"/>
          <ac:picMkLst>
            <pc:docMk/>
            <pc:sldMk cId="1154319599" sldId="657"/>
            <ac:picMk id="3" creationId="{E8C7B469-9A1D-C2D4-C57B-ACEA32091407}"/>
          </ac:picMkLst>
        </pc:picChg>
        <pc:picChg chg="add mod">
          <ac:chgData name="Hilbert Kong" userId="5f759f385732b058" providerId="LiveId" clId="{5ABBAB68-2699-4055-8B93-27892BA6D138}" dt="2024-05-03T06:51:36.294" v="2725" actId="1076"/>
          <ac:picMkLst>
            <pc:docMk/>
            <pc:sldMk cId="1154319599" sldId="657"/>
            <ac:picMk id="4" creationId="{CC162892-7185-20AF-2210-4C3013EC5821}"/>
          </ac:picMkLst>
        </pc:picChg>
        <pc:picChg chg="del">
          <ac:chgData name="Hilbert Kong" userId="5f759f385732b058" providerId="LiveId" clId="{5ABBAB68-2699-4055-8B93-27892BA6D138}" dt="2024-05-03T06:02:15.021" v="1667" actId="478"/>
          <ac:picMkLst>
            <pc:docMk/>
            <pc:sldMk cId="1154319599" sldId="657"/>
            <ac:picMk id="6" creationId="{4E5CB926-541D-79D1-66D3-40BD8FED4923}"/>
          </ac:picMkLst>
        </pc:picChg>
        <pc:picChg chg="add mod">
          <ac:chgData name="Hilbert Kong" userId="5f759f385732b058" providerId="LiveId" clId="{5ABBAB68-2699-4055-8B93-27892BA6D138}" dt="2024-05-03T06:07:57.654" v="1898" actId="1076"/>
          <ac:picMkLst>
            <pc:docMk/>
            <pc:sldMk cId="1154319599" sldId="657"/>
            <ac:picMk id="11" creationId="{1950DC7B-0B52-1CEC-350A-D6EFD4E9421C}"/>
          </ac:picMkLst>
        </pc:picChg>
        <pc:picChg chg="del">
          <ac:chgData name="Hilbert Kong" userId="5f759f385732b058" providerId="LiveId" clId="{5ABBAB68-2699-4055-8B93-27892BA6D138}" dt="2024-05-03T06:02:15.436" v="1668" actId="478"/>
          <ac:picMkLst>
            <pc:docMk/>
            <pc:sldMk cId="1154319599" sldId="657"/>
            <ac:picMk id="21" creationId="{58C06F29-9674-9CD0-EBA0-B70C53FFE3CE}"/>
          </ac:picMkLst>
        </pc:picChg>
        <pc:cxnChg chg="del">
          <ac:chgData name="Hilbert Kong" userId="5f759f385732b058" providerId="LiveId" clId="{5ABBAB68-2699-4055-8B93-27892BA6D138}" dt="2024-05-03T06:02:12.118" v="1662" actId="478"/>
          <ac:cxnSpMkLst>
            <pc:docMk/>
            <pc:sldMk cId="1154319599" sldId="657"/>
            <ac:cxnSpMk id="5" creationId="{4C7BD225-B70A-0B2E-7547-823A72C184E5}"/>
          </ac:cxnSpMkLst>
        </pc:cxnChg>
        <pc:cxnChg chg="del">
          <ac:chgData name="Hilbert Kong" userId="5f759f385732b058" providerId="LiveId" clId="{5ABBAB68-2699-4055-8B93-27892BA6D138}" dt="2024-05-03T06:02:12.745" v="1663" actId="478"/>
          <ac:cxnSpMkLst>
            <pc:docMk/>
            <pc:sldMk cId="1154319599" sldId="657"/>
            <ac:cxnSpMk id="7" creationId="{56E9DBA7-45D4-2509-2448-2532E181F043}"/>
          </ac:cxnSpMkLst>
        </pc:cxnChg>
        <pc:cxnChg chg="del">
          <ac:chgData name="Hilbert Kong" userId="5f759f385732b058" providerId="LiveId" clId="{5ABBAB68-2699-4055-8B93-27892BA6D138}" dt="2024-05-03T06:02:13.326" v="1664" actId="478"/>
          <ac:cxnSpMkLst>
            <pc:docMk/>
            <pc:sldMk cId="1154319599" sldId="657"/>
            <ac:cxnSpMk id="10" creationId="{564C00EB-07D6-19A3-580D-CB22B93EB42D}"/>
          </ac:cxnSpMkLst>
        </pc:cxnChg>
        <pc:cxnChg chg="del">
          <ac:chgData name="Hilbert Kong" userId="5f759f385732b058" providerId="LiveId" clId="{5ABBAB68-2699-4055-8B93-27892BA6D138}" dt="2024-05-03T06:02:13.813" v="1665" actId="478"/>
          <ac:cxnSpMkLst>
            <pc:docMk/>
            <pc:sldMk cId="1154319599" sldId="657"/>
            <ac:cxnSpMk id="12" creationId="{4714B9AE-5217-4D11-5910-D840A548A6AB}"/>
          </ac:cxnSpMkLst>
        </pc:cxnChg>
        <pc:cxnChg chg="del">
          <ac:chgData name="Hilbert Kong" userId="5f759f385732b058" providerId="LiveId" clId="{5ABBAB68-2699-4055-8B93-27892BA6D138}" dt="2024-05-03T06:02:14.542" v="1666" actId="478"/>
          <ac:cxnSpMkLst>
            <pc:docMk/>
            <pc:sldMk cId="1154319599" sldId="657"/>
            <ac:cxnSpMk id="15" creationId="{E7B3F3EE-0D17-42D5-E8DF-2243D40675C6}"/>
          </ac:cxnSpMkLst>
        </pc:cxnChg>
      </pc:sldChg>
      <pc:sldChg chg="addSp delSp modSp add mod ord modShow">
        <pc:chgData name="Hilbert Kong" userId="5f759f385732b058" providerId="LiveId" clId="{5ABBAB68-2699-4055-8B93-27892BA6D138}" dt="2024-05-03T06:28:15.640" v="2319" actId="20577"/>
        <pc:sldMkLst>
          <pc:docMk/>
          <pc:sldMk cId="368601975" sldId="658"/>
        </pc:sldMkLst>
        <pc:spChg chg="add del mod">
          <ac:chgData name="Hilbert Kong" userId="5f759f385732b058" providerId="LiveId" clId="{5ABBAB68-2699-4055-8B93-27892BA6D138}" dt="2024-05-03T06:12:39.316" v="1916"/>
          <ac:spMkLst>
            <pc:docMk/>
            <pc:sldMk cId="368601975" sldId="658"/>
            <ac:spMk id="3" creationId="{451CDC97-8961-3107-A9D7-06872CF432EA}"/>
          </ac:spMkLst>
        </pc:spChg>
        <pc:spChg chg="add mod">
          <ac:chgData name="Hilbert Kong" userId="5f759f385732b058" providerId="LiveId" clId="{5ABBAB68-2699-4055-8B93-27892BA6D138}" dt="2024-05-03T06:28:15.640" v="2319" actId="20577"/>
          <ac:spMkLst>
            <pc:docMk/>
            <pc:sldMk cId="368601975" sldId="658"/>
            <ac:spMk id="4" creationId="{C0BBDDDC-401A-5839-E323-0146340516CF}"/>
          </ac:spMkLst>
        </pc:spChg>
        <pc:spChg chg="mod">
          <ac:chgData name="Hilbert Kong" userId="5f759f385732b058" providerId="LiveId" clId="{5ABBAB68-2699-4055-8B93-27892BA6D138}" dt="2024-05-03T06:08:27.879" v="1910" actId="20577"/>
          <ac:spMkLst>
            <pc:docMk/>
            <pc:sldMk cId="368601975" sldId="658"/>
            <ac:spMk id="213" creationId="{00000000-0000-0000-0000-000000000000}"/>
          </ac:spMkLst>
        </pc:spChg>
      </pc:sldChg>
      <pc:sldChg chg="addSp modSp add mod modShow">
        <pc:chgData name="Hilbert Kong" userId="5f759f385732b058" providerId="LiveId" clId="{5ABBAB68-2699-4055-8B93-27892BA6D138}" dt="2024-05-03T17:22:38.950" v="5248" actId="20577"/>
        <pc:sldMkLst>
          <pc:docMk/>
          <pc:sldMk cId="3710299757" sldId="659"/>
        </pc:sldMkLst>
        <pc:spChg chg="add mod">
          <ac:chgData name="Hilbert Kong" userId="5f759f385732b058" providerId="LiveId" clId="{5ABBAB68-2699-4055-8B93-27892BA6D138}" dt="2024-05-03T16:32:49.106" v="4015" actId="1076"/>
          <ac:spMkLst>
            <pc:docMk/>
            <pc:sldMk cId="3710299757" sldId="659"/>
            <ac:spMk id="2" creationId="{2E1E2787-E292-3B67-DC9F-1D6A3AF75F33}"/>
          </ac:spMkLst>
        </pc:spChg>
        <pc:spChg chg="mod">
          <ac:chgData name="Hilbert Kong" userId="5f759f385732b058" providerId="LiveId" clId="{5ABBAB68-2699-4055-8B93-27892BA6D138}" dt="2024-05-03T17:22:38.950" v="5248" actId="20577"/>
          <ac:spMkLst>
            <pc:docMk/>
            <pc:sldMk cId="3710299757" sldId="659"/>
            <ac:spMk id="213" creationId="{00000000-0000-0000-0000-000000000000}"/>
          </ac:spMkLst>
        </pc:spChg>
        <pc:picChg chg="add mod">
          <ac:chgData name="Hilbert Kong" userId="5f759f385732b058" providerId="LiveId" clId="{5ABBAB68-2699-4055-8B93-27892BA6D138}" dt="2024-05-03T16:32:10.800" v="4003" actId="1076"/>
          <ac:picMkLst>
            <pc:docMk/>
            <pc:sldMk cId="3710299757" sldId="659"/>
            <ac:picMk id="3" creationId="{11255796-7285-3824-9C98-6261565AB080}"/>
          </ac:picMkLst>
        </pc:picChg>
      </pc:sldChg>
      <pc:sldChg chg="add del">
        <pc:chgData name="Hilbert Kong" userId="5f759f385732b058" providerId="LiveId" clId="{5ABBAB68-2699-4055-8B93-27892BA6D138}" dt="2024-05-03T06:36:19.813" v="2346" actId="47"/>
        <pc:sldMkLst>
          <pc:docMk/>
          <pc:sldMk cId="2458017439" sldId="660"/>
        </pc:sldMkLst>
      </pc:sldChg>
      <pc:sldChg chg="addSp modSp add mod">
        <pc:chgData name="Hilbert Kong" userId="5f759f385732b058" providerId="LiveId" clId="{5ABBAB68-2699-4055-8B93-27892BA6D138}" dt="2024-05-03T07:24:36.790" v="3483" actId="20577"/>
        <pc:sldMkLst>
          <pc:docMk/>
          <pc:sldMk cId="2778745550" sldId="661"/>
        </pc:sldMkLst>
        <pc:spChg chg="add mod">
          <ac:chgData name="Hilbert Kong" userId="5f759f385732b058" providerId="LiveId" clId="{5ABBAB68-2699-4055-8B93-27892BA6D138}" dt="2024-05-03T06:33:50.899" v="2340" actId="207"/>
          <ac:spMkLst>
            <pc:docMk/>
            <pc:sldMk cId="2778745550" sldId="661"/>
            <ac:spMk id="2" creationId="{5A365A9F-D0D3-54FC-77F8-64FC90650B48}"/>
          </ac:spMkLst>
        </pc:spChg>
        <pc:spChg chg="add mod">
          <ac:chgData name="Hilbert Kong" userId="5f759f385732b058" providerId="LiveId" clId="{5ABBAB68-2699-4055-8B93-27892BA6D138}" dt="2024-05-03T06:38:01.266" v="2465" actId="207"/>
          <ac:spMkLst>
            <pc:docMk/>
            <pc:sldMk cId="2778745550" sldId="661"/>
            <ac:spMk id="10" creationId="{F5BF5457-E5B2-7391-A2AE-E320E741D421}"/>
          </ac:spMkLst>
        </pc:spChg>
        <pc:spChg chg="mod">
          <ac:chgData name="Hilbert Kong" userId="5f759f385732b058" providerId="LiveId" clId="{5ABBAB68-2699-4055-8B93-27892BA6D138}" dt="2024-05-03T07:24:36.790" v="3483" actId="20577"/>
          <ac:spMkLst>
            <pc:docMk/>
            <pc:sldMk cId="2778745550" sldId="661"/>
            <ac:spMk id="213" creationId="{00000000-0000-0000-0000-000000000000}"/>
          </ac:spMkLst>
        </pc:spChg>
        <pc:picChg chg="add mod">
          <ac:chgData name="Hilbert Kong" userId="5f759f385732b058" providerId="LiveId" clId="{5ABBAB68-2699-4055-8B93-27892BA6D138}" dt="2024-05-03T06:35:59.339" v="2345" actId="1076"/>
          <ac:picMkLst>
            <pc:docMk/>
            <pc:sldMk cId="2778745550" sldId="661"/>
            <ac:picMk id="4" creationId="{8554F928-02E0-7C01-989D-18E005FD84AD}"/>
          </ac:picMkLst>
        </pc:picChg>
        <pc:picChg chg="add mod">
          <ac:chgData name="Hilbert Kong" userId="5f759f385732b058" providerId="LiveId" clId="{5ABBAB68-2699-4055-8B93-27892BA6D138}" dt="2024-05-03T06:35:58.117" v="2344" actId="1076"/>
          <ac:picMkLst>
            <pc:docMk/>
            <pc:sldMk cId="2778745550" sldId="661"/>
            <ac:picMk id="6" creationId="{28914995-4015-E628-841C-219ACDB7043A}"/>
          </ac:picMkLst>
        </pc:picChg>
        <pc:picChg chg="add mod">
          <ac:chgData name="Hilbert Kong" userId="5f759f385732b058" providerId="LiveId" clId="{5ABBAB68-2699-4055-8B93-27892BA6D138}" dt="2024-05-03T06:38:34.701" v="2467" actId="1076"/>
          <ac:picMkLst>
            <pc:docMk/>
            <pc:sldMk cId="2778745550" sldId="661"/>
            <ac:picMk id="12" creationId="{A7C4926E-2240-0AC5-CE72-E58D429ADB52}"/>
          </ac:picMkLst>
        </pc:picChg>
        <pc:cxnChg chg="add mod">
          <ac:chgData name="Hilbert Kong" userId="5f759f385732b058" providerId="LiveId" clId="{5ABBAB68-2699-4055-8B93-27892BA6D138}" dt="2024-05-03T06:36:32.864" v="2350" actId="14100"/>
          <ac:cxnSpMkLst>
            <pc:docMk/>
            <pc:sldMk cId="2778745550" sldId="661"/>
            <ac:cxnSpMk id="7" creationId="{F20B81D7-C637-679F-6650-0F91DE8C0A5C}"/>
          </ac:cxnSpMkLst>
        </pc:cxnChg>
      </pc:sldChg>
      <pc:sldChg chg="addSp delSp modSp add mod">
        <pc:chgData name="Hilbert Kong" userId="5f759f385732b058" providerId="LiveId" clId="{5ABBAB68-2699-4055-8B93-27892BA6D138}" dt="2024-05-03T06:56:21.225" v="3043" actId="1076"/>
        <pc:sldMkLst>
          <pc:docMk/>
          <pc:sldMk cId="2182160690" sldId="662"/>
        </pc:sldMkLst>
        <pc:spChg chg="add mod">
          <ac:chgData name="Hilbert Kong" userId="5f759f385732b058" providerId="LiveId" clId="{5ABBAB68-2699-4055-8B93-27892BA6D138}" dt="2024-05-03T06:42:19.626" v="2724" actId="2711"/>
          <ac:spMkLst>
            <pc:docMk/>
            <pc:sldMk cId="2182160690" sldId="662"/>
            <ac:spMk id="2" creationId="{17E01950-CF6D-AEB4-AE5B-68E6BD3178C6}"/>
          </ac:spMkLst>
        </pc:spChg>
        <pc:spChg chg="del">
          <ac:chgData name="Hilbert Kong" userId="5f759f385732b058" providerId="LiveId" clId="{5ABBAB68-2699-4055-8B93-27892BA6D138}" dt="2024-05-03T06:40:18.363" v="2486" actId="478"/>
          <ac:spMkLst>
            <pc:docMk/>
            <pc:sldMk cId="2182160690" sldId="662"/>
            <ac:spMk id="4" creationId="{C0BBDDDC-401A-5839-E323-0146340516CF}"/>
          </ac:spMkLst>
        </pc:spChg>
        <pc:spChg chg="add del mod">
          <ac:chgData name="Hilbert Kong" userId="5f759f385732b058" providerId="LiveId" clId="{5ABBAB68-2699-4055-8B93-27892BA6D138}" dt="2024-05-03T06:41:55.406" v="2708" actId="478"/>
          <ac:spMkLst>
            <pc:docMk/>
            <pc:sldMk cId="2182160690" sldId="662"/>
            <ac:spMk id="5" creationId="{F9288CC5-F9AF-DEB2-4CC7-BD30CC149455}"/>
          </ac:spMkLst>
        </pc:spChg>
        <pc:spChg chg="add mod">
          <ac:chgData name="Hilbert Kong" userId="5f759f385732b058" providerId="LiveId" clId="{5ABBAB68-2699-4055-8B93-27892BA6D138}" dt="2024-05-03T06:56:18.982" v="3042" actId="1076"/>
          <ac:spMkLst>
            <pc:docMk/>
            <pc:sldMk cId="2182160690" sldId="662"/>
            <ac:spMk id="7" creationId="{D73147FF-AC3F-05EB-21CB-A82933E0359A}"/>
          </ac:spMkLst>
        </pc:spChg>
        <pc:spChg chg="add del mod">
          <ac:chgData name="Hilbert Kong" userId="5f759f385732b058" providerId="LiveId" clId="{5ABBAB68-2699-4055-8B93-27892BA6D138}" dt="2024-05-03T06:55:05.828" v="2919" actId="478"/>
          <ac:spMkLst>
            <pc:docMk/>
            <pc:sldMk cId="2182160690" sldId="662"/>
            <ac:spMk id="8" creationId="{4858BF3A-4FD7-5905-2506-043BF193A9B5}"/>
          </ac:spMkLst>
        </pc:spChg>
        <pc:spChg chg="add mod">
          <ac:chgData name="Hilbert Kong" userId="5f759f385732b058" providerId="LiveId" clId="{5ABBAB68-2699-4055-8B93-27892BA6D138}" dt="2024-05-03T06:56:21.225" v="3043" actId="1076"/>
          <ac:spMkLst>
            <pc:docMk/>
            <pc:sldMk cId="2182160690" sldId="662"/>
            <ac:spMk id="9" creationId="{CA1A3AC7-C72A-D109-E890-FCB7E2C6976D}"/>
          </ac:spMkLst>
        </pc:spChg>
        <pc:spChg chg="mod">
          <ac:chgData name="Hilbert Kong" userId="5f759f385732b058" providerId="LiveId" clId="{5ABBAB68-2699-4055-8B93-27892BA6D138}" dt="2024-05-03T06:29:50.463" v="2335" actId="20577"/>
          <ac:spMkLst>
            <pc:docMk/>
            <pc:sldMk cId="2182160690" sldId="662"/>
            <ac:spMk id="213" creationId="{00000000-0000-0000-0000-000000000000}"/>
          </ac:spMkLst>
        </pc:spChg>
        <pc:picChg chg="add del mod">
          <ac:chgData name="Hilbert Kong" userId="5f759f385732b058" providerId="LiveId" clId="{5ABBAB68-2699-4055-8B93-27892BA6D138}" dt="2024-05-03T06:40:51.067" v="2542" actId="478"/>
          <ac:picMkLst>
            <pc:docMk/>
            <pc:sldMk cId="2182160690" sldId="662"/>
            <ac:picMk id="3" creationId="{643E3D0B-CCC9-C73B-188C-DE6D06172E34}"/>
          </ac:picMkLst>
        </pc:picChg>
        <pc:picChg chg="add del mod">
          <ac:chgData name="Hilbert Kong" userId="5f759f385732b058" providerId="LiveId" clId="{5ABBAB68-2699-4055-8B93-27892BA6D138}" dt="2024-05-03T06:40:51.814" v="2543" actId="478"/>
          <ac:picMkLst>
            <pc:docMk/>
            <pc:sldMk cId="2182160690" sldId="662"/>
            <ac:picMk id="6" creationId="{2A934935-0F0D-7C26-E721-16F89FFEA66D}"/>
          </ac:picMkLst>
        </pc:picChg>
      </pc:sldChg>
      <pc:sldChg chg="addSp delSp modSp add mod">
        <pc:chgData name="Hilbert Kong" userId="5f759f385732b058" providerId="LiveId" clId="{5ABBAB68-2699-4055-8B93-27892BA6D138}" dt="2024-05-03T07:23:48.161" v="3449" actId="1076"/>
        <pc:sldMkLst>
          <pc:docMk/>
          <pc:sldMk cId="2410686315" sldId="663"/>
        </pc:sldMkLst>
        <pc:spChg chg="del">
          <ac:chgData name="Hilbert Kong" userId="5f759f385732b058" providerId="LiveId" clId="{5ABBAB68-2699-4055-8B93-27892BA6D138}" dt="2024-05-03T07:16:05.332" v="3044" actId="478"/>
          <ac:spMkLst>
            <pc:docMk/>
            <pc:sldMk cId="2410686315" sldId="663"/>
            <ac:spMk id="4" creationId="{C0BBDDDC-401A-5839-E323-0146340516CF}"/>
          </ac:spMkLst>
        </pc:spChg>
        <pc:spChg chg="add mod">
          <ac:chgData name="Hilbert Kong" userId="5f759f385732b058" providerId="LiveId" clId="{5ABBAB68-2699-4055-8B93-27892BA6D138}" dt="2024-05-03T07:20:59.268" v="3309" actId="1076"/>
          <ac:spMkLst>
            <pc:docMk/>
            <pc:sldMk cId="2410686315" sldId="663"/>
            <ac:spMk id="11" creationId="{56039CA1-27C7-7858-A76E-14D65865CEDE}"/>
          </ac:spMkLst>
        </pc:spChg>
        <pc:spChg chg="add mod">
          <ac:chgData name="Hilbert Kong" userId="5f759f385732b058" providerId="LiveId" clId="{5ABBAB68-2699-4055-8B93-27892BA6D138}" dt="2024-05-03T07:21:26.067" v="3380" actId="20577"/>
          <ac:spMkLst>
            <pc:docMk/>
            <pc:sldMk cId="2410686315" sldId="663"/>
            <ac:spMk id="12" creationId="{1B3F16AB-9B1C-42AA-B07B-86579190E701}"/>
          </ac:spMkLst>
        </pc:spChg>
        <pc:spChg chg="add mod">
          <ac:chgData name="Hilbert Kong" userId="5f759f385732b058" providerId="LiveId" clId="{5ABBAB68-2699-4055-8B93-27892BA6D138}" dt="2024-05-03T07:23:48.161" v="3449" actId="1076"/>
          <ac:spMkLst>
            <pc:docMk/>
            <pc:sldMk cId="2410686315" sldId="663"/>
            <ac:spMk id="15" creationId="{104A201F-14FD-FF4E-FA20-B394FD066D41}"/>
          </ac:spMkLst>
        </pc:spChg>
        <pc:spChg chg="mod">
          <ac:chgData name="Hilbert Kong" userId="5f759f385732b058" providerId="LiveId" clId="{5ABBAB68-2699-4055-8B93-27892BA6D138}" dt="2024-05-03T06:39:54.162" v="2485" actId="2711"/>
          <ac:spMkLst>
            <pc:docMk/>
            <pc:sldMk cId="2410686315" sldId="663"/>
            <ac:spMk id="213" creationId="{00000000-0000-0000-0000-000000000000}"/>
          </ac:spMkLst>
        </pc:spChg>
        <pc:picChg chg="add mod">
          <ac:chgData name="Hilbert Kong" userId="5f759f385732b058" providerId="LiveId" clId="{5ABBAB68-2699-4055-8B93-27892BA6D138}" dt="2024-05-03T07:18:27.648" v="3049" actId="1076"/>
          <ac:picMkLst>
            <pc:docMk/>
            <pc:sldMk cId="2410686315" sldId="663"/>
            <ac:picMk id="3" creationId="{E028D7E9-2868-D5B0-635B-793949D580B6}"/>
          </ac:picMkLst>
        </pc:picChg>
        <pc:picChg chg="add mod">
          <ac:chgData name="Hilbert Kong" userId="5f759f385732b058" providerId="LiveId" clId="{5ABBAB68-2699-4055-8B93-27892BA6D138}" dt="2024-05-03T07:18:40.043" v="3053" actId="1076"/>
          <ac:picMkLst>
            <pc:docMk/>
            <pc:sldMk cId="2410686315" sldId="663"/>
            <ac:picMk id="6" creationId="{0838D558-6225-D4C1-704D-C367AB6789D7}"/>
          </ac:picMkLst>
        </pc:picChg>
        <pc:picChg chg="add mod">
          <ac:chgData name="Hilbert Kong" userId="5f759f385732b058" providerId="LiveId" clId="{5ABBAB68-2699-4055-8B93-27892BA6D138}" dt="2024-05-03T07:23:41.443" v="3448" actId="1076"/>
          <ac:picMkLst>
            <pc:docMk/>
            <pc:sldMk cId="2410686315" sldId="663"/>
            <ac:picMk id="14" creationId="{CD9DD985-3142-F5FF-322A-DED03E4A2839}"/>
          </ac:picMkLst>
        </pc:picChg>
        <pc:cxnChg chg="add mod">
          <ac:chgData name="Hilbert Kong" userId="5f759f385732b058" providerId="LiveId" clId="{5ABBAB68-2699-4055-8B93-27892BA6D138}" dt="2024-05-03T07:18:40.043" v="3053" actId="1076"/>
          <ac:cxnSpMkLst>
            <pc:docMk/>
            <pc:sldMk cId="2410686315" sldId="663"/>
            <ac:cxnSpMk id="7" creationId="{A4D41928-3296-4764-1D91-5655F3A97808}"/>
          </ac:cxnSpMkLst>
        </pc:cxnChg>
      </pc:sldChg>
      <pc:sldChg chg="addSp delSp modSp add mod">
        <pc:chgData name="Hilbert Kong" userId="5f759f385732b058" providerId="LiveId" clId="{5ABBAB68-2699-4055-8B93-27892BA6D138}" dt="2024-05-03T07:29:55.608" v="3747" actId="1076"/>
        <pc:sldMkLst>
          <pc:docMk/>
          <pc:sldMk cId="3277211798" sldId="664"/>
        </pc:sldMkLst>
        <pc:spChg chg="add mod">
          <ac:chgData name="Hilbert Kong" userId="5f759f385732b058" providerId="LiveId" clId="{5ABBAB68-2699-4055-8B93-27892BA6D138}" dt="2024-05-03T07:26:28.722" v="3493" actId="207"/>
          <ac:spMkLst>
            <pc:docMk/>
            <pc:sldMk cId="3277211798" sldId="664"/>
            <ac:spMk id="2" creationId="{330DAC82-7CA8-3346-4630-192A399AEC11}"/>
          </ac:spMkLst>
        </pc:spChg>
        <pc:spChg chg="add mod">
          <ac:chgData name="Hilbert Kong" userId="5f759f385732b058" providerId="LiveId" clId="{5ABBAB68-2699-4055-8B93-27892BA6D138}" dt="2024-05-03T07:28:13.978" v="3743" actId="20577"/>
          <ac:spMkLst>
            <pc:docMk/>
            <pc:sldMk cId="3277211798" sldId="664"/>
            <ac:spMk id="4" creationId="{45C497C1-61BD-5DAC-2886-68A9212B4D3A}"/>
          </ac:spMkLst>
        </pc:spChg>
        <pc:spChg chg="del">
          <ac:chgData name="Hilbert Kong" userId="5f759f385732b058" providerId="LiveId" clId="{5ABBAB68-2699-4055-8B93-27892BA6D138}" dt="2024-05-03T07:24:12.195" v="3451" actId="478"/>
          <ac:spMkLst>
            <pc:docMk/>
            <pc:sldMk cId="3277211798" sldId="664"/>
            <ac:spMk id="11" creationId="{56039CA1-27C7-7858-A76E-14D65865CEDE}"/>
          </ac:spMkLst>
        </pc:spChg>
        <pc:spChg chg="del">
          <ac:chgData name="Hilbert Kong" userId="5f759f385732b058" providerId="LiveId" clId="{5ABBAB68-2699-4055-8B93-27892BA6D138}" dt="2024-05-03T07:24:12.195" v="3451" actId="478"/>
          <ac:spMkLst>
            <pc:docMk/>
            <pc:sldMk cId="3277211798" sldId="664"/>
            <ac:spMk id="12" creationId="{1B3F16AB-9B1C-42AA-B07B-86579190E701}"/>
          </ac:spMkLst>
        </pc:spChg>
        <pc:spChg chg="del">
          <ac:chgData name="Hilbert Kong" userId="5f759f385732b058" providerId="LiveId" clId="{5ABBAB68-2699-4055-8B93-27892BA6D138}" dt="2024-05-03T07:24:14.239" v="3452" actId="478"/>
          <ac:spMkLst>
            <pc:docMk/>
            <pc:sldMk cId="3277211798" sldId="664"/>
            <ac:spMk id="15" creationId="{104A201F-14FD-FF4E-FA20-B394FD066D41}"/>
          </ac:spMkLst>
        </pc:spChg>
        <pc:spChg chg="mod">
          <ac:chgData name="Hilbert Kong" userId="5f759f385732b058" providerId="LiveId" clId="{5ABBAB68-2699-4055-8B93-27892BA6D138}" dt="2024-05-03T07:24:30.857" v="3481" actId="20577"/>
          <ac:spMkLst>
            <pc:docMk/>
            <pc:sldMk cId="3277211798" sldId="664"/>
            <ac:spMk id="213" creationId="{00000000-0000-0000-0000-000000000000}"/>
          </ac:spMkLst>
        </pc:spChg>
        <pc:picChg chg="del">
          <ac:chgData name="Hilbert Kong" userId="5f759f385732b058" providerId="LiveId" clId="{5ABBAB68-2699-4055-8B93-27892BA6D138}" dt="2024-05-03T07:24:12.195" v="3451" actId="478"/>
          <ac:picMkLst>
            <pc:docMk/>
            <pc:sldMk cId="3277211798" sldId="664"/>
            <ac:picMk id="3" creationId="{E028D7E9-2868-D5B0-635B-793949D580B6}"/>
          </ac:picMkLst>
        </pc:picChg>
        <pc:picChg chg="del">
          <ac:chgData name="Hilbert Kong" userId="5f759f385732b058" providerId="LiveId" clId="{5ABBAB68-2699-4055-8B93-27892BA6D138}" dt="2024-05-03T07:24:12.195" v="3451" actId="478"/>
          <ac:picMkLst>
            <pc:docMk/>
            <pc:sldMk cId="3277211798" sldId="664"/>
            <ac:picMk id="6" creationId="{0838D558-6225-D4C1-704D-C367AB6789D7}"/>
          </ac:picMkLst>
        </pc:picChg>
        <pc:picChg chg="add mod">
          <ac:chgData name="Hilbert Kong" userId="5f759f385732b058" providerId="LiveId" clId="{5ABBAB68-2699-4055-8B93-27892BA6D138}" dt="2024-05-03T07:29:55.608" v="3747" actId="1076"/>
          <ac:picMkLst>
            <pc:docMk/>
            <pc:sldMk cId="3277211798" sldId="664"/>
            <ac:picMk id="8" creationId="{97CA318B-959D-A937-359B-6EB5A2D61C35}"/>
          </ac:picMkLst>
        </pc:picChg>
        <pc:picChg chg="del">
          <ac:chgData name="Hilbert Kong" userId="5f759f385732b058" providerId="LiveId" clId="{5ABBAB68-2699-4055-8B93-27892BA6D138}" dt="2024-05-03T07:24:12.195" v="3451" actId="478"/>
          <ac:picMkLst>
            <pc:docMk/>
            <pc:sldMk cId="3277211798" sldId="664"/>
            <ac:picMk id="14" creationId="{CD9DD985-3142-F5FF-322A-DED03E4A2839}"/>
          </ac:picMkLst>
        </pc:picChg>
        <pc:cxnChg chg="del mod">
          <ac:chgData name="Hilbert Kong" userId="5f759f385732b058" providerId="LiveId" clId="{5ABBAB68-2699-4055-8B93-27892BA6D138}" dt="2024-05-03T07:24:12.195" v="3451" actId="478"/>
          <ac:cxnSpMkLst>
            <pc:docMk/>
            <pc:sldMk cId="3277211798" sldId="664"/>
            <ac:cxnSpMk id="7" creationId="{A4D41928-3296-4764-1D91-5655F3A97808}"/>
          </ac:cxnSpMkLst>
        </pc:cxnChg>
      </pc:sldChg>
      <pc:sldChg chg="addSp modSp add mod modShow">
        <pc:chgData name="Hilbert Kong" userId="5f759f385732b058" providerId="LiveId" clId="{5ABBAB68-2699-4055-8B93-27892BA6D138}" dt="2024-05-03T17:22:45.348" v="5251" actId="20577"/>
        <pc:sldMkLst>
          <pc:docMk/>
          <pc:sldMk cId="2688121484" sldId="665"/>
        </pc:sldMkLst>
        <pc:spChg chg="add mod">
          <ac:chgData name="Hilbert Kong" userId="5f759f385732b058" providerId="LiveId" clId="{5ABBAB68-2699-4055-8B93-27892BA6D138}" dt="2024-05-03T16:43:20.994" v="4708" actId="113"/>
          <ac:spMkLst>
            <pc:docMk/>
            <pc:sldMk cId="2688121484" sldId="665"/>
            <ac:spMk id="2" creationId="{35C6089C-6E66-AD28-EC16-67DF4CAA0D15}"/>
          </ac:spMkLst>
        </pc:spChg>
        <pc:spChg chg="mod">
          <ac:chgData name="Hilbert Kong" userId="5f759f385732b058" providerId="LiveId" clId="{5ABBAB68-2699-4055-8B93-27892BA6D138}" dt="2024-05-03T17:22:45.348" v="5251" actId="20577"/>
          <ac:spMkLst>
            <pc:docMk/>
            <pc:sldMk cId="2688121484" sldId="665"/>
            <ac:spMk id="213" creationId="{00000000-0000-0000-0000-000000000000}"/>
          </ac:spMkLst>
        </pc:spChg>
        <pc:picChg chg="add mod">
          <ac:chgData name="Hilbert Kong" userId="5f759f385732b058" providerId="LiveId" clId="{5ABBAB68-2699-4055-8B93-27892BA6D138}" dt="2024-05-03T16:40:04.065" v="4176" actId="1076"/>
          <ac:picMkLst>
            <pc:docMk/>
            <pc:sldMk cId="2688121484" sldId="665"/>
            <ac:picMk id="1026" creationId="{A70B93B3-2A50-B419-8EBD-DA75CC7B4D6F}"/>
          </ac:picMkLst>
        </pc:picChg>
      </pc:sldChg>
      <pc:sldChg chg="addSp modSp add mod ord">
        <pc:chgData name="Hilbert Kong" userId="5f759f385732b058" providerId="LiveId" clId="{5ABBAB68-2699-4055-8B93-27892BA6D138}" dt="2024-05-03T17:22:37.144" v="5247" actId="20577"/>
        <pc:sldMkLst>
          <pc:docMk/>
          <pc:sldMk cId="1917389742" sldId="666"/>
        </pc:sldMkLst>
        <pc:spChg chg="add mod">
          <ac:chgData name="Hilbert Kong" userId="5f759f385732b058" providerId="LiveId" clId="{5ABBAB68-2699-4055-8B93-27892BA6D138}" dt="2024-05-03T16:24:24.823" v="3941" actId="115"/>
          <ac:spMkLst>
            <pc:docMk/>
            <pc:sldMk cId="1917389742" sldId="666"/>
            <ac:spMk id="2" creationId="{48C081D8-08AC-7E27-CA3B-7C7EB20FBE29}"/>
          </ac:spMkLst>
        </pc:spChg>
        <pc:spChg chg="add mod">
          <ac:chgData name="Hilbert Kong" userId="5f759f385732b058" providerId="LiveId" clId="{5ABBAB68-2699-4055-8B93-27892BA6D138}" dt="2024-05-03T16:26:23.279" v="3954" actId="1076"/>
          <ac:spMkLst>
            <pc:docMk/>
            <pc:sldMk cId="1917389742" sldId="666"/>
            <ac:spMk id="4" creationId="{6D04FEFB-9857-8A7C-078F-4A8FE5822765}"/>
          </ac:spMkLst>
        </pc:spChg>
        <pc:spChg chg="add mod">
          <ac:chgData name="Hilbert Kong" userId="5f759f385732b058" providerId="LiveId" clId="{5ABBAB68-2699-4055-8B93-27892BA6D138}" dt="2024-05-03T16:27:06.092" v="3998" actId="14100"/>
          <ac:spMkLst>
            <pc:docMk/>
            <pc:sldMk cId="1917389742" sldId="666"/>
            <ac:spMk id="5" creationId="{BFAE12D1-F9F7-4136-1DFC-EDE63893A08B}"/>
          </ac:spMkLst>
        </pc:spChg>
        <pc:spChg chg="mod">
          <ac:chgData name="Hilbert Kong" userId="5f759f385732b058" providerId="LiveId" clId="{5ABBAB68-2699-4055-8B93-27892BA6D138}" dt="2024-05-03T17:22:37.144" v="5247" actId="20577"/>
          <ac:spMkLst>
            <pc:docMk/>
            <pc:sldMk cId="1917389742" sldId="666"/>
            <ac:spMk id="213" creationId="{00000000-0000-0000-0000-000000000000}"/>
          </ac:spMkLst>
        </pc:spChg>
      </pc:sldChg>
      <pc:sldChg chg="addSp delSp modSp add mod">
        <pc:chgData name="Hilbert Kong" userId="5f759f385732b058" providerId="LiveId" clId="{5ABBAB68-2699-4055-8B93-27892BA6D138}" dt="2024-05-03T17:22:41.019" v="5249" actId="20577"/>
        <pc:sldMkLst>
          <pc:docMk/>
          <pc:sldMk cId="3958006799" sldId="667"/>
        </pc:sldMkLst>
        <pc:spChg chg="del">
          <ac:chgData name="Hilbert Kong" userId="5f759f385732b058" providerId="LiveId" clId="{5ABBAB68-2699-4055-8B93-27892BA6D138}" dt="2024-05-03T16:32:59.301" v="4017" actId="478"/>
          <ac:spMkLst>
            <pc:docMk/>
            <pc:sldMk cId="3958006799" sldId="667"/>
            <ac:spMk id="2" creationId="{2E1E2787-E292-3B67-DC9F-1D6A3AF75F33}"/>
          </ac:spMkLst>
        </pc:spChg>
        <pc:spChg chg="add mod">
          <ac:chgData name="Hilbert Kong" userId="5f759f385732b058" providerId="LiveId" clId="{5ABBAB68-2699-4055-8B93-27892BA6D138}" dt="2024-05-03T16:37:30.220" v="4124" actId="20577"/>
          <ac:spMkLst>
            <pc:docMk/>
            <pc:sldMk cId="3958006799" sldId="667"/>
            <ac:spMk id="4" creationId="{E060AE91-5BDC-18B7-91F2-7067C691A074}"/>
          </ac:spMkLst>
        </pc:spChg>
        <pc:spChg chg="mod">
          <ac:chgData name="Hilbert Kong" userId="5f759f385732b058" providerId="LiveId" clId="{5ABBAB68-2699-4055-8B93-27892BA6D138}" dt="2024-05-03T17:22:41.019" v="5249" actId="20577"/>
          <ac:spMkLst>
            <pc:docMk/>
            <pc:sldMk cId="3958006799" sldId="667"/>
            <ac:spMk id="213" creationId="{00000000-0000-0000-0000-000000000000}"/>
          </ac:spMkLst>
        </pc:spChg>
        <pc:picChg chg="del">
          <ac:chgData name="Hilbert Kong" userId="5f759f385732b058" providerId="LiveId" clId="{5ABBAB68-2699-4055-8B93-27892BA6D138}" dt="2024-05-03T16:33:00.322" v="4018" actId="478"/>
          <ac:picMkLst>
            <pc:docMk/>
            <pc:sldMk cId="3958006799" sldId="667"/>
            <ac:picMk id="3" creationId="{11255796-7285-3824-9C98-6261565AB080}"/>
          </ac:picMkLst>
        </pc:picChg>
      </pc:sldChg>
      <pc:sldChg chg="addSp delSp modSp add mod">
        <pc:chgData name="Hilbert Kong" userId="5f759f385732b058" providerId="LiveId" clId="{5ABBAB68-2699-4055-8B93-27892BA6D138}" dt="2024-05-03T17:22:43.490" v="5250" actId="20577"/>
        <pc:sldMkLst>
          <pc:docMk/>
          <pc:sldMk cId="1249019311" sldId="668"/>
        </pc:sldMkLst>
        <pc:spChg chg="del">
          <ac:chgData name="Hilbert Kong" userId="5f759f385732b058" providerId="LiveId" clId="{5ABBAB68-2699-4055-8B93-27892BA6D138}" dt="2024-05-03T16:37:59.955" v="4126" actId="478"/>
          <ac:spMkLst>
            <pc:docMk/>
            <pc:sldMk cId="1249019311" sldId="668"/>
            <ac:spMk id="4" creationId="{E060AE91-5BDC-18B7-91F2-7067C691A074}"/>
          </ac:spMkLst>
        </pc:spChg>
        <pc:spChg chg="add mod">
          <ac:chgData name="Hilbert Kong" userId="5f759f385732b058" providerId="LiveId" clId="{5ABBAB68-2699-4055-8B93-27892BA6D138}" dt="2024-05-03T16:38:15.258" v="4155"/>
          <ac:spMkLst>
            <pc:docMk/>
            <pc:sldMk cId="1249019311" sldId="668"/>
            <ac:spMk id="6" creationId="{C8F5B42E-DFBC-3C7D-3BC4-A90061FCEDED}"/>
          </ac:spMkLst>
        </pc:spChg>
        <pc:spChg chg="add mod">
          <ac:chgData name="Hilbert Kong" userId="5f759f385732b058" providerId="LiveId" clId="{5ABBAB68-2699-4055-8B93-27892BA6D138}" dt="2024-05-03T16:38:15.258" v="4155"/>
          <ac:spMkLst>
            <pc:docMk/>
            <pc:sldMk cId="1249019311" sldId="668"/>
            <ac:spMk id="7" creationId="{DD20B074-7C2A-F675-B215-2F21B10DCE59}"/>
          </ac:spMkLst>
        </pc:spChg>
        <pc:spChg chg="mod">
          <ac:chgData name="Hilbert Kong" userId="5f759f385732b058" providerId="LiveId" clId="{5ABBAB68-2699-4055-8B93-27892BA6D138}" dt="2024-05-03T17:22:43.490" v="5250" actId="20577"/>
          <ac:spMkLst>
            <pc:docMk/>
            <pc:sldMk cId="1249019311" sldId="668"/>
            <ac:spMk id="213" creationId="{00000000-0000-0000-0000-000000000000}"/>
          </ac:spMkLst>
        </pc:spChg>
        <pc:picChg chg="add mod">
          <ac:chgData name="Hilbert Kong" userId="5f759f385732b058" providerId="LiveId" clId="{5ABBAB68-2699-4055-8B93-27892BA6D138}" dt="2024-05-03T16:38:15.258" v="4155"/>
          <ac:picMkLst>
            <pc:docMk/>
            <pc:sldMk cId="1249019311" sldId="668"/>
            <ac:picMk id="8" creationId="{0577EA2B-8062-2138-1A7E-8D2C74F01810}"/>
          </ac:picMkLst>
        </pc:picChg>
        <pc:picChg chg="add mod">
          <ac:chgData name="Hilbert Kong" userId="5f759f385732b058" providerId="LiveId" clId="{5ABBAB68-2699-4055-8B93-27892BA6D138}" dt="2024-05-03T16:38:15.258" v="4155"/>
          <ac:picMkLst>
            <pc:docMk/>
            <pc:sldMk cId="1249019311" sldId="668"/>
            <ac:picMk id="9" creationId="{F9EE9D85-2BD5-A5A0-1689-9BB583816698}"/>
          </ac:picMkLst>
        </pc:picChg>
        <pc:picChg chg="add mod">
          <ac:chgData name="Hilbert Kong" userId="5f759f385732b058" providerId="LiveId" clId="{5ABBAB68-2699-4055-8B93-27892BA6D138}" dt="2024-05-03T16:38:15.258" v="4155"/>
          <ac:picMkLst>
            <pc:docMk/>
            <pc:sldMk cId="1249019311" sldId="668"/>
            <ac:picMk id="10" creationId="{1573A7F5-77B4-4E31-CCF2-F97C273B7FC5}"/>
          </ac:picMkLst>
        </pc:picChg>
      </pc:sldChg>
      <pc:sldChg chg="add">
        <pc:chgData name="Hilbert Kong" userId="5f759f385732b058" providerId="LiveId" clId="{5ABBAB68-2699-4055-8B93-27892BA6D138}" dt="2024-05-03T16:39:36.172" v="4168" actId="2890"/>
        <pc:sldMkLst>
          <pc:docMk/>
          <pc:sldMk cId="3266398103" sldId="669"/>
        </pc:sldMkLst>
      </pc:sldChg>
      <pc:sldChg chg="addSp modSp add mod">
        <pc:chgData name="Hilbert Kong" userId="5f759f385732b058" providerId="LiveId" clId="{5ABBAB68-2699-4055-8B93-27892BA6D138}" dt="2024-05-03T17:22:47.315" v="5252" actId="20577"/>
        <pc:sldMkLst>
          <pc:docMk/>
          <pc:sldMk cId="1028281504" sldId="670"/>
        </pc:sldMkLst>
        <pc:spChg chg="mod">
          <ac:chgData name="Hilbert Kong" userId="5f759f385732b058" providerId="LiveId" clId="{5ABBAB68-2699-4055-8B93-27892BA6D138}" dt="2024-05-03T17:22:47.315" v="5252" actId="20577"/>
          <ac:spMkLst>
            <pc:docMk/>
            <pc:sldMk cId="1028281504" sldId="670"/>
            <ac:spMk id="213" creationId="{00000000-0000-0000-0000-000000000000}"/>
          </ac:spMkLst>
        </pc:spChg>
        <pc:picChg chg="add mod">
          <ac:chgData name="Hilbert Kong" userId="5f759f385732b058" providerId="LiveId" clId="{5ABBAB68-2699-4055-8B93-27892BA6D138}" dt="2024-05-03T16:44:31.311" v="4756" actId="1076"/>
          <ac:picMkLst>
            <pc:docMk/>
            <pc:sldMk cId="1028281504" sldId="670"/>
            <ac:picMk id="2" creationId="{48070809-3A7B-0EB8-5162-F22267E08113}"/>
          </ac:picMkLst>
        </pc:picChg>
        <pc:picChg chg="add mod">
          <ac:chgData name="Hilbert Kong" userId="5f759f385732b058" providerId="LiveId" clId="{5ABBAB68-2699-4055-8B93-27892BA6D138}" dt="2024-05-03T16:46:58.620" v="4761" actId="1076"/>
          <ac:picMkLst>
            <pc:docMk/>
            <pc:sldMk cId="1028281504" sldId="670"/>
            <ac:picMk id="4" creationId="{D826B762-1D26-0837-FDF7-618BFB8FC72D}"/>
          </ac:picMkLst>
        </pc:picChg>
        <pc:picChg chg="add mod">
          <ac:chgData name="Hilbert Kong" userId="5f759f385732b058" providerId="LiveId" clId="{5ABBAB68-2699-4055-8B93-27892BA6D138}" dt="2024-05-03T16:46:56.075" v="4760" actId="1076"/>
          <ac:picMkLst>
            <pc:docMk/>
            <pc:sldMk cId="1028281504" sldId="670"/>
            <ac:picMk id="6" creationId="{0B69ABD8-9B55-1FF8-00F5-9A77CC384CFA}"/>
          </ac:picMkLst>
        </pc:picChg>
        <pc:cxnChg chg="add mod">
          <ac:chgData name="Hilbert Kong" userId="5f759f385732b058" providerId="LiveId" clId="{5ABBAB68-2699-4055-8B93-27892BA6D138}" dt="2024-05-03T16:53:12.081" v="4790" actId="14100"/>
          <ac:cxnSpMkLst>
            <pc:docMk/>
            <pc:sldMk cId="1028281504" sldId="670"/>
            <ac:cxnSpMk id="7" creationId="{B165606C-9443-8C03-CA2E-07D07C16CAC8}"/>
          </ac:cxnSpMkLst>
        </pc:cxnChg>
      </pc:sldChg>
      <pc:sldChg chg="addSp modSp add mod">
        <pc:chgData name="Hilbert Kong" userId="5f759f385732b058" providerId="LiveId" clId="{5ABBAB68-2699-4055-8B93-27892BA6D138}" dt="2024-05-03T17:22:52.781" v="5254" actId="20577"/>
        <pc:sldMkLst>
          <pc:docMk/>
          <pc:sldMk cId="3300805337" sldId="671"/>
        </pc:sldMkLst>
        <pc:spChg chg="add mod">
          <ac:chgData name="Hilbert Kong" userId="5f759f385732b058" providerId="LiveId" clId="{5ABBAB68-2699-4055-8B93-27892BA6D138}" dt="2024-05-03T17:00:02.803" v="4890" actId="1076"/>
          <ac:spMkLst>
            <pc:docMk/>
            <pc:sldMk cId="3300805337" sldId="671"/>
            <ac:spMk id="3" creationId="{D24C2CE8-099F-CAD4-7A81-2487ED81E70C}"/>
          </ac:spMkLst>
        </pc:spChg>
        <pc:spChg chg="mod">
          <ac:chgData name="Hilbert Kong" userId="5f759f385732b058" providerId="LiveId" clId="{5ABBAB68-2699-4055-8B93-27892BA6D138}" dt="2024-05-03T17:22:52.781" v="5254" actId="20577"/>
          <ac:spMkLst>
            <pc:docMk/>
            <pc:sldMk cId="3300805337" sldId="671"/>
            <ac:spMk id="213" creationId="{00000000-0000-0000-0000-000000000000}"/>
          </ac:spMkLst>
        </pc:spChg>
        <pc:picChg chg="add">
          <ac:chgData name="Hilbert Kong" userId="5f759f385732b058" providerId="LiveId" clId="{5ABBAB68-2699-4055-8B93-27892BA6D138}" dt="2024-05-03T16:54:02.513" v="4811"/>
          <ac:picMkLst>
            <pc:docMk/>
            <pc:sldMk cId="3300805337" sldId="671"/>
            <ac:picMk id="2" creationId="{E4FE5C04-AAE9-F255-83E8-B4F25D47BAB2}"/>
          </ac:picMkLst>
        </pc:picChg>
        <pc:picChg chg="add mod">
          <ac:chgData name="Hilbert Kong" userId="5f759f385732b058" providerId="LiveId" clId="{5ABBAB68-2699-4055-8B93-27892BA6D138}" dt="2024-05-03T17:00:05.200" v="4891" actId="1076"/>
          <ac:picMkLst>
            <pc:docMk/>
            <pc:sldMk cId="3300805337" sldId="671"/>
            <ac:picMk id="5" creationId="{9E5F4C7A-257D-D2B1-1839-441059683366}"/>
          </ac:picMkLst>
        </pc:picChg>
      </pc:sldChg>
      <pc:sldChg chg="addSp delSp modSp add mod">
        <pc:chgData name="Hilbert Kong" userId="5f759f385732b058" providerId="LiveId" clId="{5ABBAB68-2699-4055-8B93-27892BA6D138}" dt="2024-05-03T17:22:50.252" v="5253" actId="20577"/>
        <pc:sldMkLst>
          <pc:docMk/>
          <pc:sldMk cId="3880645304" sldId="672"/>
        </pc:sldMkLst>
        <pc:spChg chg="add mod">
          <ac:chgData name="Hilbert Kong" userId="5f759f385732b058" providerId="LiveId" clId="{5ABBAB68-2699-4055-8B93-27892BA6D138}" dt="2024-05-03T16:59:05.705" v="4874" actId="1076"/>
          <ac:spMkLst>
            <pc:docMk/>
            <pc:sldMk cId="3880645304" sldId="672"/>
            <ac:spMk id="5" creationId="{A3432E5A-0E1E-67C8-CA07-16E0F408BA6C}"/>
          </ac:spMkLst>
        </pc:spChg>
        <pc:spChg chg="add mod">
          <ac:chgData name="Hilbert Kong" userId="5f759f385732b058" providerId="LiveId" clId="{5ABBAB68-2699-4055-8B93-27892BA6D138}" dt="2024-05-03T16:59:34.525" v="4882" actId="1076"/>
          <ac:spMkLst>
            <pc:docMk/>
            <pc:sldMk cId="3880645304" sldId="672"/>
            <ac:spMk id="9" creationId="{A3432E5A-0E1E-67C8-CA07-16E0F408BA6C}"/>
          </ac:spMkLst>
        </pc:spChg>
        <pc:spChg chg="add mod">
          <ac:chgData name="Hilbert Kong" userId="5f759f385732b058" providerId="LiveId" clId="{5ABBAB68-2699-4055-8B93-27892BA6D138}" dt="2024-05-03T16:59:42.210" v="4886" actId="1076"/>
          <ac:spMkLst>
            <pc:docMk/>
            <pc:sldMk cId="3880645304" sldId="672"/>
            <ac:spMk id="10" creationId="{E03E7D18-1C6F-32E7-573B-2B520D148FB8}"/>
          </ac:spMkLst>
        </pc:spChg>
        <pc:spChg chg="mod">
          <ac:chgData name="Hilbert Kong" userId="5f759f385732b058" providerId="LiveId" clId="{5ABBAB68-2699-4055-8B93-27892BA6D138}" dt="2024-05-03T17:22:50.252" v="5253" actId="20577"/>
          <ac:spMkLst>
            <pc:docMk/>
            <pc:sldMk cId="3880645304" sldId="672"/>
            <ac:spMk id="213" creationId="{00000000-0000-0000-0000-000000000000}"/>
          </ac:spMkLst>
        </pc:spChg>
        <pc:picChg chg="del">
          <ac:chgData name="Hilbert Kong" userId="5f759f385732b058" providerId="LiveId" clId="{5ABBAB68-2699-4055-8B93-27892BA6D138}" dt="2024-05-03T16:58:55.574" v="4870" actId="478"/>
          <ac:picMkLst>
            <pc:docMk/>
            <pc:sldMk cId="3880645304" sldId="672"/>
            <ac:picMk id="2" creationId="{48070809-3A7B-0EB8-5162-F22267E08113}"/>
          </ac:picMkLst>
        </pc:picChg>
        <pc:picChg chg="add mod">
          <ac:chgData name="Hilbert Kong" userId="5f759f385732b058" providerId="LiveId" clId="{5ABBAB68-2699-4055-8B93-27892BA6D138}" dt="2024-05-03T16:59:05.705" v="4874" actId="1076"/>
          <ac:picMkLst>
            <pc:docMk/>
            <pc:sldMk cId="3880645304" sldId="672"/>
            <ac:picMk id="3" creationId="{77216655-2F6E-D3C5-1E4F-11B660088353}"/>
          </ac:picMkLst>
        </pc:picChg>
        <pc:picChg chg="del">
          <ac:chgData name="Hilbert Kong" userId="5f759f385732b058" providerId="LiveId" clId="{5ABBAB68-2699-4055-8B93-27892BA6D138}" dt="2024-05-03T16:58:55.574" v="4870" actId="478"/>
          <ac:picMkLst>
            <pc:docMk/>
            <pc:sldMk cId="3880645304" sldId="672"/>
            <ac:picMk id="4" creationId="{D826B762-1D26-0837-FDF7-618BFB8FC72D}"/>
          </ac:picMkLst>
        </pc:picChg>
        <pc:picChg chg="del">
          <ac:chgData name="Hilbert Kong" userId="5f759f385732b058" providerId="LiveId" clId="{5ABBAB68-2699-4055-8B93-27892BA6D138}" dt="2024-05-03T16:58:55.574" v="4870" actId="478"/>
          <ac:picMkLst>
            <pc:docMk/>
            <pc:sldMk cId="3880645304" sldId="672"/>
            <ac:picMk id="6" creationId="{0B69ABD8-9B55-1FF8-00F5-9A77CC384CFA}"/>
          </ac:picMkLst>
        </pc:picChg>
        <pc:picChg chg="add mod">
          <ac:chgData name="Hilbert Kong" userId="5f759f385732b058" providerId="LiveId" clId="{5ABBAB68-2699-4055-8B93-27892BA6D138}" dt="2024-05-03T16:59:21.218" v="4878" actId="1076"/>
          <ac:picMkLst>
            <pc:docMk/>
            <pc:sldMk cId="3880645304" sldId="672"/>
            <ac:picMk id="8" creationId="{77216655-2F6E-D3C5-1E4F-11B660088353}"/>
          </ac:picMkLst>
        </pc:picChg>
        <pc:cxnChg chg="del">
          <ac:chgData name="Hilbert Kong" userId="5f759f385732b058" providerId="LiveId" clId="{5ABBAB68-2699-4055-8B93-27892BA6D138}" dt="2024-05-03T16:58:55.574" v="4870" actId="478"/>
          <ac:cxnSpMkLst>
            <pc:docMk/>
            <pc:sldMk cId="3880645304" sldId="672"/>
            <ac:cxnSpMk id="7" creationId="{B165606C-9443-8C03-CA2E-07D07C16CAC8}"/>
          </ac:cxnSpMkLst>
        </pc:cxnChg>
      </pc:sldChg>
      <pc:sldChg chg="addSp delSp modSp add mod modShow">
        <pc:chgData name="Hilbert Kong" userId="5f759f385732b058" providerId="LiveId" clId="{5ABBAB68-2699-4055-8B93-27892BA6D138}" dt="2024-05-03T17:21:15.878" v="5190" actId="729"/>
        <pc:sldMkLst>
          <pc:docMk/>
          <pc:sldMk cId="1401093965" sldId="673"/>
        </pc:sldMkLst>
        <pc:picChg chg="del">
          <ac:chgData name="Hilbert Kong" userId="5f759f385732b058" providerId="LiveId" clId="{5ABBAB68-2699-4055-8B93-27892BA6D138}" dt="2024-05-03T17:21:06.766" v="5186" actId="478"/>
          <ac:picMkLst>
            <pc:docMk/>
            <pc:sldMk cId="1401093965" sldId="673"/>
            <ac:picMk id="2" creationId="{00000000-0000-0000-0000-000000000000}"/>
          </ac:picMkLst>
        </pc:picChg>
        <pc:picChg chg="add mod">
          <ac:chgData name="Hilbert Kong" userId="5f759f385732b058" providerId="LiveId" clId="{5ABBAB68-2699-4055-8B93-27892BA6D138}" dt="2024-05-03T17:21:13.373" v="5189" actId="1076"/>
          <ac:picMkLst>
            <pc:docMk/>
            <pc:sldMk cId="1401093965" sldId="673"/>
            <ac:picMk id="5" creationId="{1F8F2DFF-5491-3F8D-F4F8-B4282CCC5F34}"/>
          </ac:picMkLst>
        </pc:picChg>
      </pc:sldChg>
    </pc:docChg>
  </pc:docChgLst>
  <pc:docChgLst>
    <pc:chgData name="Hilbert Kong" userId="5f759f385732b058" providerId="LiveId" clId="{6E2D2A60-8CF6-4CBA-A7DE-7E4DB83ECFD0}"/>
    <pc:docChg chg="undo custSel addSld delSld modSld sldOrd modMainMaster">
      <pc:chgData name="Hilbert Kong" userId="5f759f385732b058" providerId="LiveId" clId="{6E2D2A60-8CF6-4CBA-A7DE-7E4DB83ECFD0}" dt="2024-04-03T06:56:02.362" v="3423" actId="1076"/>
      <pc:docMkLst>
        <pc:docMk/>
      </pc:docMkLst>
      <pc:sldChg chg="modSp mod modTransition">
        <pc:chgData name="Hilbert Kong" userId="5f759f385732b058" providerId="LiveId" clId="{6E2D2A60-8CF6-4CBA-A7DE-7E4DB83ECFD0}" dt="2024-04-02T17:42:59.541" v="3108"/>
        <pc:sldMkLst>
          <pc:docMk/>
          <pc:sldMk cId="0" sldId="260"/>
        </pc:sldMkLst>
        <pc:spChg chg="mod">
          <ac:chgData name="Hilbert Kong" userId="5f759f385732b058" providerId="LiveId" clId="{6E2D2A60-8CF6-4CBA-A7DE-7E4DB83ECFD0}" dt="2024-04-02T16:41:57.801" v="2707" actId="20577"/>
          <ac:spMkLst>
            <pc:docMk/>
            <pc:sldMk cId="0" sldId="260"/>
            <ac:spMk id="7" creationId="{B1A2BAD6-8276-55E5-5B09-9727DABC7BFF}"/>
          </ac:spMkLst>
        </pc:spChg>
        <pc:spChg chg="mod">
          <ac:chgData name="Hilbert Kong" userId="5f759f385732b058" providerId="LiveId" clId="{6E2D2A60-8CF6-4CBA-A7DE-7E4DB83ECFD0}" dt="2024-04-02T16:41:17.264" v="2681" actId="20577"/>
          <ac:spMkLst>
            <pc:docMk/>
            <pc:sldMk cId="0" sldId="260"/>
            <ac:spMk id="9" creationId="{00000000-0000-0000-0000-000000000000}"/>
          </ac:spMkLst>
        </pc:spChg>
        <pc:spChg chg="mod">
          <ac:chgData name="Hilbert Kong" userId="5f759f385732b058" providerId="LiveId" clId="{6E2D2A60-8CF6-4CBA-A7DE-7E4DB83ECFD0}" dt="2024-04-02T16:41:24.987" v="2703" actId="20577"/>
          <ac:spMkLst>
            <pc:docMk/>
            <pc:sldMk cId="0" sldId="260"/>
            <ac:spMk id="10" creationId="{00000000-0000-0000-0000-000000000000}"/>
          </ac:spMkLst>
        </pc:spChg>
        <pc:spChg chg="mod">
          <ac:chgData name="Hilbert Kong" userId="5f759f385732b058" providerId="LiveId" clId="{6E2D2A60-8CF6-4CBA-A7DE-7E4DB83ECFD0}" dt="2024-04-02T16:41:53.685" v="2704"/>
          <ac:spMkLst>
            <pc:docMk/>
            <pc:sldMk cId="0" sldId="260"/>
            <ac:spMk id="38" creationId="{00000000-0000-0000-0000-000000000000}"/>
          </ac:spMkLst>
        </pc:spChg>
      </pc:sldChg>
      <pc:sldChg chg="modTransition">
        <pc:chgData name="Hilbert Kong" userId="5f759f385732b058" providerId="LiveId" clId="{6E2D2A60-8CF6-4CBA-A7DE-7E4DB83ECFD0}" dt="2024-04-02T17:42:59.541" v="3108"/>
        <pc:sldMkLst>
          <pc:docMk/>
          <pc:sldMk cId="0" sldId="264"/>
        </pc:sldMkLst>
      </pc:sldChg>
      <pc:sldChg chg="modTransition">
        <pc:chgData name="Hilbert Kong" userId="5f759f385732b058" providerId="LiveId" clId="{6E2D2A60-8CF6-4CBA-A7DE-7E4DB83ECFD0}" dt="2024-04-02T17:42:59.541" v="3108"/>
        <pc:sldMkLst>
          <pc:docMk/>
          <pc:sldMk cId="0" sldId="268"/>
        </pc:sldMkLst>
      </pc:sldChg>
      <pc:sldChg chg="modTransition">
        <pc:chgData name="Hilbert Kong" userId="5f759f385732b058" providerId="LiveId" clId="{6E2D2A60-8CF6-4CBA-A7DE-7E4DB83ECFD0}" dt="2024-04-02T17:42:59.541" v="3108"/>
        <pc:sldMkLst>
          <pc:docMk/>
          <pc:sldMk cId="0" sldId="295"/>
        </pc:sldMkLst>
      </pc:sldChg>
      <pc:sldChg chg="modTransition">
        <pc:chgData name="Hilbert Kong" userId="5f759f385732b058" providerId="LiveId" clId="{6E2D2A60-8CF6-4CBA-A7DE-7E4DB83ECFD0}" dt="2024-04-02T17:42:59.541" v="3108"/>
        <pc:sldMkLst>
          <pc:docMk/>
          <pc:sldMk cId="0" sldId="312"/>
        </pc:sldMkLst>
      </pc:sldChg>
      <pc:sldChg chg="modTransition">
        <pc:chgData name="Hilbert Kong" userId="5f759f385732b058" providerId="LiveId" clId="{6E2D2A60-8CF6-4CBA-A7DE-7E4DB83ECFD0}" dt="2024-04-02T17:42:59.541" v="3108"/>
        <pc:sldMkLst>
          <pc:docMk/>
          <pc:sldMk cId="0" sldId="334"/>
        </pc:sldMkLst>
      </pc:sldChg>
      <pc:sldChg chg="modTransition">
        <pc:chgData name="Hilbert Kong" userId="5f759f385732b058" providerId="LiveId" clId="{6E2D2A60-8CF6-4CBA-A7DE-7E4DB83ECFD0}" dt="2024-04-02T17:42:59.541" v="3108"/>
        <pc:sldMkLst>
          <pc:docMk/>
          <pc:sldMk cId="0" sldId="335"/>
        </pc:sldMkLst>
      </pc:sldChg>
      <pc:sldChg chg="modTransition">
        <pc:chgData name="Hilbert Kong" userId="5f759f385732b058" providerId="LiveId" clId="{6E2D2A60-8CF6-4CBA-A7DE-7E4DB83ECFD0}" dt="2024-04-02T17:42:59.541" v="3108"/>
        <pc:sldMkLst>
          <pc:docMk/>
          <pc:sldMk cId="0" sldId="336"/>
        </pc:sldMkLst>
      </pc:sldChg>
      <pc:sldChg chg="modTransition">
        <pc:chgData name="Hilbert Kong" userId="5f759f385732b058" providerId="LiveId" clId="{6E2D2A60-8CF6-4CBA-A7DE-7E4DB83ECFD0}" dt="2024-04-02T17:42:59.541" v="3108"/>
        <pc:sldMkLst>
          <pc:docMk/>
          <pc:sldMk cId="1100349739" sldId="338"/>
        </pc:sldMkLst>
      </pc:sldChg>
      <pc:sldChg chg="modTransition">
        <pc:chgData name="Hilbert Kong" userId="5f759f385732b058" providerId="LiveId" clId="{6E2D2A60-8CF6-4CBA-A7DE-7E4DB83ECFD0}" dt="2024-04-02T17:42:59.541" v="3108"/>
        <pc:sldMkLst>
          <pc:docMk/>
          <pc:sldMk cId="2304887234" sldId="339"/>
        </pc:sldMkLst>
      </pc:sldChg>
      <pc:sldChg chg="modTransition">
        <pc:chgData name="Hilbert Kong" userId="5f759f385732b058" providerId="LiveId" clId="{6E2D2A60-8CF6-4CBA-A7DE-7E4DB83ECFD0}" dt="2024-04-02T17:42:59.541" v="3108"/>
        <pc:sldMkLst>
          <pc:docMk/>
          <pc:sldMk cId="0" sldId="343"/>
        </pc:sldMkLst>
      </pc:sldChg>
      <pc:sldChg chg="modTransition">
        <pc:chgData name="Hilbert Kong" userId="5f759f385732b058" providerId="LiveId" clId="{6E2D2A60-8CF6-4CBA-A7DE-7E4DB83ECFD0}" dt="2024-04-02T17:42:59.541" v="3108"/>
        <pc:sldMkLst>
          <pc:docMk/>
          <pc:sldMk cId="0" sldId="369"/>
        </pc:sldMkLst>
      </pc:sldChg>
      <pc:sldChg chg="modTransition">
        <pc:chgData name="Hilbert Kong" userId="5f759f385732b058" providerId="LiveId" clId="{6E2D2A60-8CF6-4CBA-A7DE-7E4DB83ECFD0}" dt="2024-04-02T17:42:59.541" v="3108"/>
        <pc:sldMkLst>
          <pc:docMk/>
          <pc:sldMk cId="0" sldId="397"/>
        </pc:sldMkLst>
      </pc:sldChg>
      <pc:sldChg chg="modTransition">
        <pc:chgData name="Hilbert Kong" userId="5f759f385732b058" providerId="LiveId" clId="{6E2D2A60-8CF6-4CBA-A7DE-7E4DB83ECFD0}" dt="2024-04-02T17:42:59.541" v="3108"/>
        <pc:sldMkLst>
          <pc:docMk/>
          <pc:sldMk cId="0" sldId="398"/>
        </pc:sldMkLst>
      </pc:sldChg>
      <pc:sldChg chg="modTransition">
        <pc:chgData name="Hilbert Kong" userId="5f759f385732b058" providerId="LiveId" clId="{6E2D2A60-8CF6-4CBA-A7DE-7E4DB83ECFD0}" dt="2024-04-02T17:42:59.541" v="3108"/>
        <pc:sldMkLst>
          <pc:docMk/>
          <pc:sldMk cId="0" sldId="399"/>
        </pc:sldMkLst>
      </pc:sldChg>
      <pc:sldChg chg="modTransition">
        <pc:chgData name="Hilbert Kong" userId="5f759f385732b058" providerId="LiveId" clId="{6E2D2A60-8CF6-4CBA-A7DE-7E4DB83ECFD0}" dt="2024-04-02T17:42:59.541" v="3108"/>
        <pc:sldMkLst>
          <pc:docMk/>
          <pc:sldMk cId="0" sldId="400"/>
        </pc:sldMkLst>
      </pc:sldChg>
      <pc:sldChg chg="modTransition">
        <pc:chgData name="Hilbert Kong" userId="5f759f385732b058" providerId="LiveId" clId="{6E2D2A60-8CF6-4CBA-A7DE-7E4DB83ECFD0}" dt="2024-04-02T17:42:59.541" v="3108"/>
        <pc:sldMkLst>
          <pc:docMk/>
          <pc:sldMk cId="0" sldId="447"/>
        </pc:sldMkLst>
      </pc:sldChg>
      <pc:sldChg chg="modTransition">
        <pc:chgData name="Hilbert Kong" userId="5f759f385732b058" providerId="LiveId" clId="{6E2D2A60-8CF6-4CBA-A7DE-7E4DB83ECFD0}" dt="2024-04-02T17:42:59.541" v="3108"/>
        <pc:sldMkLst>
          <pc:docMk/>
          <pc:sldMk cId="1290667695" sldId="448"/>
        </pc:sldMkLst>
      </pc:sldChg>
      <pc:sldChg chg="modTransition">
        <pc:chgData name="Hilbert Kong" userId="5f759f385732b058" providerId="LiveId" clId="{6E2D2A60-8CF6-4CBA-A7DE-7E4DB83ECFD0}" dt="2024-04-02T17:42:59.541" v="3108"/>
        <pc:sldMkLst>
          <pc:docMk/>
          <pc:sldMk cId="3950078435" sldId="459"/>
        </pc:sldMkLst>
      </pc:sldChg>
      <pc:sldChg chg="modTransition">
        <pc:chgData name="Hilbert Kong" userId="5f759f385732b058" providerId="LiveId" clId="{6E2D2A60-8CF6-4CBA-A7DE-7E4DB83ECFD0}" dt="2024-04-02T17:42:59.541" v="3108"/>
        <pc:sldMkLst>
          <pc:docMk/>
          <pc:sldMk cId="1269589493" sldId="460"/>
        </pc:sldMkLst>
      </pc:sldChg>
      <pc:sldChg chg="add del modTransition">
        <pc:chgData name="Hilbert Kong" userId="5f759f385732b058" providerId="LiveId" clId="{6E2D2A60-8CF6-4CBA-A7DE-7E4DB83ECFD0}" dt="2024-04-02T17:42:59.541" v="3108"/>
        <pc:sldMkLst>
          <pc:docMk/>
          <pc:sldMk cId="3204045144" sldId="515"/>
        </pc:sldMkLst>
      </pc:sldChg>
      <pc:sldChg chg="modTransition">
        <pc:chgData name="Hilbert Kong" userId="5f759f385732b058" providerId="LiveId" clId="{6E2D2A60-8CF6-4CBA-A7DE-7E4DB83ECFD0}" dt="2024-04-02T17:42:59.541" v="3108"/>
        <pc:sldMkLst>
          <pc:docMk/>
          <pc:sldMk cId="0" sldId="516"/>
        </pc:sldMkLst>
      </pc:sldChg>
      <pc:sldChg chg="modSp mod">
        <pc:chgData name="Hilbert Kong" userId="5f759f385732b058" providerId="LiveId" clId="{6E2D2A60-8CF6-4CBA-A7DE-7E4DB83ECFD0}" dt="2024-04-02T18:37:50.635" v="3367" actId="20577"/>
        <pc:sldMkLst>
          <pc:docMk/>
          <pc:sldMk cId="3053347949" sldId="525"/>
        </pc:sldMkLst>
        <pc:spChg chg="mod">
          <ac:chgData name="Hilbert Kong" userId="5f759f385732b058" providerId="LiveId" clId="{6E2D2A60-8CF6-4CBA-A7DE-7E4DB83ECFD0}" dt="2024-04-02T18:37:50.635" v="3367" actId="20577"/>
          <ac:spMkLst>
            <pc:docMk/>
            <pc:sldMk cId="3053347949" sldId="525"/>
            <ac:spMk id="5" creationId="{2B9A67C2-B87F-8B4F-C38D-1C8044371007}"/>
          </ac:spMkLst>
        </pc:spChg>
      </pc:sldChg>
      <pc:sldChg chg="modTransition">
        <pc:chgData name="Hilbert Kong" userId="5f759f385732b058" providerId="LiveId" clId="{6E2D2A60-8CF6-4CBA-A7DE-7E4DB83ECFD0}" dt="2024-04-02T17:42:59.541" v="3108"/>
        <pc:sldMkLst>
          <pc:docMk/>
          <pc:sldMk cId="425025964" sldId="526"/>
        </pc:sldMkLst>
      </pc:sldChg>
      <pc:sldChg chg="addSp delSp modSp mod modTransition">
        <pc:chgData name="Hilbert Kong" userId="5f759f385732b058" providerId="LiveId" clId="{6E2D2A60-8CF6-4CBA-A7DE-7E4DB83ECFD0}" dt="2024-04-03T06:56:02.362" v="3423" actId="1076"/>
        <pc:sldMkLst>
          <pc:docMk/>
          <pc:sldMk cId="0" sldId="531"/>
        </pc:sldMkLst>
        <pc:spChg chg="mod">
          <ac:chgData name="Hilbert Kong" userId="5f759f385732b058" providerId="LiveId" clId="{6E2D2A60-8CF6-4CBA-A7DE-7E4DB83ECFD0}" dt="2024-04-02T17:51:38.269" v="3137" actId="1076"/>
          <ac:spMkLst>
            <pc:docMk/>
            <pc:sldMk cId="0" sldId="531"/>
            <ac:spMk id="5" creationId="{974F4E12-FC08-EC35-2BF1-4BCF496BAC72}"/>
          </ac:spMkLst>
        </pc:spChg>
        <pc:picChg chg="add mod">
          <ac:chgData name="Hilbert Kong" userId="5f759f385732b058" providerId="LiveId" clId="{6E2D2A60-8CF6-4CBA-A7DE-7E4DB83ECFD0}" dt="2024-04-03T06:56:02.362" v="3423" actId="1076"/>
          <ac:picMkLst>
            <pc:docMk/>
            <pc:sldMk cId="0" sldId="531"/>
            <ac:picMk id="3" creationId="{D8681E96-E8CC-A1C4-B283-740DCF50E8E2}"/>
          </ac:picMkLst>
        </pc:picChg>
        <pc:picChg chg="del">
          <ac:chgData name="Hilbert Kong" userId="5f759f385732b058" providerId="LiveId" clId="{6E2D2A60-8CF6-4CBA-A7DE-7E4DB83ECFD0}" dt="2024-04-02T18:44:56.916" v="3416" actId="478"/>
          <ac:picMkLst>
            <pc:docMk/>
            <pc:sldMk cId="0" sldId="531"/>
            <ac:picMk id="6" creationId="{999EB96C-90B7-E173-323A-223E43E579AF}"/>
          </ac:picMkLst>
        </pc:picChg>
      </pc:sldChg>
      <pc:sldChg chg="modTransition">
        <pc:chgData name="Hilbert Kong" userId="5f759f385732b058" providerId="LiveId" clId="{6E2D2A60-8CF6-4CBA-A7DE-7E4DB83ECFD0}" dt="2024-04-02T17:42:59.541" v="3108"/>
        <pc:sldMkLst>
          <pc:docMk/>
          <pc:sldMk cId="153031718" sldId="534"/>
        </pc:sldMkLst>
      </pc:sldChg>
      <pc:sldChg chg="modSp mod modTransition">
        <pc:chgData name="Hilbert Kong" userId="5f759f385732b058" providerId="LiveId" clId="{6E2D2A60-8CF6-4CBA-A7DE-7E4DB83ECFD0}" dt="2024-04-02T17:42:59.541" v="3108"/>
        <pc:sldMkLst>
          <pc:docMk/>
          <pc:sldMk cId="1833713225" sldId="535"/>
        </pc:sldMkLst>
        <pc:spChg chg="mod">
          <ac:chgData name="Hilbert Kong" userId="5f759f385732b058" providerId="LiveId" clId="{6E2D2A60-8CF6-4CBA-A7DE-7E4DB83ECFD0}" dt="2024-04-02T15:23:34.860" v="490" actId="115"/>
          <ac:spMkLst>
            <pc:docMk/>
            <pc:sldMk cId="1833713225" sldId="535"/>
            <ac:spMk id="5" creationId="{00000000-0000-0000-0000-000000000000}"/>
          </ac:spMkLst>
        </pc:spChg>
        <pc:spChg chg="mod">
          <ac:chgData name="Hilbert Kong" userId="5f759f385732b058" providerId="LiveId" clId="{6E2D2A60-8CF6-4CBA-A7DE-7E4DB83ECFD0}" dt="2024-04-02T16:40:51.718" v="2657" actId="20577"/>
          <ac:spMkLst>
            <pc:docMk/>
            <pc:sldMk cId="1833713225" sldId="535"/>
            <ac:spMk id="213" creationId="{00000000-0000-0000-0000-000000000000}"/>
          </ac:spMkLst>
        </pc:spChg>
      </pc:sldChg>
      <pc:sldChg chg="modSp mod modTransition">
        <pc:chgData name="Hilbert Kong" userId="5f759f385732b058" providerId="LiveId" clId="{6E2D2A60-8CF6-4CBA-A7DE-7E4DB83ECFD0}" dt="2024-04-02T17:42:59.541" v="3108"/>
        <pc:sldMkLst>
          <pc:docMk/>
          <pc:sldMk cId="1682086118" sldId="536"/>
        </pc:sldMkLst>
        <pc:spChg chg="mod">
          <ac:chgData name="Hilbert Kong" userId="5f759f385732b058" providerId="LiveId" clId="{6E2D2A60-8CF6-4CBA-A7DE-7E4DB83ECFD0}" dt="2024-04-02T16:17:58.275" v="2291" actId="20577"/>
          <ac:spMkLst>
            <pc:docMk/>
            <pc:sldMk cId="1682086118" sldId="536"/>
            <ac:spMk id="213" creationId="{00000000-0000-0000-0000-000000000000}"/>
          </ac:spMkLst>
        </pc:spChg>
      </pc:sldChg>
      <pc:sldChg chg="addSp delSp modSp mod modTransition">
        <pc:chgData name="Hilbert Kong" userId="5f759f385732b058" providerId="LiveId" clId="{6E2D2A60-8CF6-4CBA-A7DE-7E4DB83ECFD0}" dt="2024-04-02T17:42:59.541" v="3108"/>
        <pc:sldMkLst>
          <pc:docMk/>
          <pc:sldMk cId="0" sldId="549"/>
        </pc:sldMkLst>
        <pc:spChg chg="mod">
          <ac:chgData name="Hilbert Kong" userId="5f759f385732b058" providerId="LiveId" clId="{6E2D2A60-8CF6-4CBA-A7DE-7E4DB83ECFD0}" dt="2024-04-02T17:38:51.698" v="3102" actId="20577"/>
          <ac:spMkLst>
            <pc:docMk/>
            <pc:sldMk cId="0" sldId="549"/>
            <ac:spMk id="8" creationId="{179459AF-AFB9-98FE-DB9B-E3DD804A1952}"/>
          </ac:spMkLst>
        </pc:spChg>
        <pc:spChg chg="mod">
          <ac:chgData name="Hilbert Kong" userId="5f759f385732b058" providerId="LiveId" clId="{6E2D2A60-8CF6-4CBA-A7DE-7E4DB83ECFD0}" dt="2024-04-02T16:44:48.740" v="2717" actId="20577"/>
          <ac:spMkLst>
            <pc:docMk/>
            <pc:sldMk cId="0" sldId="549"/>
            <ac:spMk id="213" creationId="{00000000-0000-0000-0000-000000000000}"/>
          </ac:spMkLst>
        </pc:spChg>
        <pc:picChg chg="add mod">
          <ac:chgData name="Hilbert Kong" userId="5f759f385732b058" providerId="LiveId" clId="{6E2D2A60-8CF6-4CBA-A7DE-7E4DB83ECFD0}" dt="2024-04-02T17:38:13.427" v="3100" actId="1076"/>
          <ac:picMkLst>
            <pc:docMk/>
            <pc:sldMk cId="0" sldId="549"/>
            <ac:picMk id="3" creationId="{698FD848-2E26-DC8B-CADE-8605135CE426}"/>
          </ac:picMkLst>
        </pc:picChg>
        <pc:picChg chg="del">
          <ac:chgData name="Hilbert Kong" userId="5f759f385732b058" providerId="LiveId" clId="{6E2D2A60-8CF6-4CBA-A7DE-7E4DB83ECFD0}" dt="2024-04-02T16:54:13.658" v="2828" actId="478"/>
          <ac:picMkLst>
            <pc:docMk/>
            <pc:sldMk cId="0" sldId="549"/>
            <ac:picMk id="4" creationId="{FC90AA9C-5015-A973-4352-1D2F3E4A79A6}"/>
          </ac:picMkLst>
        </pc:picChg>
      </pc:sldChg>
      <pc:sldChg chg="modSp mod modTransition">
        <pc:chgData name="Hilbert Kong" userId="5f759f385732b058" providerId="LiveId" clId="{6E2D2A60-8CF6-4CBA-A7DE-7E4DB83ECFD0}" dt="2024-04-02T17:42:59.541" v="3108"/>
        <pc:sldMkLst>
          <pc:docMk/>
          <pc:sldMk cId="0" sldId="552"/>
        </pc:sldMkLst>
        <pc:spChg chg="mod">
          <ac:chgData name="Hilbert Kong" userId="5f759f385732b058" providerId="LiveId" clId="{6E2D2A60-8CF6-4CBA-A7DE-7E4DB83ECFD0}" dt="2024-04-02T17:42:20.183" v="3106" actId="20577"/>
          <ac:spMkLst>
            <pc:docMk/>
            <pc:sldMk cId="0" sldId="552"/>
            <ac:spMk id="203" creationId="{00000000-0000-0000-0000-000000000000}"/>
          </ac:spMkLst>
        </pc:spChg>
      </pc:sldChg>
      <pc:sldChg chg="modSp add mod modTransition">
        <pc:chgData name="Hilbert Kong" userId="5f759f385732b058" providerId="LiveId" clId="{6E2D2A60-8CF6-4CBA-A7DE-7E4DB83ECFD0}" dt="2024-04-02T17:42:59.541" v="3108"/>
        <pc:sldMkLst>
          <pc:docMk/>
          <pc:sldMk cId="221078114" sldId="558"/>
        </pc:sldMkLst>
        <pc:spChg chg="mod">
          <ac:chgData name="Hilbert Kong" userId="5f759f385732b058" providerId="LiveId" clId="{6E2D2A60-8CF6-4CBA-A7DE-7E4DB83ECFD0}" dt="2024-04-02T15:47:04.749" v="1464" actId="20577"/>
          <ac:spMkLst>
            <pc:docMk/>
            <pc:sldMk cId="221078114" sldId="558"/>
            <ac:spMk id="213" creationId="{00000000-0000-0000-0000-000000000000}"/>
          </ac:spMkLst>
        </pc:spChg>
      </pc:sldChg>
      <pc:sldChg chg="modSp add mod modTransition">
        <pc:chgData name="Hilbert Kong" userId="5f759f385732b058" providerId="LiveId" clId="{6E2D2A60-8CF6-4CBA-A7DE-7E4DB83ECFD0}" dt="2024-04-02T17:42:59.541" v="3108"/>
        <pc:sldMkLst>
          <pc:docMk/>
          <pc:sldMk cId="78473779" sldId="559"/>
        </pc:sldMkLst>
        <pc:spChg chg="mod">
          <ac:chgData name="Hilbert Kong" userId="5f759f385732b058" providerId="LiveId" clId="{6E2D2A60-8CF6-4CBA-A7DE-7E4DB83ECFD0}" dt="2024-04-02T16:01:47.309" v="1703" actId="20577"/>
          <ac:spMkLst>
            <pc:docMk/>
            <pc:sldMk cId="78473779" sldId="559"/>
            <ac:spMk id="213" creationId="{00000000-0000-0000-0000-000000000000}"/>
          </ac:spMkLst>
        </pc:spChg>
      </pc:sldChg>
      <pc:sldChg chg="modSp add mod modTransition">
        <pc:chgData name="Hilbert Kong" userId="5f759f385732b058" providerId="LiveId" clId="{6E2D2A60-8CF6-4CBA-A7DE-7E4DB83ECFD0}" dt="2024-04-02T17:42:59.541" v="3108"/>
        <pc:sldMkLst>
          <pc:docMk/>
          <pc:sldMk cId="3946338298" sldId="560"/>
        </pc:sldMkLst>
        <pc:spChg chg="mod">
          <ac:chgData name="Hilbert Kong" userId="5f759f385732b058" providerId="LiveId" clId="{6E2D2A60-8CF6-4CBA-A7DE-7E4DB83ECFD0}" dt="2024-04-02T16:40:54.670" v="2658" actId="20577"/>
          <ac:spMkLst>
            <pc:docMk/>
            <pc:sldMk cId="3946338298" sldId="560"/>
            <ac:spMk id="213" creationId="{00000000-0000-0000-0000-000000000000}"/>
          </ac:spMkLst>
        </pc:spChg>
      </pc:sldChg>
      <pc:sldChg chg="del">
        <pc:chgData name="Hilbert Kong" userId="5f759f385732b058" providerId="LiveId" clId="{6E2D2A60-8CF6-4CBA-A7DE-7E4DB83ECFD0}" dt="2024-04-02T17:42:24.888" v="3107" actId="47"/>
        <pc:sldMkLst>
          <pc:docMk/>
          <pc:sldMk cId="515973045" sldId="562"/>
        </pc:sldMkLst>
      </pc:sldChg>
      <pc:sldChg chg="modSp mod">
        <pc:chgData name="Hilbert Kong" userId="5f759f385732b058" providerId="LiveId" clId="{6E2D2A60-8CF6-4CBA-A7DE-7E4DB83ECFD0}" dt="2024-04-02T18:37:45.185" v="3366" actId="20577"/>
        <pc:sldMkLst>
          <pc:docMk/>
          <pc:sldMk cId="3899280184" sldId="562"/>
        </pc:sldMkLst>
        <pc:spChg chg="mod">
          <ac:chgData name="Hilbert Kong" userId="5f759f385732b058" providerId="LiveId" clId="{6E2D2A60-8CF6-4CBA-A7DE-7E4DB83ECFD0}" dt="2024-04-02T18:37:45.185" v="3366" actId="20577"/>
          <ac:spMkLst>
            <pc:docMk/>
            <pc:sldMk cId="3899280184" sldId="562"/>
            <ac:spMk id="4" creationId="{69996053-4527-5A08-BA1F-5C38FFD2D0DB}"/>
          </ac:spMkLst>
        </pc:spChg>
      </pc:sldChg>
      <pc:sldChg chg="modTransition">
        <pc:chgData name="Hilbert Kong" userId="5f759f385732b058" providerId="LiveId" clId="{6E2D2A60-8CF6-4CBA-A7DE-7E4DB83ECFD0}" dt="2024-04-02T17:42:59.541" v="3108"/>
        <pc:sldMkLst>
          <pc:docMk/>
          <pc:sldMk cId="0" sldId="587"/>
        </pc:sldMkLst>
      </pc:sldChg>
      <pc:sldChg chg="modTransition">
        <pc:chgData name="Hilbert Kong" userId="5f759f385732b058" providerId="LiveId" clId="{6E2D2A60-8CF6-4CBA-A7DE-7E4DB83ECFD0}" dt="2024-04-02T17:42:59.541" v="3108"/>
        <pc:sldMkLst>
          <pc:docMk/>
          <pc:sldMk cId="607038690" sldId="596"/>
        </pc:sldMkLst>
      </pc:sldChg>
      <pc:sldChg chg="modTransition">
        <pc:chgData name="Hilbert Kong" userId="5f759f385732b058" providerId="LiveId" clId="{6E2D2A60-8CF6-4CBA-A7DE-7E4DB83ECFD0}" dt="2024-04-02T17:42:59.541" v="3108"/>
        <pc:sldMkLst>
          <pc:docMk/>
          <pc:sldMk cId="50633361" sldId="597"/>
        </pc:sldMkLst>
      </pc:sldChg>
      <pc:sldChg chg="modSp mod modTransition">
        <pc:chgData name="Hilbert Kong" userId="5f759f385732b058" providerId="LiveId" clId="{6E2D2A60-8CF6-4CBA-A7DE-7E4DB83ECFD0}" dt="2024-04-02T17:42:59.541" v="3108"/>
        <pc:sldMkLst>
          <pc:docMk/>
          <pc:sldMk cId="42755609" sldId="598"/>
        </pc:sldMkLst>
        <pc:spChg chg="mod">
          <ac:chgData name="Hilbert Kong" userId="5f759f385732b058" providerId="LiveId" clId="{6E2D2A60-8CF6-4CBA-A7DE-7E4DB83ECFD0}" dt="2024-04-02T17:14:45.503" v="3067" actId="1076"/>
          <ac:spMkLst>
            <pc:docMk/>
            <pc:sldMk cId="42755609" sldId="598"/>
            <ac:spMk id="5" creationId="{743744DD-D2E3-FE9A-2F5D-41FBCB76E4AD}"/>
          </ac:spMkLst>
        </pc:spChg>
        <pc:spChg chg="mod">
          <ac:chgData name="Hilbert Kong" userId="5f759f385732b058" providerId="LiveId" clId="{6E2D2A60-8CF6-4CBA-A7DE-7E4DB83ECFD0}" dt="2024-04-02T16:41:04.033" v="2660" actId="20577"/>
          <ac:spMkLst>
            <pc:docMk/>
            <pc:sldMk cId="42755609" sldId="598"/>
            <ac:spMk id="213" creationId="{00000000-0000-0000-0000-000000000000}"/>
          </ac:spMkLst>
        </pc:spChg>
      </pc:sldChg>
      <pc:sldChg chg="modTransition">
        <pc:chgData name="Hilbert Kong" userId="5f759f385732b058" providerId="LiveId" clId="{6E2D2A60-8CF6-4CBA-A7DE-7E4DB83ECFD0}" dt="2024-04-02T17:42:59.541" v="3108"/>
        <pc:sldMkLst>
          <pc:docMk/>
          <pc:sldMk cId="4187943037" sldId="599"/>
        </pc:sldMkLst>
      </pc:sldChg>
      <pc:sldChg chg="add del">
        <pc:chgData name="Hilbert Kong" userId="5f759f385732b058" providerId="LiveId" clId="{6E2D2A60-8CF6-4CBA-A7DE-7E4DB83ECFD0}" dt="2024-04-02T17:13:47.960" v="2923" actId="47"/>
        <pc:sldMkLst>
          <pc:docMk/>
          <pc:sldMk cId="1537230517" sldId="600"/>
        </pc:sldMkLst>
      </pc:sldChg>
      <pc:sldChg chg="modTransition">
        <pc:chgData name="Hilbert Kong" userId="5f759f385732b058" providerId="LiveId" clId="{6E2D2A60-8CF6-4CBA-A7DE-7E4DB83ECFD0}" dt="2024-04-02T17:42:59.541" v="3108"/>
        <pc:sldMkLst>
          <pc:docMk/>
          <pc:sldMk cId="2775905603" sldId="601"/>
        </pc:sldMkLst>
      </pc:sldChg>
      <pc:sldChg chg="modTransition">
        <pc:chgData name="Hilbert Kong" userId="5f759f385732b058" providerId="LiveId" clId="{6E2D2A60-8CF6-4CBA-A7DE-7E4DB83ECFD0}" dt="2024-04-02T17:42:59.541" v="3108"/>
        <pc:sldMkLst>
          <pc:docMk/>
          <pc:sldMk cId="3826136774" sldId="602"/>
        </pc:sldMkLst>
      </pc:sldChg>
      <pc:sldChg chg="modTransition">
        <pc:chgData name="Hilbert Kong" userId="5f759f385732b058" providerId="LiveId" clId="{6E2D2A60-8CF6-4CBA-A7DE-7E4DB83ECFD0}" dt="2024-04-02T17:42:59.541" v="3108"/>
        <pc:sldMkLst>
          <pc:docMk/>
          <pc:sldMk cId="3988502999" sldId="603"/>
        </pc:sldMkLst>
      </pc:sldChg>
      <pc:sldChg chg="modTransition">
        <pc:chgData name="Hilbert Kong" userId="5f759f385732b058" providerId="LiveId" clId="{6E2D2A60-8CF6-4CBA-A7DE-7E4DB83ECFD0}" dt="2024-04-02T17:42:59.541" v="3108"/>
        <pc:sldMkLst>
          <pc:docMk/>
          <pc:sldMk cId="3019736630" sldId="604"/>
        </pc:sldMkLst>
      </pc:sldChg>
      <pc:sldChg chg="modSp mod modTransition">
        <pc:chgData name="Hilbert Kong" userId="5f759f385732b058" providerId="LiveId" clId="{6E2D2A60-8CF6-4CBA-A7DE-7E4DB83ECFD0}" dt="2024-04-02T17:42:59.541" v="3108"/>
        <pc:sldMkLst>
          <pc:docMk/>
          <pc:sldMk cId="2592618195" sldId="605"/>
        </pc:sldMkLst>
        <pc:spChg chg="mod ord">
          <ac:chgData name="Hilbert Kong" userId="5f759f385732b058" providerId="LiveId" clId="{6E2D2A60-8CF6-4CBA-A7DE-7E4DB83ECFD0}" dt="2024-04-02T16:28:22.952" v="2645" actId="207"/>
          <ac:spMkLst>
            <pc:docMk/>
            <pc:sldMk cId="2592618195" sldId="605"/>
            <ac:spMk id="17" creationId="{9774C81C-78A1-DEB7-E0A9-7442A2C37F87}"/>
          </ac:spMkLst>
        </pc:spChg>
        <pc:picChg chg="mod">
          <ac:chgData name="Hilbert Kong" userId="5f759f385732b058" providerId="LiveId" clId="{6E2D2A60-8CF6-4CBA-A7DE-7E4DB83ECFD0}" dt="2024-04-02T16:28:14.126" v="2644" actId="1076"/>
          <ac:picMkLst>
            <pc:docMk/>
            <pc:sldMk cId="2592618195" sldId="605"/>
            <ac:picMk id="18" creationId="{7A237DB6-9050-F8E6-3EA2-BCE70508ABE1}"/>
          </ac:picMkLst>
        </pc:picChg>
      </pc:sldChg>
      <pc:sldChg chg="modTransition">
        <pc:chgData name="Hilbert Kong" userId="5f759f385732b058" providerId="LiveId" clId="{6E2D2A60-8CF6-4CBA-A7DE-7E4DB83ECFD0}" dt="2024-04-02T17:42:59.541" v="3108"/>
        <pc:sldMkLst>
          <pc:docMk/>
          <pc:sldMk cId="1428683481" sldId="606"/>
        </pc:sldMkLst>
      </pc:sldChg>
      <pc:sldChg chg="addSp delSp modSp add mod modTransition delAnim">
        <pc:chgData name="Hilbert Kong" userId="5f759f385732b058" providerId="LiveId" clId="{6E2D2A60-8CF6-4CBA-A7DE-7E4DB83ECFD0}" dt="2024-04-02T17:42:59.541" v="3108"/>
        <pc:sldMkLst>
          <pc:docMk/>
          <pc:sldMk cId="2158121260" sldId="607"/>
        </pc:sldMkLst>
        <pc:spChg chg="mod">
          <ac:chgData name="Hilbert Kong" userId="5f759f385732b058" providerId="LiveId" clId="{6E2D2A60-8CF6-4CBA-A7DE-7E4DB83ECFD0}" dt="2024-04-02T16:35:40.423" v="2656" actId="1076"/>
          <ac:spMkLst>
            <pc:docMk/>
            <pc:sldMk cId="2158121260" sldId="607"/>
            <ac:spMk id="3" creationId="{00000000-0000-0000-0000-000000000000}"/>
          </ac:spMkLst>
        </pc:spChg>
        <pc:spChg chg="del">
          <ac:chgData name="Hilbert Kong" userId="5f759f385732b058" providerId="LiveId" clId="{6E2D2A60-8CF6-4CBA-A7DE-7E4DB83ECFD0}" dt="2024-04-02T14:49:10.655" v="21" actId="478"/>
          <ac:spMkLst>
            <pc:docMk/>
            <pc:sldMk cId="2158121260" sldId="607"/>
            <ac:spMk id="13" creationId="{00000000-0000-0000-0000-000000000000}"/>
          </ac:spMkLst>
        </pc:spChg>
        <pc:spChg chg="del">
          <ac:chgData name="Hilbert Kong" userId="5f759f385732b058" providerId="LiveId" clId="{6E2D2A60-8CF6-4CBA-A7DE-7E4DB83ECFD0}" dt="2024-04-02T14:49:10.655" v="21" actId="478"/>
          <ac:spMkLst>
            <pc:docMk/>
            <pc:sldMk cId="2158121260" sldId="607"/>
            <ac:spMk id="14" creationId="{00000000-0000-0000-0000-000000000000}"/>
          </ac:spMkLst>
        </pc:spChg>
        <pc:spChg chg="del">
          <ac:chgData name="Hilbert Kong" userId="5f759f385732b058" providerId="LiveId" clId="{6E2D2A60-8CF6-4CBA-A7DE-7E4DB83ECFD0}" dt="2024-04-02T14:49:10.655" v="21" actId="478"/>
          <ac:spMkLst>
            <pc:docMk/>
            <pc:sldMk cId="2158121260" sldId="607"/>
            <ac:spMk id="15" creationId="{00000000-0000-0000-0000-000000000000}"/>
          </ac:spMkLst>
        </pc:spChg>
        <pc:spChg chg="del">
          <ac:chgData name="Hilbert Kong" userId="5f759f385732b058" providerId="LiveId" clId="{6E2D2A60-8CF6-4CBA-A7DE-7E4DB83ECFD0}" dt="2024-04-02T14:49:10.655" v="21" actId="478"/>
          <ac:spMkLst>
            <pc:docMk/>
            <pc:sldMk cId="2158121260" sldId="607"/>
            <ac:spMk id="16" creationId="{00000000-0000-0000-0000-000000000000}"/>
          </ac:spMkLst>
        </pc:spChg>
        <pc:spChg chg="del">
          <ac:chgData name="Hilbert Kong" userId="5f759f385732b058" providerId="LiveId" clId="{6E2D2A60-8CF6-4CBA-A7DE-7E4DB83ECFD0}" dt="2024-04-02T14:49:10.655" v="21" actId="478"/>
          <ac:spMkLst>
            <pc:docMk/>
            <pc:sldMk cId="2158121260" sldId="607"/>
            <ac:spMk id="18" creationId="{00000000-0000-0000-0000-000000000000}"/>
          </ac:spMkLst>
        </pc:spChg>
        <pc:spChg chg="del">
          <ac:chgData name="Hilbert Kong" userId="5f759f385732b058" providerId="LiveId" clId="{6E2D2A60-8CF6-4CBA-A7DE-7E4DB83ECFD0}" dt="2024-04-02T14:49:10.655" v="21" actId="478"/>
          <ac:spMkLst>
            <pc:docMk/>
            <pc:sldMk cId="2158121260" sldId="607"/>
            <ac:spMk id="21" creationId="{00000000-0000-0000-0000-000000000000}"/>
          </ac:spMkLst>
        </pc:spChg>
        <pc:spChg chg="del">
          <ac:chgData name="Hilbert Kong" userId="5f759f385732b058" providerId="LiveId" clId="{6E2D2A60-8CF6-4CBA-A7DE-7E4DB83ECFD0}" dt="2024-04-02T14:49:10.655" v="21" actId="478"/>
          <ac:spMkLst>
            <pc:docMk/>
            <pc:sldMk cId="2158121260" sldId="607"/>
            <ac:spMk id="22" creationId="{00000000-0000-0000-0000-000000000000}"/>
          </ac:spMkLst>
        </pc:spChg>
        <pc:spChg chg="mod">
          <ac:chgData name="Hilbert Kong" userId="5f759f385732b058" providerId="LiveId" clId="{6E2D2A60-8CF6-4CBA-A7DE-7E4DB83ECFD0}" dt="2024-04-02T14:49:21.058" v="23" actId="2711"/>
          <ac:spMkLst>
            <pc:docMk/>
            <pc:sldMk cId="2158121260" sldId="607"/>
            <ac:spMk id="213" creationId="{00000000-0000-0000-0000-000000000000}"/>
          </ac:spMkLst>
        </pc:spChg>
        <pc:picChg chg="del">
          <ac:chgData name="Hilbert Kong" userId="5f759f385732b058" providerId="LiveId" clId="{6E2D2A60-8CF6-4CBA-A7DE-7E4DB83ECFD0}" dt="2024-04-02T14:49:10.655" v="21" actId="478"/>
          <ac:picMkLst>
            <pc:docMk/>
            <pc:sldMk cId="2158121260" sldId="607"/>
            <ac:picMk id="2" creationId="{00000000-0000-0000-0000-000000000000}"/>
          </ac:picMkLst>
        </pc:picChg>
        <pc:picChg chg="add mod">
          <ac:chgData name="Hilbert Kong" userId="5f759f385732b058" providerId="LiveId" clId="{6E2D2A60-8CF6-4CBA-A7DE-7E4DB83ECFD0}" dt="2024-04-02T16:35:19.578" v="2650" actId="1076"/>
          <ac:picMkLst>
            <pc:docMk/>
            <pc:sldMk cId="2158121260" sldId="607"/>
            <ac:picMk id="5" creationId="{281A1E59-7814-ECE4-8421-477B63286221}"/>
          </ac:picMkLst>
        </pc:picChg>
        <pc:picChg chg="del">
          <ac:chgData name="Hilbert Kong" userId="5f759f385732b058" providerId="LiveId" clId="{6E2D2A60-8CF6-4CBA-A7DE-7E4DB83ECFD0}" dt="2024-04-02T14:49:10.655" v="21" actId="478"/>
          <ac:picMkLst>
            <pc:docMk/>
            <pc:sldMk cId="2158121260" sldId="607"/>
            <ac:picMk id="10" creationId="{00000000-0000-0000-0000-000000000000}"/>
          </ac:picMkLst>
        </pc:picChg>
        <pc:picChg chg="del">
          <ac:chgData name="Hilbert Kong" userId="5f759f385732b058" providerId="LiveId" clId="{6E2D2A60-8CF6-4CBA-A7DE-7E4DB83ECFD0}" dt="2024-04-02T14:49:10.655" v="21" actId="478"/>
          <ac:picMkLst>
            <pc:docMk/>
            <pc:sldMk cId="2158121260" sldId="607"/>
            <ac:picMk id="11" creationId="{00000000-0000-0000-0000-000000000000}"/>
          </ac:picMkLst>
        </pc:picChg>
        <pc:picChg chg="del">
          <ac:chgData name="Hilbert Kong" userId="5f759f385732b058" providerId="LiveId" clId="{6E2D2A60-8CF6-4CBA-A7DE-7E4DB83ECFD0}" dt="2024-04-02T14:49:10.655" v="21" actId="478"/>
          <ac:picMkLst>
            <pc:docMk/>
            <pc:sldMk cId="2158121260" sldId="607"/>
            <ac:picMk id="12" creationId="{00000000-0000-0000-0000-000000000000}"/>
          </ac:picMkLst>
        </pc:picChg>
        <pc:picChg chg="del">
          <ac:chgData name="Hilbert Kong" userId="5f759f385732b058" providerId="LiveId" clId="{6E2D2A60-8CF6-4CBA-A7DE-7E4DB83ECFD0}" dt="2024-04-02T14:49:10.655" v="21" actId="478"/>
          <ac:picMkLst>
            <pc:docMk/>
            <pc:sldMk cId="2158121260" sldId="607"/>
            <ac:picMk id="17" creationId="{00000000-0000-0000-0000-000000000000}"/>
          </ac:picMkLst>
        </pc:picChg>
        <pc:picChg chg="del">
          <ac:chgData name="Hilbert Kong" userId="5f759f385732b058" providerId="LiveId" clId="{6E2D2A60-8CF6-4CBA-A7DE-7E4DB83ECFD0}" dt="2024-04-02T14:49:10.655" v="21" actId="478"/>
          <ac:picMkLst>
            <pc:docMk/>
            <pc:sldMk cId="2158121260" sldId="607"/>
            <ac:picMk id="19" creationId="{00000000-0000-0000-0000-000000000000}"/>
          </ac:picMkLst>
        </pc:picChg>
        <pc:picChg chg="del">
          <ac:chgData name="Hilbert Kong" userId="5f759f385732b058" providerId="LiveId" clId="{6E2D2A60-8CF6-4CBA-A7DE-7E4DB83ECFD0}" dt="2024-04-02T14:49:10.655" v="21" actId="478"/>
          <ac:picMkLst>
            <pc:docMk/>
            <pc:sldMk cId="2158121260" sldId="607"/>
            <ac:picMk id="20" creationId="{00000000-0000-0000-0000-000000000000}"/>
          </ac:picMkLst>
        </pc:picChg>
      </pc:sldChg>
      <pc:sldChg chg="addSp delSp modSp add mod modTransition">
        <pc:chgData name="Hilbert Kong" userId="5f759f385732b058" providerId="LiveId" clId="{6E2D2A60-8CF6-4CBA-A7DE-7E4DB83ECFD0}" dt="2024-04-02T17:42:59.541" v="3108"/>
        <pc:sldMkLst>
          <pc:docMk/>
          <pc:sldMk cId="2241176861" sldId="608"/>
        </pc:sldMkLst>
        <pc:spChg chg="add mod">
          <ac:chgData name="Hilbert Kong" userId="5f759f385732b058" providerId="LiveId" clId="{6E2D2A60-8CF6-4CBA-A7DE-7E4DB83ECFD0}" dt="2024-04-02T15:31:37.950" v="606" actId="207"/>
          <ac:spMkLst>
            <pc:docMk/>
            <pc:sldMk cId="2241176861" sldId="608"/>
            <ac:spMk id="2" creationId="{74298765-B902-AA2C-DFC7-D47CF5204E33}"/>
          </ac:spMkLst>
        </pc:spChg>
        <pc:spChg chg="del mod">
          <ac:chgData name="Hilbert Kong" userId="5f759f385732b058" providerId="LiveId" clId="{6E2D2A60-8CF6-4CBA-A7DE-7E4DB83ECFD0}" dt="2024-04-02T15:08:31.544" v="378"/>
          <ac:spMkLst>
            <pc:docMk/>
            <pc:sldMk cId="2241176861" sldId="608"/>
            <ac:spMk id="3" creationId="{00000000-0000-0000-0000-000000000000}"/>
          </ac:spMkLst>
        </pc:spChg>
        <pc:spChg chg="add mod">
          <ac:chgData name="Hilbert Kong" userId="5f759f385732b058" providerId="LiveId" clId="{6E2D2A60-8CF6-4CBA-A7DE-7E4DB83ECFD0}" dt="2024-04-02T15:39:09.993" v="941" actId="20577"/>
          <ac:spMkLst>
            <pc:docMk/>
            <pc:sldMk cId="2241176861" sldId="608"/>
            <ac:spMk id="6" creationId="{36EC6B9E-0356-2DC4-2780-1C2F8AA00D04}"/>
          </ac:spMkLst>
        </pc:spChg>
        <pc:spChg chg="add mod">
          <ac:chgData name="Hilbert Kong" userId="5f759f385732b058" providerId="LiveId" clId="{6E2D2A60-8CF6-4CBA-A7DE-7E4DB83ECFD0}" dt="2024-04-02T15:41:08.215" v="1056" actId="1037"/>
          <ac:spMkLst>
            <pc:docMk/>
            <pc:sldMk cId="2241176861" sldId="608"/>
            <ac:spMk id="7" creationId="{0BB68B84-75E4-DD1C-AF4C-B2453ABD6E58}"/>
          </ac:spMkLst>
        </pc:spChg>
        <pc:spChg chg="add mod">
          <ac:chgData name="Hilbert Kong" userId="5f759f385732b058" providerId="LiveId" clId="{6E2D2A60-8CF6-4CBA-A7DE-7E4DB83ECFD0}" dt="2024-04-02T15:41:08.215" v="1056" actId="1037"/>
          <ac:spMkLst>
            <pc:docMk/>
            <pc:sldMk cId="2241176861" sldId="608"/>
            <ac:spMk id="8" creationId="{B9B9D52B-BC51-15DD-21F7-26F4FD6F8EB6}"/>
          </ac:spMkLst>
        </pc:spChg>
        <pc:spChg chg="add mod">
          <ac:chgData name="Hilbert Kong" userId="5f759f385732b058" providerId="LiveId" clId="{6E2D2A60-8CF6-4CBA-A7DE-7E4DB83ECFD0}" dt="2024-04-02T15:41:08.215" v="1056" actId="1037"/>
          <ac:spMkLst>
            <pc:docMk/>
            <pc:sldMk cId="2241176861" sldId="608"/>
            <ac:spMk id="9" creationId="{7A5CC4C5-E7E1-368D-E863-CB66AD5EEADC}"/>
          </ac:spMkLst>
        </pc:spChg>
        <pc:spChg chg="mod">
          <ac:chgData name="Hilbert Kong" userId="5f759f385732b058" providerId="LiveId" clId="{6E2D2A60-8CF6-4CBA-A7DE-7E4DB83ECFD0}" dt="2024-04-02T15:30:17.019" v="492" actId="20577"/>
          <ac:spMkLst>
            <pc:docMk/>
            <pc:sldMk cId="2241176861" sldId="608"/>
            <ac:spMk id="213" creationId="{00000000-0000-0000-0000-000000000000}"/>
          </ac:spMkLst>
        </pc:spChg>
        <pc:picChg chg="add mod">
          <ac:chgData name="Hilbert Kong" userId="5f759f385732b058" providerId="LiveId" clId="{6E2D2A60-8CF6-4CBA-A7DE-7E4DB83ECFD0}" dt="2024-04-02T15:41:08.215" v="1056" actId="1037"/>
          <ac:picMkLst>
            <pc:docMk/>
            <pc:sldMk cId="2241176861" sldId="608"/>
            <ac:picMk id="5" creationId="{320F8610-9D2A-3AB0-6B7D-B0A1A3FD8F92}"/>
          </ac:picMkLst>
        </pc:picChg>
        <pc:picChg chg="add mod">
          <ac:chgData name="Hilbert Kong" userId="5f759f385732b058" providerId="LiveId" clId="{6E2D2A60-8CF6-4CBA-A7DE-7E4DB83ECFD0}" dt="2024-04-02T15:41:38.843" v="1061" actId="1037"/>
          <ac:picMkLst>
            <pc:docMk/>
            <pc:sldMk cId="2241176861" sldId="608"/>
            <ac:picMk id="10" creationId="{D2A7B8BE-31C9-7145-6F43-65675710CD97}"/>
          </ac:picMkLst>
        </pc:picChg>
      </pc:sldChg>
      <pc:sldChg chg="modSp add del mod">
        <pc:chgData name="Hilbert Kong" userId="5f759f385732b058" providerId="LiveId" clId="{6E2D2A60-8CF6-4CBA-A7DE-7E4DB83ECFD0}" dt="2024-04-02T15:23:37.642" v="491" actId="47"/>
        <pc:sldMkLst>
          <pc:docMk/>
          <pc:sldMk cId="1526244332" sldId="609"/>
        </pc:sldMkLst>
        <pc:spChg chg="mod">
          <ac:chgData name="Hilbert Kong" userId="5f759f385732b058" providerId="LiveId" clId="{6E2D2A60-8CF6-4CBA-A7DE-7E4DB83ECFD0}" dt="2024-04-02T15:08:41.252" v="401" actId="20577"/>
          <ac:spMkLst>
            <pc:docMk/>
            <pc:sldMk cId="1526244332" sldId="609"/>
            <ac:spMk id="213" creationId="{00000000-0000-0000-0000-000000000000}"/>
          </ac:spMkLst>
        </pc:spChg>
      </pc:sldChg>
      <pc:sldChg chg="modSp add del mod ord">
        <pc:chgData name="Hilbert Kong" userId="5f759f385732b058" providerId="LiveId" clId="{6E2D2A60-8CF6-4CBA-A7DE-7E4DB83ECFD0}" dt="2024-04-02T16:18:02.310" v="2292" actId="47"/>
        <pc:sldMkLst>
          <pc:docMk/>
          <pc:sldMk cId="1434539795" sldId="610"/>
        </pc:sldMkLst>
        <pc:spChg chg="mod">
          <ac:chgData name="Hilbert Kong" userId="5f759f385732b058" providerId="LiveId" clId="{6E2D2A60-8CF6-4CBA-A7DE-7E4DB83ECFD0}" dt="2024-04-02T15:14:21.388" v="412" actId="20577"/>
          <ac:spMkLst>
            <pc:docMk/>
            <pc:sldMk cId="1434539795" sldId="610"/>
            <ac:spMk id="213" creationId="{00000000-0000-0000-0000-000000000000}"/>
          </ac:spMkLst>
        </pc:spChg>
      </pc:sldChg>
      <pc:sldChg chg="addSp modSp add del mod modAnim">
        <pc:chgData name="Hilbert Kong" userId="5f759f385732b058" providerId="LiveId" clId="{6E2D2A60-8CF6-4CBA-A7DE-7E4DB83ECFD0}" dt="2024-04-02T15:19:08.913" v="454" actId="47"/>
        <pc:sldMkLst>
          <pc:docMk/>
          <pc:sldMk cId="985093782" sldId="611"/>
        </pc:sldMkLst>
        <pc:spChg chg="add mod">
          <ac:chgData name="Hilbert Kong" userId="5f759f385732b058" providerId="LiveId" clId="{6E2D2A60-8CF6-4CBA-A7DE-7E4DB83ECFD0}" dt="2024-04-02T15:18:40.607" v="450"/>
          <ac:spMkLst>
            <pc:docMk/>
            <pc:sldMk cId="985093782" sldId="611"/>
            <ac:spMk id="4" creationId="{D5E8D5C8-8A61-3B3D-487E-D1B5556F1AAB}"/>
          </ac:spMkLst>
        </pc:spChg>
        <pc:spChg chg="add mod">
          <ac:chgData name="Hilbert Kong" userId="5f759f385732b058" providerId="LiveId" clId="{6E2D2A60-8CF6-4CBA-A7DE-7E4DB83ECFD0}" dt="2024-04-02T15:18:40.607" v="450"/>
          <ac:spMkLst>
            <pc:docMk/>
            <pc:sldMk cId="985093782" sldId="611"/>
            <ac:spMk id="5" creationId="{CD7B3C3C-97EF-7A1F-E3F1-ACECB916AC74}"/>
          </ac:spMkLst>
        </pc:spChg>
        <pc:spChg chg="mod">
          <ac:chgData name="Hilbert Kong" userId="5f759f385732b058" providerId="LiveId" clId="{6E2D2A60-8CF6-4CBA-A7DE-7E4DB83ECFD0}" dt="2024-04-02T15:14:40.428" v="447" actId="20577"/>
          <ac:spMkLst>
            <pc:docMk/>
            <pc:sldMk cId="985093782" sldId="611"/>
            <ac:spMk id="213" creationId="{00000000-0000-0000-0000-000000000000}"/>
          </ac:spMkLst>
        </pc:spChg>
        <pc:picChg chg="add mod">
          <ac:chgData name="Hilbert Kong" userId="5f759f385732b058" providerId="LiveId" clId="{6E2D2A60-8CF6-4CBA-A7DE-7E4DB83ECFD0}" dt="2024-04-02T15:18:40.607" v="450"/>
          <ac:picMkLst>
            <pc:docMk/>
            <pc:sldMk cId="985093782" sldId="611"/>
            <ac:picMk id="2" creationId="{44893BD8-FA3B-AD98-C256-D632E7934EA1}"/>
          </ac:picMkLst>
        </pc:picChg>
        <pc:picChg chg="add mod">
          <ac:chgData name="Hilbert Kong" userId="5f759f385732b058" providerId="LiveId" clId="{6E2D2A60-8CF6-4CBA-A7DE-7E4DB83ECFD0}" dt="2024-04-02T15:18:40.607" v="450"/>
          <ac:picMkLst>
            <pc:docMk/>
            <pc:sldMk cId="985093782" sldId="611"/>
            <ac:picMk id="3" creationId="{F664863E-5D94-246D-8D4B-762539965ED2}"/>
          </ac:picMkLst>
        </pc:picChg>
      </pc:sldChg>
      <pc:sldChg chg="delSp modSp mod modTransition delAnim">
        <pc:chgData name="Hilbert Kong" userId="5f759f385732b058" providerId="LiveId" clId="{6E2D2A60-8CF6-4CBA-A7DE-7E4DB83ECFD0}" dt="2024-04-02T17:42:59.541" v="3108"/>
        <pc:sldMkLst>
          <pc:docMk/>
          <pc:sldMk cId="2406215262" sldId="611"/>
        </pc:sldMkLst>
        <pc:spChg chg="mod">
          <ac:chgData name="Hilbert Kong" userId="5f759f385732b058" providerId="LiveId" clId="{6E2D2A60-8CF6-4CBA-A7DE-7E4DB83ECFD0}" dt="2024-04-02T15:22:24.739" v="485" actId="1076"/>
          <ac:spMkLst>
            <pc:docMk/>
            <pc:sldMk cId="2406215262" sldId="611"/>
            <ac:spMk id="8" creationId="{FB45060A-F655-785F-F182-BA941FD08A23}"/>
          </ac:spMkLst>
        </pc:spChg>
        <pc:spChg chg="mod">
          <ac:chgData name="Hilbert Kong" userId="5f759f385732b058" providerId="LiveId" clId="{6E2D2A60-8CF6-4CBA-A7DE-7E4DB83ECFD0}" dt="2024-04-02T15:22:36.275" v="488" actId="1076"/>
          <ac:spMkLst>
            <pc:docMk/>
            <pc:sldMk cId="2406215262" sldId="611"/>
            <ac:spMk id="9" creationId="{00F88F7A-2DD6-48F4-B608-3304D1E0A30F}"/>
          </ac:spMkLst>
        </pc:spChg>
        <pc:spChg chg="del">
          <ac:chgData name="Hilbert Kong" userId="5f759f385732b058" providerId="LiveId" clId="{6E2D2A60-8CF6-4CBA-A7DE-7E4DB83ECFD0}" dt="2024-04-02T15:22:20.901" v="484" actId="478"/>
          <ac:spMkLst>
            <pc:docMk/>
            <pc:sldMk cId="2406215262" sldId="611"/>
            <ac:spMk id="10" creationId="{7B9E43C6-B807-6F31-0035-3B891D50E630}"/>
          </ac:spMkLst>
        </pc:spChg>
        <pc:spChg chg="mod">
          <ac:chgData name="Hilbert Kong" userId="5f759f385732b058" providerId="LiveId" clId="{6E2D2A60-8CF6-4CBA-A7DE-7E4DB83ECFD0}" dt="2024-04-02T16:40:59.620" v="2659" actId="20577"/>
          <ac:spMkLst>
            <pc:docMk/>
            <pc:sldMk cId="2406215262" sldId="611"/>
            <ac:spMk id="213" creationId="{00000000-0000-0000-0000-000000000000}"/>
          </ac:spMkLst>
        </pc:spChg>
      </pc:sldChg>
      <pc:sldChg chg="delSp modSp add mod modTransition">
        <pc:chgData name="Hilbert Kong" userId="5f759f385732b058" providerId="LiveId" clId="{6E2D2A60-8CF6-4CBA-A7DE-7E4DB83ECFD0}" dt="2024-04-02T17:42:59.541" v="3108"/>
        <pc:sldMkLst>
          <pc:docMk/>
          <pc:sldMk cId="3089944723" sldId="612"/>
        </pc:sldMkLst>
        <pc:spChg chg="mod">
          <ac:chgData name="Hilbert Kong" userId="5f759f385732b058" providerId="LiveId" clId="{6E2D2A60-8CF6-4CBA-A7DE-7E4DB83ECFD0}" dt="2024-04-02T16:05:37.196" v="1709" actId="14"/>
          <ac:spMkLst>
            <pc:docMk/>
            <pc:sldMk cId="3089944723" sldId="612"/>
            <ac:spMk id="2" creationId="{74298765-B902-AA2C-DFC7-D47CF5204E33}"/>
          </ac:spMkLst>
        </pc:spChg>
        <pc:spChg chg="del mod">
          <ac:chgData name="Hilbert Kong" userId="5f759f385732b058" providerId="LiveId" clId="{6E2D2A60-8CF6-4CBA-A7DE-7E4DB83ECFD0}" dt="2024-04-02T15:46:59.243" v="1462"/>
          <ac:spMkLst>
            <pc:docMk/>
            <pc:sldMk cId="3089944723" sldId="612"/>
            <ac:spMk id="6" creationId="{36EC6B9E-0356-2DC4-2780-1C2F8AA00D04}"/>
          </ac:spMkLst>
        </pc:spChg>
        <pc:spChg chg="del">
          <ac:chgData name="Hilbert Kong" userId="5f759f385732b058" providerId="LiveId" clId="{6E2D2A60-8CF6-4CBA-A7DE-7E4DB83ECFD0}" dt="2024-04-02T15:41:52.473" v="1064" actId="478"/>
          <ac:spMkLst>
            <pc:docMk/>
            <pc:sldMk cId="3089944723" sldId="612"/>
            <ac:spMk id="7" creationId="{0BB68B84-75E4-DD1C-AF4C-B2453ABD6E58}"/>
          </ac:spMkLst>
        </pc:spChg>
        <pc:spChg chg="del">
          <ac:chgData name="Hilbert Kong" userId="5f759f385732b058" providerId="LiveId" clId="{6E2D2A60-8CF6-4CBA-A7DE-7E4DB83ECFD0}" dt="2024-04-02T15:41:52.473" v="1064" actId="478"/>
          <ac:spMkLst>
            <pc:docMk/>
            <pc:sldMk cId="3089944723" sldId="612"/>
            <ac:spMk id="8" creationId="{B9B9D52B-BC51-15DD-21F7-26F4FD6F8EB6}"/>
          </ac:spMkLst>
        </pc:spChg>
        <pc:spChg chg="del">
          <ac:chgData name="Hilbert Kong" userId="5f759f385732b058" providerId="LiveId" clId="{6E2D2A60-8CF6-4CBA-A7DE-7E4DB83ECFD0}" dt="2024-04-02T15:41:52.473" v="1064" actId="478"/>
          <ac:spMkLst>
            <pc:docMk/>
            <pc:sldMk cId="3089944723" sldId="612"/>
            <ac:spMk id="9" creationId="{7A5CC4C5-E7E1-368D-E863-CB66AD5EEADC}"/>
          </ac:spMkLst>
        </pc:spChg>
        <pc:picChg chg="del">
          <ac:chgData name="Hilbert Kong" userId="5f759f385732b058" providerId="LiveId" clId="{6E2D2A60-8CF6-4CBA-A7DE-7E4DB83ECFD0}" dt="2024-04-02T15:41:52.473" v="1064" actId="478"/>
          <ac:picMkLst>
            <pc:docMk/>
            <pc:sldMk cId="3089944723" sldId="612"/>
            <ac:picMk id="5" creationId="{320F8610-9D2A-3AB0-6B7D-B0A1A3FD8F92}"/>
          </ac:picMkLst>
        </pc:picChg>
        <pc:picChg chg="del">
          <ac:chgData name="Hilbert Kong" userId="5f759f385732b058" providerId="LiveId" clId="{6E2D2A60-8CF6-4CBA-A7DE-7E4DB83ECFD0}" dt="2024-04-02T15:41:51.050" v="1063" actId="478"/>
          <ac:picMkLst>
            <pc:docMk/>
            <pc:sldMk cId="3089944723" sldId="612"/>
            <ac:picMk id="10" creationId="{D2A7B8BE-31C9-7145-6F43-65675710CD97}"/>
          </ac:picMkLst>
        </pc:picChg>
      </pc:sldChg>
      <pc:sldChg chg="addSp delSp modSp add mod modTransition">
        <pc:chgData name="Hilbert Kong" userId="5f759f385732b058" providerId="LiveId" clId="{6E2D2A60-8CF6-4CBA-A7DE-7E4DB83ECFD0}" dt="2024-04-02T17:42:59.541" v="3108"/>
        <pc:sldMkLst>
          <pc:docMk/>
          <pc:sldMk cId="4152955596" sldId="613"/>
        </pc:sldMkLst>
        <pc:spChg chg="mod">
          <ac:chgData name="Hilbert Kong" userId="5f759f385732b058" providerId="LiveId" clId="{6E2D2A60-8CF6-4CBA-A7DE-7E4DB83ECFD0}" dt="2024-04-02T15:50:40.694" v="1565" actId="14100"/>
          <ac:spMkLst>
            <pc:docMk/>
            <pc:sldMk cId="4152955596" sldId="613"/>
            <ac:spMk id="2" creationId="{74298765-B902-AA2C-DFC7-D47CF5204E33}"/>
          </ac:spMkLst>
        </pc:spChg>
        <pc:spChg chg="add mod">
          <ac:chgData name="Hilbert Kong" userId="5f759f385732b058" providerId="LiveId" clId="{6E2D2A60-8CF6-4CBA-A7DE-7E4DB83ECFD0}" dt="2024-04-02T15:50:46.055" v="1567" actId="1076"/>
          <ac:spMkLst>
            <pc:docMk/>
            <pc:sldMk cId="4152955596" sldId="613"/>
            <ac:spMk id="3" creationId="{70997BF3-6679-3113-48ED-76BA400C34FD}"/>
          </ac:spMkLst>
        </pc:spChg>
        <pc:spChg chg="add mod">
          <ac:chgData name="Hilbert Kong" userId="5f759f385732b058" providerId="LiveId" clId="{6E2D2A60-8CF6-4CBA-A7DE-7E4DB83ECFD0}" dt="2024-04-02T15:56:23.171" v="1673" actId="1076"/>
          <ac:spMkLst>
            <pc:docMk/>
            <pc:sldMk cId="4152955596" sldId="613"/>
            <ac:spMk id="4" creationId="{2E8F6195-C0DB-0964-44AB-B701072B8296}"/>
          </ac:spMkLst>
        </pc:spChg>
        <pc:spChg chg="add mod">
          <ac:chgData name="Hilbert Kong" userId="5f759f385732b058" providerId="LiveId" clId="{6E2D2A60-8CF6-4CBA-A7DE-7E4DB83ECFD0}" dt="2024-04-02T16:03:54.605" v="1708" actId="1076"/>
          <ac:spMkLst>
            <pc:docMk/>
            <pc:sldMk cId="4152955596" sldId="613"/>
            <ac:spMk id="15" creationId="{D5B01962-551A-B230-3EEF-D5C328CBE578}"/>
          </ac:spMkLst>
        </pc:spChg>
        <pc:spChg chg="mod">
          <ac:chgData name="Hilbert Kong" userId="5f759f385732b058" providerId="LiveId" clId="{6E2D2A60-8CF6-4CBA-A7DE-7E4DB83ECFD0}" dt="2024-04-02T15:48:34.171" v="1502" actId="20577"/>
          <ac:spMkLst>
            <pc:docMk/>
            <pc:sldMk cId="4152955596" sldId="613"/>
            <ac:spMk id="213" creationId="{00000000-0000-0000-0000-000000000000}"/>
          </ac:spMkLst>
        </pc:spChg>
        <pc:picChg chg="add del mod">
          <ac:chgData name="Hilbert Kong" userId="5f759f385732b058" providerId="LiveId" clId="{6E2D2A60-8CF6-4CBA-A7DE-7E4DB83ECFD0}" dt="2024-04-02T15:55:11.858" v="1641" actId="478"/>
          <ac:picMkLst>
            <pc:docMk/>
            <pc:sldMk cId="4152955596" sldId="613"/>
            <ac:picMk id="6" creationId="{F1445BA8-66D0-17C0-EAB0-D319892F24BF}"/>
          </ac:picMkLst>
        </pc:picChg>
        <pc:picChg chg="add del mod">
          <ac:chgData name="Hilbert Kong" userId="5f759f385732b058" providerId="LiveId" clId="{6E2D2A60-8CF6-4CBA-A7DE-7E4DB83ECFD0}" dt="2024-04-02T15:56:08.586" v="1645" actId="478"/>
          <ac:picMkLst>
            <pc:docMk/>
            <pc:sldMk cId="4152955596" sldId="613"/>
            <ac:picMk id="8" creationId="{B71EB35B-7D15-DA3F-8DF8-53F32B345A8E}"/>
          </ac:picMkLst>
        </pc:picChg>
        <pc:picChg chg="add mod">
          <ac:chgData name="Hilbert Kong" userId="5f759f385732b058" providerId="LiveId" clId="{6E2D2A60-8CF6-4CBA-A7DE-7E4DB83ECFD0}" dt="2024-04-02T15:55:16.756" v="1643" actId="1076"/>
          <ac:picMkLst>
            <pc:docMk/>
            <pc:sldMk cId="4152955596" sldId="613"/>
            <ac:picMk id="10" creationId="{027EDD38-6321-B2ED-E1B7-DFE6991F3E86}"/>
          </ac:picMkLst>
        </pc:picChg>
        <pc:picChg chg="add mod">
          <ac:chgData name="Hilbert Kong" userId="5f759f385732b058" providerId="LiveId" clId="{6E2D2A60-8CF6-4CBA-A7DE-7E4DB83ECFD0}" dt="2024-04-02T15:56:17.153" v="1671" actId="1037"/>
          <ac:picMkLst>
            <pc:docMk/>
            <pc:sldMk cId="4152955596" sldId="613"/>
            <ac:picMk id="12" creationId="{87ECE4B8-B8A7-0BB9-131A-938E2B7D6D26}"/>
          </ac:picMkLst>
        </pc:picChg>
        <pc:picChg chg="add mod">
          <ac:chgData name="Hilbert Kong" userId="5f759f385732b058" providerId="LiveId" clId="{6E2D2A60-8CF6-4CBA-A7DE-7E4DB83ECFD0}" dt="2024-04-02T15:58:40.209" v="1675" actId="1076"/>
          <ac:picMkLst>
            <pc:docMk/>
            <pc:sldMk cId="4152955596" sldId="613"/>
            <ac:picMk id="14" creationId="{AAB612F4-3878-C0EA-61D1-50BD45586A1D}"/>
          </ac:picMkLst>
        </pc:picChg>
      </pc:sldChg>
      <pc:sldChg chg="addSp delSp modSp add mod modTransition">
        <pc:chgData name="Hilbert Kong" userId="5f759f385732b058" providerId="LiveId" clId="{6E2D2A60-8CF6-4CBA-A7DE-7E4DB83ECFD0}" dt="2024-04-02T17:42:59.541" v="3108"/>
        <pc:sldMkLst>
          <pc:docMk/>
          <pc:sldMk cId="3740152275" sldId="614"/>
        </pc:sldMkLst>
        <pc:spChg chg="mod">
          <ac:chgData name="Hilbert Kong" userId="5f759f385732b058" providerId="LiveId" clId="{6E2D2A60-8CF6-4CBA-A7DE-7E4DB83ECFD0}" dt="2024-04-02T16:12:58.003" v="2009" actId="14100"/>
          <ac:spMkLst>
            <pc:docMk/>
            <pc:sldMk cId="3740152275" sldId="614"/>
            <ac:spMk id="2" creationId="{74298765-B902-AA2C-DFC7-D47CF5204E33}"/>
          </ac:spMkLst>
        </pc:spChg>
        <pc:spChg chg="del">
          <ac:chgData name="Hilbert Kong" userId="5f759f385732b058" providerId="LiveId" clId="{6E2D2A60-8CF6-4CBA-A7DE-7E4DB83ECFD0}" dt="2024-04-02T16:06:22.532" v="1754" actId="478"/>
          <ac:spMkLst>
            <pc:docMk/>
            <pc:sldMk cId="3740152275" sldId="614"/>
            <ac:spMk id="3" creationId="{70997BF3-6679-3113-48ED-76BA400C34FD}"/>
          </ac:spMkLst>
        </pc:spChg>
        <pc:spChg chg="del">
          <ac:chgData name="Hilbert Kong" userId="5f759f385732b058" providerId="LiveId" clId="{6E2D2A60-8CF6-4CBA-A7DE-7E4DB83ECFD0}" dt="2024-04-02T16:06:22.532" v="1754" actId="478"/>
          <ac:spMkLst>
            <pc:docMk/>
            <pc:sldMk cId="3740152275" sldId="614"/>
            <ac:spMk id="4" creationId="{2E8F6195-C0DB-0964-44AB-B701072B8296}"/>
          </ac:spMkLst>
        </pc:spChg>
        <pc:spChg chg="add mod">
          <ac:chgData name="Hilbert Kong" userId="5f759f385732b058" providerId="LiveId" clId="{6E2D2A60-8CF6-4CBA-A7DE-7E4DB83ECFD0}" dt="2024-04-02T16:14:16.164" v="2014"/>
          <ac:spMkLst>
            <pc:docMk/>
            <pc:sldMk cId="3740152275" sldId="614"/>
            <ac:spMk id="7" creationId="{08CF2B98-5494-7529-6163-96D16D30ED54}"/>
          </ac:spMkLst>
        </pc:spChg>
        <pc:spChg chg="add mod">
          <ac:chgData name="Hilbert Kong" userId="5f759f385732b058" providerId="LiveId" clId="{6E2D2A60-8CF6-4CBA-A7DE-7E4DB83ECFD0}" dt="2024-04-02T16:16:15.131" v="2288" actId="1076"/>
          <ac:spMkLst>
            <pc:docMk/>
            <pc:sldMk cId="3740152275" sldId="614"/>
            <ac:spMk id="8" creationId="{B8C0F665-A95E-0539-9DF3-D9F673128021}"/>
          </ac:spMkLst>
        </pc:spChg>
        <pc:spChg chg="add mod">
          <ac:chgData name="Hilbert Kong" userId="5f759f385732b058" providerId="LiveId" clId="{6E2D2A60-8CF6-4CBA-A7DE-7E4DB83ECFD0}" dt="2024-04-02T16:26:09.209" v="2466" actId="1076"/>
          <ac:spMkLst>
            <pc:docMk/>
            <pc:sldMk cId="3740152275" sldId="614"/>
            <ac:spMk id="13" creationId="{55FDC7BC-1589-79FA-CFD0-920293CFE56C}"/>
          </ac:spMkLst>
        </pc:spChg>
        <pc:spChg chg="del">
          <ac:chgData name="Hilbert Kong" userId="5f759f385732b058" providerId="LiveId" clId="{6E2D2A60-8CF6-4CBA-A7DE-7E4DB83ECFD0}" dt="2024-04-02T16:06:22.532" v="1754" actId="478"/>
          <ac:spMkLst>
            <pc:docMk/>
            <pc:sldMk cId="3740152275" sldId="614"/>
            <ac:spMk id="15" creationId="{D5B01962-551A-B230-3EEF-D5C328CBE578}"/>
          </ac:spMkLst>
        </pc:spChg>
        <pc:spChg chg="add mod">
          <ac:chgData name="Hilbert Kong" userId="5f759f385732b058" providerId="LiveId" clId="{6E2D2A60-8CF6-4CBA-A7DE-7E4DB83ECFD0}" dt="2024-04-02T16:26:09.209" v="2466" actId="1076"/>
          <ac:spMkLst>
            <pc:docMk/>
            <pc:sldMk cId="3740152275" sldId="614"/>
            <ac:spMk id="16" creationId="{DD6B9283-6D23-2488-B4FF-80D650542807}"/>
          </ac:spMkLst>
        </pc:spChg>
        <pc:spChg chg="add mod">
          <ac:chgData name="Hilbert Kong" userId="5f759f385732b058" providerId="LiveId" clId="{6E2D2A60-8CF6-4CBA-A7DE-7E4DB83ECFD0}" dt="2024-04-02T16:26:09.209" v="2466" actId="1076"/>
          <ac:spMkLst>
            <pc:docMk/>
            <pc:sldMk cId="3740152275" sldId="614"/>
            <ac:spMk id="17" creationId="{B8D14067-39BE-362D-B166-D67073CD9128}"/>
          </ac:spMkLst>
        </pc:spChg>
        <pc:spChg chg="add mod">
          <ac:chgData name="Hilbert Kong" userId="5f759f385732b058" providerId="LiveId" clId="{6E2D2A60-8CF6-4CBA-A7DE-7E4DB83ECFD0}" dt="2024-04-02T16:26:09.209" v="2466" actId="1076"/>
          <ac:spMkLst>
            <pc:docMk/>
            <pc:sldMk cId="3740152275" sldId="614"/>
            <ac:spMk id="18" creationId="{43CE98B4-3E88-17C2-7B39-2902EFD21B38}"/>
          </ac:spMkLst>
        </pc:spChg>
        <pc:spChg chg="add mod">
          <ac:chgData name="Hilbert Kong" userId="5f759f385732b058" providerId="LiveId" clId="{6E2D2A60-8CF6-4CBA-A7DE-7E4DB83ECFD0}" dt="2024-04-02T16:26:09.209" v="2466" actId="1076"/>
          <ac:spMkLst>
            <pc:docMk/>
            <pc:sldMk cId="3740152275" sldId="614"/>
            <ac:spMk id="19" creationId="{851CDDB3-F57A-B013-AA42-AAC5DB448A1B}"/>
          </ac:spMkLst>
        </pc:spChg>
        <pc:spChg chg="add mod">
          <ac:chgData name="Hilbert Kong" userId="5f759f385732b058" providerId="LiveId" clId="{6E2D2A60-8CF6-4CBA-A7DE-7E4DB83ECFD0}" dt="2024-04-02T16:26:15.726" v="2489" actId="1036"/>
          <ac:spMkLst>
            <pc:docMk/>
            <pc:sldMk cId="3740152275" sldId="614"/>
            <ac:spMk id="20" creationId="{191C71E7-27C6-5B8C-3C2A-735EFDA648D6}"/>
          </ac:spMkLst>
        </pc:spChg>
        <pc:spChg chg="mod">
          <ac:chgData name="Hilbert Kong" userId="5f759f385732b058" providerId="LiveId" clId="{6E2D2A60-8CF6-4CBA-A7DE-7E4DB83ECFD0}" dt="2024-04-02T16:06:12.706" v="1753" actId="20577"/>
          <ac:spMkLst>
            <pc:docMk/>
            <pc:sldMk cId="3740152275" sldId="614"/>
            <ac:spMk id="213" creationId="{00000000-0000-0000-0000-000000000000}"/>
          </ac:spMkLst>
        </pc:spChg>
        <pc:picChg chg="add mod">
          <ac:chgData name="Hilbert Kong" userId="5f759f385732b058" providerId="LiveId" clId="{6E2D2A60-8CF6-4CBA-A7DE-7E4DB83ECFD0}" dt="2024-04-02T16:13:02.313" v="2010" actId="1076"/>
          <ac:picMkLst>
            <pc:docMk/>
            <pc:sldMk cId="3740152275" sldId="614"/>
            <ac:picMk id="6" creationId="{4FAC97EF-4369-1402-BEB4-DA1B85D66122}"/>
          </ac:picMkLst>
        </pc:picChg>
        <pc:picChg chg="del">
          <ac:chgData name="Hilbert Kong" userId="5f759f385732b058" providerId="LiveId" clId="{6E2D2A60-8CF6-4CBA-A7DE-7E4DB83ECFD0}" dt="2024-04-02T16:06:22.532" v="1754" actId="478"/>
          <ac:picMkLst>
            <pc:docMk/>
            <pc:sldMk cId="3740152275" sldId="614"/>
            <ac:picMk id="10" creationId="{027EDD38-6321-B2ED-E1B7-DFE6991F3E86}"/>
          </ac:picMkLst>
        </pc:picChg>
        <pc:picChg chg="add mod">
          <ac:chgData name="Hilbert Kong" userId="5f759f385732b058" providerId="LiveId" clId="{6E2D2A60-8CF6-4CBA-A7DE-7E4DB83ECFD0}" dt="2024-04-02T16:17:37.555" v="2290" actId="1076"/>
          <ac:picMkLst>
            <pc:docMk/>
            <pc:sldMk cId="3740152275" sldId="614"/>
            <ac:picMk id="11" creationId="{B5ADB1AE-8305-B269-9CFF-6F613EE3D6E4}"/>
          </ac:picMkLst>
        </pc:picChg>
        <pc:picChg chg="del">
          <ac:chgData name="Hilbert Kong" userId="5f759f385732b058" providerId="LiveId" clId="{6E2D2A60-8CF6-4CBA-A7DE-7E4DB83ECFD0}" dt="2024-04-02T16:06:22.532" v="1754" actId="478"/>
          <ac:picMkLst>
            <pc:docMk/>
            <pc:sldMk cId="3740152275" sldId="614"/>
            <ac:picMk id="12" creationId="{87ECE4B8-B8A7-0BB9-131A-938E2B7D6D26}"/>
          </ac:picMkLst>
        </pc:picChg>
        <pc:picChg chg="del">
          <ac:chgData name="Hilbert Kong" userId="5f759f385732b058" providerId="LiveId" clId="{6E2D2A60-8CF6-4CBA-A7DE-7E4DB83ECFD0}" dt="2024-04-02T16:06:22.532" v="1754" actId="478"/>
          <ac:picMkLst>
            <pc:docMk/>
            <pc:sldMk cId="3740152275" sldId="614"/>
            <ac:picMk id="14" creationId="{AAB612F4-3878-C0EA-61D1-50BD45586A1D}"/>
          </ac:picMkLst>
        </pc:picChg>
      </pc:sldChg>
      <pc:sldChg chg="addSp delSp modSp add mod ord modTransition">
        <pc:chgData name="Hilbert Kong" userId="5f759f385732b058" providerId="LiveId" clId="{6E2D2A60-8CF6-4CBA-A7DE-7E4DB83ECFD0}" dt="2024-04-02T17:42:59.541" v="3108"/>
        <pc:sldMkLst>
          <pc:docMk/>
          <pc:sldMk cId="3056818727" sldId="615"/>
        </pc:sldMkLst>
        <pc:spChg chg="mod">
          <ac:chgData name="Hilbert Kong" userId="5f759f385732b058" providerId="LiveId" clId="{6E2D2A60-8CF6-4CBA-A7DE-7E4DB83ECFD0}" dt="2024-04-02T16:24:17.188" v="2463" actId="1076"/>
          <ac:spMkLst>
            <pc:docMk/>
            <pc:sldMk cId="3056818727" sldId="615"/>
            <ac:spMk id="3" creationId="{154A9537-8869-138E-186E-D284E624C3F6}"/>
          </ac:spMkLst>
        </pc:spChg>
        <pc:spChg chg="add mod">
          <ac:chgData name="Hilbert Kong" userId="5f759f385732b058" providerId="LiveId" clId="{6E2D2A60-8CF6-4CBA-A7DE-7E4DB83ECFD0}" dt="2024-04-02T17:06:10.079" v="2922" actId="1076"/>
          <ac:spMkLst>
            <pc:docMk/>
            <pc:sldMk cId="3056818727" sldId="615"/>
            <ac:spMk id="4" creationId="{3603684D-D1F0-7F4F-72D8-3576A24F4223}"/>
          </ac:spMkLst>
        </pc:spChg>
        <pc:spChg chg="mod">
          <ac:chgData name="Hilbert Kong" userId="5f759f385732b058" providerId="LiveId" clId="{6E2D2A60-8CF6-4CBA-A7DE-7E4DB83ECFD0}" dt="2024-04-02T16:22:58.095" v="2338" actId="20577"/>
          <ac:spMkLst>
            <pc:docMk/>
            <pc:sldMk cId="3056818727" sldId="615"/>
            <ac:spMk id="213" creationId="{00000000-0000-0000-0000-000000000000}"/>
          </ac:spMkLst>
        </pc:spChg>
        <pc:picChg chg="del">
          <ac:chgData name="Hilbert Kong" userId="5f759f385732b058" providerId="LiveId" clId="{6E2D2A60-8CF6-4CBA-A7DE-7E4DB83ECFD0}" dt="2024-04-02T16:23:01.050" v="2339" actId="478"/>
          <ac:picMkLst>
            <pc:docMk/>
            <pc:sldMk cId="3056818727" sldId="615"/>
            <ac:picMk id="2" creationId="{AE8907AA-9093-A4DF-AD24-6AEC52FFB1BF}"/>
          </ac:picMkLst>
        </pc:picChg>
      </pc:sldChg>
      <pc:sldChg chg="addSp modSp add mod modShow">
        <pc:chgData name="Hilbert Kong" userId="5f759f385732b058" providerId="LiveId" clId="{6E2D2A60-8CF6-4CBA-A7DE-7E4DB83ECFD0}" dt="2024-04-02T17:50:32.199" v="3113" actId="729"/>
        <pc:sldMkLst>
          <pc:docMk/>
          <pc:sldMk cId="901397858" sldId="616"/>
        </pc:sldMkLst>
        <pc:picChg chg="add mod">
          <ac:chgData name="Hilbert Kong" userId="5f759f385732b058" providerId="LiveId" clId="{6E2D2A60-8CF6-4CBA-A7DE-7E4DB83ECFD0}" dt="2024-04-02T17:50:28.461" v="3112" actId="1076"/>
          <ac:picMkLst>
            <pc:docMk/>
            <pc:sldMk cId="901397858" sldId="616"/>
            <ac:picMk id="4" creationId="{F534F5D6-6D44-6BC5-4CF3-CB4CBE709D36}"/>
          </ac:picMkLst>
        </pc:picChg>
      </pc:sldChg>
      <pc:sldChg chg="addSp delSp modSp add mod ord">
        <pc:chgData name="Hilbert Kong" userId="5f759f385732b058" providerId="LiveId" clId="{6E2D2A60-8CF6-4CBA-A7DE-7E4DB83ECFD0}" dt="2024-04-02T18:38:43.626" v="3402" actId="1076"/>
        <pc:sldMkLst>
          <pc:docMk/>
          <pc:sldMk cId="1999892692" sldId="617"/>
        </pc:sldMkLst>
        <pc:spChg chg="add mod">
          <ac:chgData name="Hilbert Kong" userId="5f759f385732b058" providerId="LiveId" clId="{6E2D2A60-8CF6-4CBA-A7DE-7E4DB83ECFD0}" dt="2024-04-02T18:38:43.626" v="3402" actId="1076"/>
          <ac:spMkLst>
            <pc:docMk/>
            <pc:sldMk cId="1999892692" sldId="617"/>
            <ac:spMk id="2" creationId="{090C602A-FD0D-9EC8-23B7-AAEC4341AA5B}"/>
          </ac:spMkLst>
        </pc:spChg>
        <pc:spChg chg="mod">
          <ac:chgData name="Hilbert Kong" userId="5f759f385732b058" providerId="LiveId" clId="{6E2D2A60-8CF6-4CBA-A7DE-7E4DB83ECFD0}" dt="2024-04-02T18:36:48.522" v="3332" actId="20577"/>
          <ac:spMkLst>
            <pc:docMk/>
            <pc:sldMk cId="1999892692" sldId="617"/>
            <ac:spMk id="8" creationId="{179459AF-AFB9-98FE-DB9B-E3DD804A1952}"/>
          </ac:spMkLst>
        </pc:spChg>
        <pc:spChg chg="mod">
          <ac:chgData name="Hilbert Kong" userId="5f759f385732b058" providerId="LiveId" clId="{6E2D2A60-8CF6-4CBA-A7DE-7E4DB83ECFD0}" dt="2024-04-02T18:35:33.647" v="3141" actId="20577"/>
          <ac:spMkLst>
            <pc:docMk/>
            <pc:sldMk cId="1999892692" sldId="617"/>
            <ac:spMk id="213" creationId="{00000000-0000-0000-0000-000000000000}"/>
          </ac:spMkLst>
        </pc:spChg>
        <pc:picChg chg="del">
          <ac:chgData name="Hilbert Kong" userId="5f759f385732b058" providerId="LiveId" clId="{6E2D2A60-8CF6-4CBA-A7DE-7E4DB83ECFD0}" dt="2024-04-02T18:36:56.909" v="3333" actId="478"/>
          <ac:picMkLst>
            <pc:docMk/>
            <pc:sldMk cId="1999892692" sldId="617"/>
            <ac:picMk id="3" creationId="{698FD848-2E26-DC8B-CADE-8605135CE426}"/>
          </ac:picMkLst>
        </pc:picChg>
      </pc:sldChg>
      <pc:sldChg chg="addSp delSp modSp add mod ord modShow">
        <pc:chgData name="Hilbert Kong" userId="5f759f385732b058" providerId="LiveId" clId="{6E2D2A60-8CF6-4CBA-A7DE-7E4DB83ECFD0}" dt="2024-04-02T18:41:56.628" v="3415" actId="729"/>
        <pc:sldMkLst>
          <pc:docMk/>
          <pc:sldMk cId="353062651" sldId="618"/>
        </pc:sldMkLst>
        <pc:picChg chg="add del mod">
          <ac:chgData name="Hilbert Kong" userId="5f759f385732b058" providerId="LiveId" clId="{6E2D2A60-8CF6-4CBA-A7DE-7E4DB83ECFD0}" dt="2024-04-02T18:39:10.562" v="3408" actId="478"/>
          <ac:picMkLst>
            <pc:docMk/>
            <pc:sldMk cId="353062651" sldId="618"/>
            <ac:picMk id="4" creationId="{2798D2D8-1FF5-27FA-BD91-AEC9D2D9EAF5}"/>
          </ac:picMkLst>
        </pc:picChg>
        <pc:picChg chg="add mod">
          <ac:chgData name="Hilbert Kong" userId="5f759f385732b058" providerId="LiveId" clId="{6E2D2A60-8CF6-4CBA-A7DE-7E4DB83ECFD0}" dt="2024-04-02T18:39:27.433" v="3410" actId="1076"/>
          <ac:picMkLst>
            <pc:docMk/>
            <pc:sldMk cId="353062651" sldId="618"/>
            <ac:picMk id="7" creationId="{E9414016-2350-FF85-F3BE-CDB7A9BD8FC3}"/>
          </ac:picMkLst>
        </pc:picChg>
        <pc:picChg chg="add mod">
          <ac:chgData name="Hilbert Kong" userId="5f759f385732b058" providerId="LiveId" clId="{6E2D2A60-8CF6-4CBA-A7DE-7E4DB83ECFD0}" dt="2024-04-02T18:41:46.941" v="3414" actId="1076"/>
          <ac:picMkLst>
            <pc:docMk/>
            <pc:sldMk cId="353062651" sldId="618"/>
            <ac:picMk id="10" creationId="{63765E7D-8E49-13EA-2812-68F072F54B9F}"/>
          </ac:picMkLst>
        </pc:picChg>
      </pc:sldChg>
      <pc:sldMasterChg chg="modTransition modSldLayout">
        <pc:chgData name="Hilbert Kong" userId="5f759f385732b058" providerId="LiveId" clId="{6E2D2A60-8CF6-4CBA-A7DE-7E4DB83ECFD0}" dt="2024-04-02T17:42:59.541" v="3108"/>
        <pc:sldMasterMkLst>
          <pc:docMk/>
          <pc:sldMasterMk cId="2386758224" sldId="2147483674"/>
        </pc:sldMasterMkLst>
        <pc:sldLayoutChg chg="modTransition">
          <pc:chgData name="Hilbert Kong" userId="5f759f385732b058" providerId="LiveId" clId="{6E2D2A60-8CF6-4CBA-A7DE-7E4DB83ECFD0}" dt="2024-04-02T17:42:59.541" v="3108"/>
          <pc:sldLayoutMkLst>
            <pc:docMk/>
            <pc:sldMasterMk cId="2386758224" sldId="2147483674"/>
            <pc:sldLayoutMk cId="1196227329" sldId="2147483675"/>
          </pc:sldLayoutMkLst>
        </pc:sldLayoutChg>
      </pc:sldMasterChg>
      <pc:sldMasterChg chg="modTransition modSldLayout">
        <pc:chgData name="Hilbert Kong" userId="5f759f385732b058" providerId="LiveId" clId="{6E2D2A60-8CF6-4CBA-A7DE-7E4DB83ECFD0}" dt="2024-04-02T17:42:59.541" v="3108"/>
        <pc:sldMasterMkLst>
          <pc:docMk/>
          <pc:sldMasterMk cId="2415888233" sldId="2147483676"/>
        </pc:sldMasterMkLst>
        <pc:sldLayoutChg chg="modTransition">
          <pc:chgData name="Hilbert Kong" userId="5f759f385732b058" providerId="LiveId" clId="{6E2D2A60-8CF6-4CBA-A7DE-7E4DB83ECFD0}" dt="2024-04-02T17:42:59.541" v="3108"/>
          <pc:sldLayoutMkLst>
            <pc:docMk/>
            <pc:sldMasterMk cId="2415888233" sldId="2147483676"/>
            <pc:sldLayoutMk cId="427289534" sldId="2147483677"/>
          </pc:sldLayoutMkLst>
        </pc:sldLayoutChg>
      </pc:sldMasterChg>
      <pc:sldMasterChg chg="modTransition modSldLayout">
        <pc:chgData name="Hilbert Kong" userId="5f759f385732b058" providerId="LiveId" clId="{6E2D2A60-8CF6-4CBA-A7DE-7E4DB83ECFD0}" dt="2024-04-02T17:42:59.541" v="3108"/>
        <pc:sldMasterMkLst>
          <pc:docMk/>
          <pc:sldMasterMk cId="3081434363" sldId="2147483678"/>
        </pc:sldMasterMkLst>
        <pc:sldLayoutChg chg="modTransition">
          <pc:chgData name="Hilbert Kong" userId="5f759f385732b058" providerId="LiveId" clId="{6E2D2A60-8CF6-4CBA-A7DE-7E4DB83ECFD0}" dt="2024-04-02T17:42:59.541" v="3108"/>
          <pc:sldLayoutMkLst>
            <pc:docMk/>
            <pc:sldMasterMk cId="3081434363" sldId="2147483678"/>
            <pc:sldLayoutMk cId="3426464600" sldId="2147483679"/>
          </pc:sldLayoutMkLst>
        </pc:sldLayoutChg>
      </pc:sldMasterChg>
      <pc:sldMasterChg chg="modTransition modSldLayout">
        <pc:chgData name="Hilbert Kong" userId="5f759f385732b058" providerId="LiveId" clId="{6E2D2A60-8CF6-4CBA-A7DE-7E4DB83ECFD0}" dt="2024-04-02T17:42:59.541" v="3108"/>
        <pc:sldMasterMkLst>
          <pc:docMk/>
          <pc:sldMasterMk cId="576370910" sldId="2147483680"/>
        </pc:sldMasterMkLst>
        <pc:sldLayoutChg chg="modTransition">
          <pc:chgData name="Hilbert Kong" userId="5f759f385732b058" providerId="LiveId" clId="{6E2D2A60-8CF6-4CBA-A7DE-7E4DB83ECFD0}" dt="2024-04-02T17:42:59.541" v="3108"/>
          <pc:sldLayoutMkLst>
            <pc:docMk/>
            <pc:sldMasterMk cId="576370910" sldId="2147483680"/>
            <pc:sldLayoutMk cId="3920711155" sldId="2147483681"/>
          </pc:sldLayoutMkLst>
        </pc:sldLayoutChg>
      </pc:sldMasterChg>
      <pc:sldMasterChg chg="modTransition modSldLayout">
        <pc:chgData name="Hilbert Kong" userId="5f759f385732b058" providerId="LiveId" clId="{6E2D2A60-8CF6-4CBA-A7DE-7E4DB83ECFD0}" dt="2024-04-02T17:42:59.541" v="3108"/>
        <pc:sldMasterMkLst>
          <pc:docMk/>
          <pc:sldMasterMk cId="3087310964" sldId="2147483682"/>
        </pc:sldMasterMkLst>
        <pc:sldLayoutChg chg="modTransition">
          <pc:chgData name="Hilbert Kong" userId="5f759f385732b058" providerId="LiveId" clId="{6E2D2A60-8CF6-4CBA-A7DE-7E4DB83ECFD0}" dt="2024-04-02T17:42:59.541" v="3108"/>
          <pc:sldLayoutMkLst>
            <pc:docMk/>
            <pc:sldMasterMk cId="3087310964" sldId="2147483682"/>
            <pc:sldLayoutMk cId="2283248917" sldId="2147483683"/>
          </pc:sldLayoutMkLst>
        </pc:sldLayoutChg>
      </pc:sldMasterChg>
      <pc:sldMasterChg chg="modTransition modSldLayout">
        <pc:chgData name="Hilbert Kong" userId="5f759f385732b058" providerId="LiveId" clId="{6E2D2A60-8CF6-4CBA-A7DE-7E4DB83ECFD0}" dt="2024-04-02T17:42:59.541" v="3108"/>
        <pc:sldMasterMkLst>
          <pc:docMk/>
          <pc:sldMasterMk cId="3430927888" sldId="2147483684"/>
        </pc:sldMasterMkLst>
        <pc:sldLayoutChg chg="modTransition">
          <pc:chgData name="Hilbert Kong" userId="5f759f385732b058" providerId="LiveId" clId="{6E2D2A60-8CF6-4CBA-A7DE-7E4DB83ECFD0}" dt="2024-04-02T17:42:59.541" v="3108"/>
          <pc:sldLayoutMkLst>
            <pc:docMk/>
            <pc:sldMasterMk cId="3430927888" sldId="2147483684"/>
            <pc:sldLayoutMk cId="1350346632" sldId="2147483685"/>
          </pc:sldLayoutMkLst>
        </pc:sldLayoutChg>
      </pc:sldMasterChg>
      <pc:sldMasterChg chg="modTransition modSldLayout">
        <pc:chgData name="Hilbert Kong" userId="5f759f385732b058" providerId="LiveId" clId="{6E2D2A60-8CF6-4CBA-A7DE-7E4DB83ECFD0}" dt="2024-04-02T17:42:59.541" v="3108"/>
        <pc:sldMasterMkLst>
          <pc:docMk/>
          <pc:sldMasterMk cId="2835425415" sldId="2147483686"/>
        </pc:sldMasterMkLst>
        <pc:sldLayoutChg chg="modTransition">
          <pc:chgData name="Hilbert Kong" userId="5f759f385732b058" providerId="LiveId" clId="{6E2D2A60-8CF6-4CBA-A7DE-7E4DB83ECFD0}" dt="2024-04-02T17:42:59.541" v="3108"/>
          <pc:sldLayoutMkLst>
            <pc:docMk/>
            <pc:sldMasterMk cId="2835425415" sldId="2147483686"/>
            <pc:sldLayoutMk cId="171352426" sldId="2147483687"/>
          </pc:sldLayoutMkLst>
        </pc:sldLayoutChg>
      </pc:sldMasterChg>
      <pc:sldMasterChg chg="modTransition modSldLayout">
        <pc:chgData name="Hilbert Kong" userId="5f759f385732b058" providerId="LiveId" clId="{6E2D2A60-8CF6-4CBA-A7DE-7E4DB83ECFD0}" dt="2024-04-02T17:42:59.541" v="3108"/>
        <pc:sldMasterMkLst>
          <pc:docMk/>
          <pc:sldMasterMk cId="1031843381" sldId="2147483688"/>
        </pc:sldMasterMkLst>
        <pc:sldLayoutChg chg="modTransition">
          <pc:chgData name="Hilbert Kong" userId="5f759f385732b058" providerId="LiveId" clId="{6E2D2A60-8CF6-4CBA-A7DE-7E4DB83ECFD0}" dt="2024-04-02T17:42:59.541" v="3108"/>
          <pc:sldLayoutMkLst>
            <pc:docMk/>
            <pc:sldMasterMk cId="1031843381" sldId="2147483688"/>
            <pc:sldLayoutMk cId="2009382543" sldId="2147483689"/>
          </pc:sldLayoutMkLst>
        </pc:sldLayoutChg>
      </pc:sldMasterChg>
      <pc:sldMasterChg chg="modTransition modSldLayout">
        <pc:chgData name="Hilbert Kong" userId="5f759f385732b058" providerId="LiveId" clId="{6E2D2A60-8CF6-4CBA-A7DE-7E4DB83ECFD0}" dt="2024-04-02T17:42:59.541" v="3108"/>
        <pc:sldMasterMkLst>
          <pc:docMk/>
          <pc:sldMasterMk cId="3908923746" sldId="2147483690"/>
        </pc:sldMasterMkLst>
        <pc:sldLayoutChg chg="modTransition">
          <pc:chgData name="Hilbert Kong" userId="5f759f385732b058" providerId="LiveId" clId="{6E2D2A60-8CF6-4CBA-A7DE-7E4DB83ECFD0}" dt="2024-04-02T17:42:59.541" v="3108"/>
          <pc:sldLayoutMkLst>
            <pc:docMk/>
            <pc:sldMasterMk cId="3908923746" sldId="2147483690"/>
            <pc:sldLayoutMk cId="1701859254" sldId="2147483691"/>
          </pc:sldLayoutMkLst>
        </pc:sldLayoutChg>
      </pc:sldMasterChg>
      <pc:sldMasterChg chg="modTransition modSldLayout">
        <pc:chgData name="Hilbert Kong" userId="5f759f385732b058" providerId="LiveId" clId="{6E2D2A60-8CF6-4CBA-A7DE-7E4DB83ECFD0}" dt="2024-04-02T17:42:59.541" v="3108"/>
        <pc:sldMasterMkLst>
          <pc:docMk/>
          <pc:sldMasterMk cId="3180666471" sldId="2147483692"/>
        </pc:sldMasterMkLst>
        <pc:sldLayoutChg chg="modTransition">
          <pc:chgData name="Hilbert Kong" userId="5f759f385732b058" providerId="LiveId" clId="{6E2D2A60-8CF6-4CBA-A7DE-7E4DB83ECFD0}" dt="2024-04-02T17:42:59.541" v="3108"/>
          <pc:sldLayoutMkLst>
            <pc:docMk/>
            <pc:sldMasterMk cId="3180666471" sldId="2147483692"/>
            <pc:sldLayoutMk cId="1746743819" sldId="2147483693"/>
          </pc:sldLayoutMkLst>
        </pc:sldLayoutChg>
      </pc:sldMasterChg>
      <pc:sldMasterChg chg="modTransition modSldLayout">
        <pc:chgData name="Hilbert Kong" userId="5f759f385732b058" providerId="LiveId" clId="{6E2D2A60-8CF6-4CBA-A7DE-7E4DB83ECFD0}" dt="2024-04-02T17:42:59.541" v="3108"/>
        <pc:sldMasterMkLst>
          <pc:docMk/>
          <pc:sldMasterMk cId="1402915349" sldId="2147483694"/>
        </pc:sldMasterMkLst>
        <pc:sldLayoutChg chg="modTransition">
          <pc:chgData name="Hilbert Kong" userId="5f759f385732b058" providerId="LiveId" clId="{6E2D2A60-8CF6-4CBA-A7DE-7E4DB83ECFD0}" dt="2024-04-02T17:42:59.541" v="3108"/>
          <pc:sldLayoutMkLst>
            <pc:docMk/>
            <pc:sldMasterMk cId="1402915349" sldId="2147483694"/>
            <pc:sldLayoutMk cId="3294869521" sldId="2147483695"/>
          </pc:sldLayoutMkLst>
        </pc:sldLayoutChg>
      </pc:sldMasterChg>
      <pc:sldMasterChg chg="modTransition modSldLayout">
        <pc:chgData name="Hilbert Kong" userId="5f759f385732b058" providerId="LiveId" clId="{6E2D2A60-8CF6-4CBA-A7DE-7E4DB83ECFD0}" dt="2024-04-02T17:42:59.541" v="3108"/>
        <pc:sldMasterMkLst>
          <pc:docMk/>
          <pc:sldMasterMk cId="3865314394" sldId="2147483696"/>
        </pc:sldMasterMkLst>
        <pc:sldLayoutChg chg="modTransition">
          <pc:chgData name="Hilbert Kong" userId="5f759f385732b058" providerId="LiveId" clId="{6E2D2A60-8CF6-4CBA-A7DE-7E4DB83ECFD0}" dt="2024-04-02T17:42:59.541" v="3108"/>
          <pc:sldLayoutMkLst>
            <pc:docMk/>
            <pc:sldMasterMk cId="3865314394" sldId="2147483696"/>
            <pc:sldLayoutMk cId="2254814733" sldId="2147483697"/>
          </pc:sldLayoutMkLst>
        </pc:sldLayoutChg>
      </pc:sldMasterChg>
      <pc:sldMasterChg chg="modTransition modSldLayout">
        <pc:chgData name="Hilbert Kong" userId="5f759f385732b058" providerId="LiveId" clId="{6E2D2A60-8CF6-4CBA-A7DE-7E4DB83ECFD0}" dt="2024-04-02T17:42:59.541" v="3108"/>
        <pc:sldMasterMkLst>
          <pc:docMk/>
          <pc:sldMasterMk cId="1014189500" sldId="2147483698"/>
        </pc:sldMasterMkLst>
        <pc:sldLayoutChg chg="modTransition">
          <pc:chgData name="Hilbert Kong" userId="5f759f385732b058" providerId="LiveId" clId="{6E2D2A60-8CF6-4CBA-A7DE-7E4DB83ECFD0}" dt="2024-04-02T17:42:59.541" v="3108"/>
          <pc:sldLayoutMkLst>
            <pc:docMk/>
            <pc:sldMasterMk cId="1014189500" sldId="2147483698"/>
            <pc:sldLayoutMk cId="679081792" sldId="2147483699"/>
          </pc:sldLayoutMkLst>
        </pc:sldLayoutChg>
      </pc:sldMasterChg>
      <pc:sldMasterChg chg="modTransition modSldLayout">
        <pc:chgData name="Hilbert Kong" userId="5f759f385732b058" providerId="LiveId" clId="{6E2D2A60-8CF6-4CBA-A7DE-7E4DB83ECFD0}" dt="2024-04-02T17:42:59.541" v="3108"/>
        <pc:sldMasterMkLst>
          <pc:docMk/>
          <pc:sldMasterMk cId="3231917929" sldId="2147483700"/>
        </pc:sldMasterMkLst>
        <pc:sldLayoutChg chg="modTransition">
          <pc:chgData name="Hilbert Kong" userId="5f759f385732b058" providerId="LiveId" clId="{6E2D2A60-8CF6-4CBA-A7DE-7E4DB83ECFD0}" dt="2024-04-02T17:42:59.541" v="3108"/>
          <pc:sldLayoutMkLst>
            <pc:docMk/>
            <pc:sldMasterMk cId="3231917929" sldId="2147483700"/>
            <pc:sldLayoutMk cId="2200121260" sldId="2147483701"/>
          </pc:sldLayoutMkLst>
        </pc:sldLayoutChg>
        <pc:sldLayoutChg chg="modTransition">
          <pc:chgData name="Hilbert Kong" userId="5f759f385732b058" providerId="LiveId" clId="{6E2D2A60-8CF6-4CBA-A7DE-7E4DB83ECFD0}" dt="2024-04-02T17:42:59.541" v="3108"/>
          <pc:sldLayoutMkLst>
            <pc:docMk/>
            <pc:sldMasterMk cId="3231917929" sldId="2147483700"/>
            <pc:sldLayoutMk cId="465753590" sldId="2147483702"/>
          </pc:sldLayoutMkLst>
        </pc:sldLayoutChg>
      </pc:sldMasterChg>
      <pc:sldMasterChg chg="modTransition modSldLayout">
        <pc:chgData name="Hilbert Kong" userId="5f759f385732b058" providerId="LiveId" clId="{6E2D2A60-8CF6-4CBA-A7DE-7E4DB83ECFD0}" dt="2024-04-02T17:42:59.541" v="3108"/>
        <pc:sldMasterMkLst>
          <pc:docMk/>
          <pc:sldMasterMk cId="2436460277" sldId="2147483703"/>
        </pc:sldMasterMkLst>
        <pc:sldLayoutChg chg="modTransition">
          <pc:chgData name="Hilbert Kong" userId="5f759f385732b058" providerId="LiveId" clId="{6E2D2A60-8CF6-4CBA-A7DE-7E4DB83ECFD0}" dt="2024-04-02T17:42:59.541" v="3108"/>
          <pc:sldLayoutMkLst>
            <pc:docMk/>
            <pc:sldMasterMk cId="2436460277" sldId="2147483703"/>
            <pc:sldLayoutMk cId="3897029346" sldId="2147483704"/>
          </pc:sldLayoutMkLst>
        </pc:sldLayoutChg>
        <pc:sldLayoutChg chg="modTransition">
          <pc:chgData name="Hilbert Kong" userId="5f759f385732b058" providerId="LiveId" clId="{6E2D2A60-8CF6-4CBA-A7DE-7E4DB83ECFD0}" dt="2024-04-02T17:42:59.541" v="3108"/>
          <pc:sldLayoutMkLst>
            <pc:docMk/>
            <pc:sldMasterMk cId="2436460277" sldId="2147483703"/>
            <pc:sldLayoutMk cId="2857554533" sldId="2147483705"/>
          </pc:sldLayoutMkLst>
        </pc:sldLayoutChg>
        <pc:sldLayoutChg chg="modTransition">
          <pc:chgData name="Hilbert Kong" userId="5f759f385732b058" providerId="LiveId" clId="{6E2D2A60-8CF6-4CBA-A7DE-7E4DB83ECFD0}" dt="2024-04-02T17:42:59.541" v="3108"/>
          <pc:sldLayoutMkLst>
            <pc:docMk/>
            <pc:sldMasterMk cId="2436460277" sldId="2147483703"/>
            <pc:sldLayoutMk cId="957559823" sldId="2147483706"/>
          </pc:sldLayoutMkLst>
        </pc:sldLayoutChg>
      </pc:sldMasterChg>
      <pc:sldMasterChg chg="modTransition modSldLayout">
        <pc:chgData name="Hilbert Kong" userId="5f759f385732b058" providerId="LiveId" clId="{6E2D2A60-8CF6-4CBA-A7DE-7E4DB83ECFD0}" dt="2024-04-02T17:42:59.541" v="3108"/>
        <pc:sldMasterMkLst>
          <pc:docMk/>
          <pc:sldMasterMk cId="1316492762" sldId="2147483707"/>
        </pc:sldMasterMkLst>
        <pc:sldLayoutChg chg="modTransition">
          <pc:chgData name="Hilbert Kong" userId="5f759f385732b058" providerId="LiveId" clId="{6E2D2A60-8CF6-4CBA-A7DE-7E4DB83ECFD0}" dt="2024-04-02T17:42:59.541" v="3108"/>
          <pc:sldLayoutMkLst>
            <pc:docMk/>
            <pc:sldMasterMk cId="1316492762" sldId="2147483707"/>
            <pc:sldLayoutMk cId="2301455673" sldId="2147483708"/>
          </pc:sldLayoutMkLst>
        </pc:sldLayoutChg>
        <pc:sldLayoutChg chg="modTransition">
          <pc:chgData name="Hilbert Kong" userId="5f759f385732b058" providerId="LiveId" clId="{6E2D2A60-8CF6-4CBA-A7DE-7E4DB83ECFD0}" dt="2024-04-02T17:42:59.541" v="3108"/>
          <pc:sldLayoutMkLst>
            <pc:docMk/>
            <pc:sldMasterMk cId="1316492762" sldId="2147483707"/>
            <pc:sldLayoutMk cId="3371598274" sldId="2147483709"/>
          </pc:sldLayoutMkLst>
        </pc:sldLayoutChg>
      </pc:sldMasterChg>
      <pc:sldMasterChg chg="modTransition modSldLayout">
        <pc:chgData name="Hilbert Kong" userId="5f759f385732b058" providerId="LiveId" clId="{6E2D2A60-8CF6-4CBA-A7DE-7E4DB83ECFD0}" dt="2024-04-02T17:42:59.541" v="3108"/>
        <pc:sldMasterMkLst>
          <pc:docMk/>
          <pc:sldMasterMk cId="2691553203" sldId="2147483710"/>
        </pc:sldMasterMkLst>
        <pc:sldLayoutChg chg="modTransition">
          <pc:chgData name="Hilbert Kong" userId="5f759f385732b058" providerId="LiveId" clId="{6E2D2A60-8CF6-4CBA-A7DE-7E4DB83ECFD0}" dt="2024-04-02T17:42:59.541" v="3108"/>
          <pc:sldLayoutMkLst>
            <pc:docMk/>
            <pc:sldMasterMk cId="2691553203" sldId="2147483710"/>
            <pc:sldLayoutMk cId="994672734" sldId="2147483711"/>
          </pc:sldLayoutMkLst>
        </pc:sldLayoutChg>
      </pc:sldMasterChg>
      <pc:sldMasterChg chg="modTransition modSldLayout">
        <pc:chgData name="Hilbert Kong" userId="5f759f385732b058" providerId="LiveId" clId="{6E2D2A60-8CF6-4CBA-A7DE-7E4DB83ECFD0}" dt="2024-04-02T17:42:59.541" v="3108"/>
        <pc:sldMasterMkLst>
          <pc:docMk/>
          <pc:sldMasterMk cId="3363721995" sldId="2147483712"/>
        </pc:sldMasterMkLst>
        <pc:sldLayoutChg chg="modTransition">
          <pc:chgData name="Hilbert Kong" userId="5f759f385732b058" providerId="LiveId" clId="{6E2D2A60-8CF6-4CBA-A7DE-7E4DB83ECFD0}" dt="2024-04-02T17:42:59.541" v="3108"/>
          <pc:sldLayoutMkLst>
            <pc:docMk/>
            <pc:sldMasterMk cId="3363721995" sldId="2147483712"/>
            <pc:sldLayoutMk cId="3222182066" sldId="2147483713"/>
          </pc:sldLayoutMkLst>
        </pc:sldLayoutChg>
        <pc:sldLayoutChg chg="modTransition">
          <pc:chgData name="Hilbert Kong" userId="5f759f385732b058" providerId="LiveId" clId="{6E2D2A60-8CF6-4CBA-A7DE-7E4DB83ECFD0}" dt="2024-04-02T17:42:59.541" v="3108"/>
          <pc:sldLayoutMkLst>
            <pc:docMk/>
            <pc:sldMasterMk cId="3363721995" sldId="2147483712"/>
            <pc:sldLayoutMk cId="920976773" sldId="2147483714"/>
          </pc:sldLayoutMkLst>
        </pc:sldLayoutChg>
        <pc:sldLayoutChg chg="modTransition">
          <pc:chgData name="Hilbert Kong" userId="5f759f385732b058" providerId="LiveId" clId="{6E2D2A60-8CF6-4CBA-A7DE-7E4DB83ECFD0}" dt="2024-04-02T17:42:59.541" v="3108"/>
          <pc:sldLayoutMkLst>
            <pc:docMk/>
            <pc:sldMasterMk cId="3363721995" sldId="2147483712"/>
            <pc:sldLayoutMk cId="412161488" sldId="2147483715"/>
          </pc:sldLayoutMkLst>
        </pc:sldLayoutChg>
        <pc:sldLayoutChg chg="modTransition">
          <pc:chgData name="Hilbert Kong" userId="5f759f385732b058" providerId="LiveId" clId="{6E2D2A60-8CF6-4CBA-A7DE-7E4DB83ECFD0}" dt="2024-04-02T17:42:59.541" v="3108"/>
          <pc:sldLayoutMkLst>
            <pc:docMk/>
            <pc:sldMasterMk cId="3363721995" sldId="2147483712"/>
            <pc:sldLayoutMk cId="1265668429" sldId="2147483716"/>
          </pc:sldLayoutMkLst>
        </pc:sldLayoutChg>
        <pc:sldLayoutChg chg="modTransition">
          <pc:chgData name="Hilbert Kong" userId="5f759f385732b058" providerId="LiveId" clId="{6E2D2A60-8CF6-4CBA-A7DE-7E4DB83ECFD0}" dt="2024-04-02T17:42:59.541" v="3108"/>
          <pc:sldLayoutMkLst>
            <pc:docMk/>
            <pc:sldMasterMk cId="3363721995" sldId="2147483712"/>
            <pc:sldLayoutMk cId="4184703097" sldId="2147483717"/>
          </pc:sldLayoutMkLst>
        </pc:sldLayoutChg>
        <pc:sldLayoutChg chg="modTransition">
          <pc:chgData name="Hilbert Kong" userId="5f759f385732b058" providerId="LiveId" clId="{6E2D2A60-8CF6-4CBA-A7DE-7E4DB83ECFD0}" dt="2024-04-02T17:42:59.541" v="3108"/>
          <pc:sldLayoutMkLst>
            <pc:docMk/>
            <pc:sldMasterMk cId="3363721995" sldId="2147483712"/>
            <pc:sldLayoutMk cId="3393526845" sldId="2147483718"/>
          </pc:sldLayoutMkLst>
        </pc:sldLayoutChg>
        <pc:sldLayoutChg chg="modTransition">
          <pc:chgData name="Hilbert Kong" userId="5f759f385732b058" providerId="LiveId" clId="{6E2D2A60-8CF6-4CBA-A7DE-7E4DB83ECFD0}" dt="2024-04-02T17:42:59.541" v="3108"/>
          <pc:sldLayoutMkLst>
            <pc:docMk/>
            <pc:sldMasterMk cId="3363721995" sldId="2147483712"/>
            <pc:sldLayoutMk cId="2404500603" sldId="2147483719"/>
          </pc:sldLayoutMkLst>
        </pc:sldLayoutChg>
        <pc:sldLayoutChg chg="modTransition">
          <pc:chgData name="Hilbert Kong" userId="5f759f385732b058" providerId="LiveId" clId="{6E2D2A60-8CF6-4CBA-A7DE-7E4DB83ECFD0}" dt="2024-04-02T17:42:59.541" v="3108"/>
          <pc:sldLayoutMkLst>
            <pc:docMk/>
            <pc:sldMasterMk cId="3363721995" sldId="2147483712"/>
            <pc:sldLayoutMk cId="465078495" sldId="2147483720"/>
          </pc:sldLayoutMkLst>
        </pc:sldLayoutChg>
        <pc:sldLayoutChg chg="modTransition">
          <pc:chgData name="Hilbert Kong" userId="5f759f385732b058" providerId="LiveId" clId="{6E2D2A60-8CF6-4CBA-A7DE-7E4DB83ECFD0}" dt="2024-04-02T17:42:59.541" v="3108"/>
          <pc:sldLayoutMkLst>
            <pc:docMk/>
            <pc:sldMasterMk cId="3363721995" sldId="2147483712"/>
            <pc:sldLayoutMk cId="403843113" sldId="2147483721"/>
          </pc:sldLayoutMkLst>
        </pc:sldLayoutChg>
        <pc:sldLayoutChg chg="modTransition">
          <pc:chgData name="Hilbert Kong" userId="5f759f385732b058" providerId="LiveId" clId="{6E2D2A60-8CF6-4CBA-A7DE-7E4DB83ECFD0}" dt="2024-04-02T17:42:59.541" v="3108"/>
          <pc:sldLayoutMkLst>
            <pc:docMk/>
            <pc:sldMasterMk cId="3363721995" sldId="2147483712"/>
            <pc:sldLayoutMk cId="1583310784" sldId="2147483722"/>
          </pc:sldLayoutMkLst>
        </pc:sldLayoutChg>
      </pc:sldMasterChg>
      <pc:sldMasterChg chg="modTransition modSldLayout">
        <pc:chgData name="Hilbert Kong" userId="5f759f385732b058" providerId="LiveId" clId="{6E2D2A60-8CF6-4CBA-A7DE-7E4DB83ECFD0}" dt="2024-04-02T17:42:59.541" v="3108"/>
        <pc:sldMasterMkLst>
          <pc:docMk/>
          <pc:sldMasterMk cId="2339606759" sldId="2147483723"/>
        </pc:sldMasterMkLst>
        <pc:sldLayoutChg chg="modTransition">
          <pc:chgData name="Hilbert Kong" userId="5f759f385732b058" providerId="LiveId" clId="{6E2D2A60-8CF6-4CBA-A7DE-7E4DB83ECFD0}" dt="2024-04-02T17:42:59.541" v="3108"/>
          <pc:sldLayoutMkLst>
            <pc:docMk/>
            <pc:sldMasterMk cId="2339606759" sldId="2147483723"/>
            <pc:sldLayoutMk cId="777173346" sldId="2147483724"/>
          </pc:sldLayoutMkLst>
        </pc:sldLayoutChg>
        <pc:sldLayoutChg chg="modTransition">
          <pc:chgData name="Hilbert Kong" userId="5f759f385732b058" providerId="LiveId" clId="{6E2D2A60-8CF6-4CBA-A7DE-7E4DB83ECFD0}" dt="2024-04-02T17:42:59.541" v="3108"/>
          <pc:sldLayoutMkLst>
            <pc:docMk/>
            <pc:sldMasterMk cId="2339606759" sldId="2147483723"/>
            <pc:sldLayoutMk cId="2754506520" sldId="2147483725"/>
          </pc:sldLayoutMkLst>
        </pc:sldLayoutChg>
      </pc:sldMasterChg>
    </pc:docChg>
  </pc:docChgLst>
  <pc:docChgLst>
    <pc:chgData name="Hilbert Kong" userId="5f759f385732b058" providerId="LiveId" clId="{7FEEA5E5-4839-4B7A-A6D7-E86C3C3F9628}"/>
    <pc:docChg chg="undo custSel addSld delSld modSld sldOrd modMainMaster">
      <pc:chgData name="Hilbert Kong" userId="5f759f385732b058" providerId="LiveId" clId="{7FEEA5E5-4839-4B7A-A6D7-E86C3C3F9628}" dt="2024-03-16T00:50:34.269" v="3645" actId="14826"/>
      <pc:docMkLst>
        <pc:docMk/>
      </pc:docMkLst>
      <pc:sldChg chg="delSp modSp mod modTransition">
        <pc:chgData name="Hilbert Kong" userId="5f759f385732b058" providerId="LiveId" clId="{7FEEA5E5-4839-4B7A-A6D7-E86C3C3F9628}" dt="2024-03-15T19:06:51.142" v="3644"/>
        <pc:sldMkLst>
          <pc:docMk/>
          <pc:sldMk cId="0" sldId="260"/>
        </pc:sldMkLst>
        <pc:spChg chg="mod">
          <ac:chgData name="Hilbert Kong" userId="5f759f385732b058" providerId="LiveId" clId="{7FEEA5E5-4839-4B7A-A6D7-E86C3C3F9628}" dt="2024-03-15T09:33:23.461" v="971" actId="20577"/>
          <ac:spMkLst>
            <pc:docMk/>
            <pc:sldMk cId="0" sldId="260"/>
            <ac:spMk id="3" creationId="{00000000-0000-0000-0000-000000000000}"/>
          </ac:spMkLst>
        </pc:spChg>
        <pc:spChg chg="mod">
          <ac:chgData name="Hilbert Kong" userId="5f759f385732b058" providerId="LiveId" clId="{7FEEA5E5-4839-4B7A-A6D7-E86C3C3F9628}" dt="2024-03-15T09:33:32.766" v="980" actId="20577"/>
          <ac:spMkLst>
            <pc:docMk/>
            <pc:sldMk cId="0" sldId="260"/>
            <ac:spMk id="6" creationId="{00000000-0000-0000-0000-000000000000}"/>
          </ac:spMkLst>
        </pc:spChg>
        <pc:spChg chg="mod">
          <ac:chgData name="Hilbert Kong" userId="5f759f385732b058" providerId="LiveId" clId="{7FEEA5E5-4839-4B7A-A6D7-E86C3C3F9628}" dt="2024-03-15T17:17:52.607" v="3081" actId="20577"/>
          <ac:spMkLst>
            <pc:docMk/>
            <pc:sldMk cId="0" sldId="260"/>
            <ac:spMk id="7" creationId="{B1A2BAD6-8276-55E5-5B09-9727DABC7BFF}"/>
          </ac:spMkLst>
        </pc:spChg>
        <pc:spChg chg="mod">
          <ac:chgData name="Hilbert Kong" userId="5f759f385732b058" providerId="LiveId" clId="{7FEEA5E5-4839-4B7A-A6D7-E86C3C3F9628}" dt="2024-03-15T10:34:20.054" v="1564" actId="20577"/>
          <ac:spMkLst>
            <pc:docMk/>
            <pc:sldMk cId="0" sldId="260"/>
            <ac:spMk id="8" creationId="{00000000-0000-0000-0000-000000000000}"/>
          </ac:spMkLst>
        </pc:spChg>
        <pc:spChg chg="mod">
          <ac:chgData name="Hilbert Kong" userId="5f759f385732b058" providerId="LiveId" clId="{7FEEA5E5-4839-4B7A-A6D7-E86C3C3F9628}" dt="2024-03-15T10:34:22.460" v="1566" actId="20577"/>
          <ac:spMkLst>
            <pc:docMk/>
            <pc:sldMk cId="0" sldId="260"/>
            <ac:spMk id="9" creationId="{00000000-0000-0000-0000-000000000000}"/>
          </ac:spMkLst>
        </pc:spChg>
        <pc:spChg chg="mod">
          <ac:chgData name="Hilbert Kong" userId="5f759f385732b058" providerId="LiveId" clId="{7FEEA5E5-4839-4B7A-A6D7-E86C3C3F9628}" dt="2024-03-15T10:31:37.906" v="1542" actId="20577"/>
          <ac:spMkLst>
            <pc:docMk/>
            <pc:sldMk cId="0" sldId="260"/>
            <ac:spMk id="10" creationId="{00000000-0000-0000-0000-000000000000}"/>
          </ac:spMkLst>
        </pc:spChg>
        <pc:spChg chg="del">
          <ac:chgData name="Hilbert Kong" userId="5f759f385732b058" providerId="LiveId" clId="{7FEEA5E5-4839-4B7A-A6D7-E86C3C3F9628}" dt="2024-03-15T18:11:07.759" v="3612" actId="478"/>
          <ac:spMkLst>
            <pc:docMk/>
            <pc:sldMk cId="0" sldId="260"/>
            <ac:spMk id="12" creationId="{E0886AB1-5EFE-EE49-8A62-B0122DB8BD8B}"/>
          </ac:spMkLst>
        </pc:spChg>
        <pc:spChg chg="del">
          <ac:chgData name="Hilbert Kong" userId="5f759f385732b058" providerId="LiveId" clId="{7FEEA5E5-4839-4B7A-A6D7-E86C3C3F9628}" dt="2024-03-15T18:11:09.853" v="3613" actId="478"/>
          <ac:spMkLst>
            <pc:docMk/>
            <pc:sldMk cId="0" sldId="260"/>
            <ac:spMk id="13" creationId="{04B285F9-2D11-CA49-16C6-FF03111AE209}"/>
          </ac:spMkLst>
        </pc:spChg>
        <pc:spChg chg="mod">
          <ac:chgData name="Hilbert Kong" userId="5f759f385732b058" providerId="LiveId" clId="{7FEEA5E5-4839-4B7A-A6D7-E86C3C3F9628}" dt="2024-03-15T16:39:29.356" v="2994" actId="20577"/>
          <ac:spMkLst>
            <pc:docMk/>
            <pc:sldMk cId="0" sldId="260"/>
            <ac:spMk id="38" creationId="{00000000-0000-0000-0000-000000000000}"/>
          </ac:spMkLst>
        </pc:spChg>
        <pc:picChg chg="del">
          <ac:chgData name="Hilbert Kong" userId="5f759f385732b058" providerId="LiveId" clId="{7FEEA5E5-4839-4B7A-A6D7-E86C3C3F9628}" dt="2024-03-15T18:11:07.759" v="3612" actId="478"/>
          <ac:picMkLst>
            <pc:docMk/>
            <pc:sldMk cId="0" sldId="260"/>
            <ac:picMk id="11" creationId="{1975A57F-4A8D-BC31-870F-98B077142ABA}"/>
          </ac:picMkLst>
        </pc:picChg>
      </pc:sldChg>
      <pc:sldChg chg="modTransition">
        <pc:chgData name="Hilbert Kong" userId="5f759f385732b058" providerId="LiveId" clId="{7FEEA5E5-4839-4B7A-A6D7-E86C3C3F9628}" dt="2024-03-15T19:06:51.142" v="3644"/>
        <pc:sldMkLst>
          <pc:docMk/>
          <pc:sldMk cId="0" sldId="264"/>
        </pc:sldMkLst>
      </pc:sldChg>
      <pc:sldChg chg="modTransition">
        <pc:chgData name="Hilbert Kong" userId="5f759f385732b058" providerId="LiveId" clId="{7FEEA5E5-4839-4B7A-A6D7-E86C3C3F9628}" dt="2024-03-15T19:06:51.142" v="3644"/>
        <pc:sldMkLst>
          <pc:docMk/>
          <pc:sldMk cId="0" sldId="268"/>
        </pc:sldMkLst>
      </pc:sldChg>
      <pc:sldChg chg="modTransition">
        <pc:chgData name="Hilbert Kong" userId="5f759f385732b058" providerId="LiveId" clId="{7FEEA5E5-4839-4B7A-A6D7-E86C3C3F9628}" dt="2024-03-15T19:06:51.142" v="3644"/>
        <pc:sldMkLst>
          <pc:docMk/>
          <pc:sldMk cId="0" sldId="295"/>
        </pc:sldMkLst>
      </pc:sldChg>
      <pc:sldChg chg="modTransition">
        <pc:chgData name="Hilbert Kong" userId="5f759f385732b058" providerId="LiveId" clId="{7FEEA5E5-4839-4B7A-A6D7-E86C3C3F9628}" dt="2024-03-15T19:06:51.142" v="3644"/>
        <pc:sldMkLst>
          <pc:docMk/>
          <pc:sldMk cId="0" sldId="312"/>
        </pc:sldMkLst>
      </pc:sldChg>
      <pc:sldChg chg="modTransition">
        <pc:chgData name="Hilbert Kong" userId="5f759f385732b058" providerId="LiveId" clId="{7FEEA5E5-4839-4B7A-A6D7-E86C3C3F9628}" dt="2024-03-15T19:06:51.142" v="3644"/>
        <pc:sldMkLst>
          <pc:docMk/>
          <pc:sldMk cId="0" sldId="334"/>
        </pc:sldMkLst>
      </pc:sldChg>
      <pc:sldChg chg="modTransition">
        <pc:chgData name="Hilbert Kong" userId="5f759f385732b058" providerId="LiveId" clId="{7FEEA5E5-4839-4B7A-A6D7-E86C3C3F9628}" dt="2024-03-15T19:06:51.142" v="3644"/>
        <pc:sldMkLst>
          <pc:docMk/>
          <pc:sldMk cId="0" sldId="335"/>
        </pc:sldMkLst>
      </pc:sldChg>
      <pc:sldChg chg="modTransition">
        <pc:chgData name="Hilbert Kong" userId="5f759f385732b058" providerId="LiveId" clId="{7FEEA5E5-4839-4B7A-A6D7-E86C3C3F9628}" dt="2024-03-15T19:06:51.142" v="3644"/>
        <pc:sldMkLst>
          <pc:docMk/>
          <pc:sldMk cId="0" sldId="336"/>
        </pc:sldMkLst>
      </pc:sldChg>
      <pc:sldChg chg="modTransition">
        <pc:chgData name="Hilbert Kong" userId="5f759f385732b058" providerId="LiveId" clId="{7FEEA5E5-4839-4B7A-A6D7-E86C3C3F9628}" dt="2024-03-15T19:06:51.142" v="3644"/>
        <pc:sldMkLst>
          <pc:docMk/>
          <pc:sldMk cId="1100349739" sldId="338"/>
        </pc:sldMkLst>
      </pc:sldChg>
      <pc:sldChg chg="modTransition">
        <pc:chgData name="Hilbert Kong" userId="5f759f385732b058" providerId="LiveId" clId="{7FEEA5E5-4839-4B7A-A6D7-E86C3C3F9628}" dt="2024-03-15T19:06:51.142" v="3644"/>
        <pc:sldMkLst>
          <pc:docMk/>
          <pc:sldMk cId="2304887234" sldId="339"/>
        </pc:sldMkLst>
      </pc:sldChg>
      <pc:sldChg chg="modTransition">
        <pc:chgData name="Hilbert Kong" userId="5f759f385732b058" providerId="LiveId" clId="{7FEEA5E5-4839-4B7A-A6D7-E86C3C3F9628}" dt="2024-03-15T19:06:51.142" v="3644"/>
        <pc:sldMkLst>
          <pc:docMk/>
          <pc:sldMk cId="0" sldId="343"/>
        </pc:sldMkLst>
      </pc:sldChg>
      <pc:sldChg chg="modTransition">
        <pc:chgData name="Hilbert Kong" userId="5f759f385732b058" providerId="LiveId" clId="{7FEEA5E5-4839-4B7A-A6D7-E86C3C3F9628}" dt="2024-03-15T19:06:51.142" v="3644"/>
        <pc:sldMkLst>
          <pc:docMk/>
          <pc:sldMk cId="0" sldId="369"/>
        </pc:sldMkLst>
      </pc:sldChg>
      <pc:sldChg chg="modTransition">
        <pc:chgData name="Hilbert Kong" userId="5f759f385732b058" providerId="LiveId" clId="{7FEEA5E5-4839-4B7A-A6D7-E86C3C3F9628}" dt="2024-03-15T19:06:51.142" v="3644"/>
        <pc:sldMkLst>
          <pc:docMk/>
          <pc:sldMk cId="0" sldId="397"/>
        </pc:sldMkLst>
      </pc:sldChg>
      <pc:sldChg chg="modTransition">
        <pc:chgData name="Hilbert Kong" userId="5f759f385732b058" providerId="LiveId" clId="{7FEEA5E5-4839-4B7A-A6D7-E86C3C3F9628}" dt="2024-03-15T19:06:51.142" v="3644"/>
        <pc:sldMkLst>
          <pc:docMk/>
          <pc:sldMk cId="0" sldId="398"/>
        </pc:sldMkLst>
      </pc:sldChg>
      <pc:sldChg chg="modSp mod modTransition">
        <pc:chgData name="Hilbert Kong" userId="5f759f385732b058" providerId="LiveId" clId="{7FEEA5E5-4839-4B7A-A6D7-E86C3C3F9628}" dt="2024-03-15T19:06:51.142" v="3644"/>
        <pc:sldMkLst>
          <pc:docMk/>
          <pc:sldMk cId="0" sldId="399"/>
        </pc:sldMkLst>
        <pc:spChg chg="mod">
          <ac:chgData name="Hilbert Kong" userId="5f759f385732b058" providerId="LiveId" clId="{7FEEA5E5-4839-4B7A-A6D7-E86C3C3F9628}" dt="2024-03-15T18:23:10.503" v="3643" actId="2711"/>
          <ac:spMkLst>
            <pc:docMk/>
            <pc:sldMk cId="0" sldId="399"/>
            <ac:spMk id="10" creationId="{00000000-0000-0000-0000-000000000000}"/>
          </ac:spMkLst>
        </pc:spChg>
      </pc:sldChg>
      <pc:sldChg chg="modTransition">
        <pc:chgData name="Hilbert Kong" userId="5f759f385732b058" providerId="LiveId" clId="{7FEEA5E5-4839-4B7A-A6D7-E86C3C3F9628}" dt="2024-03-15T19:06:51.142" v="3644"/>
        <pc:sldMkLst>
          <pc:docMk/>
          <pc:sldMk cId="0" sldId="400"/>
        </pc:sldMkLst>
      </pc:sldChg>
      <pc:sldChg chg="modTransition">
        <pc:chgData name="Hilbert Kong" userId="5f759f385732b058" providerId="LiveId" clId="{7FEEA5E5-4839-4B7A-A6D7-E86C3C3F9628}" dt="2024-03-15T19:06:51.142" v="3644"/>
        <pc:sldMkLst>
          <pc:docMk/>
          <pc:sldMk cId="0" sldId="447"/>
        </pc:sldMkLst>
      </pc:sldChg>
      <pc:sldChg chg="modSp mod modTransition">
        <pc:chgData name="Hilbert Kong" userId="5f759f385732b058" providerId="LiveId" clId="{7FEEA5E5-4839-4B7A-A6D7-E86C3C3F9628}" dt="2024-03-15T19:06:51.142" v="3644"/>
        <pc:sldMkLst>
          <pc:docMk/>
          <pc:sldMk cId="0" sldId="461"/>
        </pc:sldMkLst>
        <pc:spChg chg="mod">
          <ac:chgData name="Hilbert Kong" userId="5f759f385732b058" providerId="LiveId" clId="{7FEEA5E5-4839-4B7A-A6D7-E86C3C3F9628}" dt="2024-03-15T15:52:42.243" v="1944" actId="2711"/>
          <ac:spMkLst>
            <pc:docMk/>
            <pc:sldMk cId="0" sldId="461"/>
            <ac:spMk id="2" creationId="{00000000-0000-0000-0000-000000000000}"/>
          </ac:spMkLst>
        </pc:spChg>
        <pc:spChg chg="mod">
          <ac:chgData name="Hilbert Kong" userId="5f759f385732b058" providerId="LiveId" clId="{7FEEA5E5-4839-4B7A-A6D7-E86C3C3F9628}" dt="2024-03-14T17:54:42.803" v="88" actId="20577"/>
          <ac:spMkLst>
            <pc:docMk/>
            <pc:sldMk cId="0" sldId="461"/>
            <ac:spMk id="213" creationId="{00000000-0000-0000-0000-000000000000}"/>
          </ac:spMkLst>
        </pc:spChg>
      </pc:sldChg>
      <pc:sldChg chg="addSp delSp modSp mod modTransition">
        <pc:chgData name="Hilbert Kong" userId="5f759f385732b058" providerId="LiveId" clId="{7FEEA5E5-4839-4B7A-A6D7-E86C3C3F9628}" dt="2024-03-15T19:06:51.142" v="3644"/>
        <pc:sldMkLst>
          <pc:docMk/>
          <pc:sldMk cId="0" sldId="462"/>
        </pc:sldMkLst>
        <pc:spChg chg="del">
          <ac:chgData name="Hilbert Kong" userId="5f759f385732b058" providerId="LiveId" clId="{7FEEA5E5-4839-4B7A-A6D7-E86C3C3F9628}" dt="2024-03-15T15:51:39.525" v="1910" actId="478"/>
          <ac:spMkLst>
            <pc:docMk/>
            <pc:sldMk cId="0" sldId="462"/>
            <ac:spMk id="3" creationId="{00000000-0000-0000-0000-000000000000}"/>
          </ac:spMkLst>
        </pc:spChg>
        <pc:spChg chg="del">
          <ac:chgData name="Hilbert Kong" userId="5f759f385732b058" providerId="LiveId" clId="{7FEEA5E5-4839-4B7A-A6D7-E86C3C3F9628}" dt="2024-03-15T15:51:39.525" v="1910" actId="478"/>
          <ac:spMkLst>
            <pc:docMk/>
            <pc:sldMk cId="0" sldId="462"/>
            <ac:spMk id="4" creationId="{00000000-0000-0000-0000-000000000000}"/>
          </ac:spMkLst>
        </pc:spChg>
        <pc:spChg chg="del">
          <ac:chgData name="Hilbert Kong" userId="5f759f385732b058" providerId="LiveId" clId="{7FEEA5E5-4839-4B7A-A6D7-E86C3C3F9628}" dt="2024-03-15T15:51:39.525" v="1910" actId="478"/>
          <ac:spMkLst>
            <pc:docMk/>
            <pc:sldMk cId="0" sldId="462"/>
            <ac:spMk id="5" creationId="{00000000-0000-0000-0000-000000000000}"/>
          </ac:spMkLst>
        </pc:spChg>
        <pc:spChg chg="del">
          <ac:chgData name="Hilbert Kong" userId="5f759f385732b058" providerId="LiveId" clId="{7FEEA5E5-4839-4B7A-A6D7-E86C3C3F9628}" dt="2024-03-15T15:51:39.525" v="1910" actId="478"/>
          <ac:spMkLst>
            <pc:docMk/>
            <pc:sldMk cId="0" sldId="462"/>
            <ac:spMk id="6" creationId="{00000000-0000-0000-0000-000000000000}"/>
          </ac:spMkLst>
        </pc:spChg>
        <pc:spChg chg="del">
          <ac:chgData name="Hilbert Kong" userId="5f759f385732b058" providerId="LiveId" clId="{7FEEA5E5-4839-4B7A-A6D7-E86C3C3F9628}" dt="2024-03-15T15:51:39.525" v="1910" actId="478"/>
          <ac:spMkLst>
            <pc:docMk/>
            <pc:sldMk cId="0" sldId="462"/>
            <ac:spMk id="7" creationId="{00000000-0000-0000-0000-000000000000}"/>
          </ac:spMkLst>
        </pc:spChg>
        <pc:spChg chg="del">
          <ac:chgData name="Hilbert Kong" userId="5f759f385732b058" providerId="LiveId" clId="{7FEEA5E5-4839-4B7A-A6D7-E86C3C3F9628}" dt="2024-03-15T15:51:39.525" v="1910" actId="478"/>
          <ac:spMkLst>
            <pc:docMk/>
            <pc:sldMk cId="0" sldId="462"/>
            <ac:spMk id="8" creationId="{00000000-0000-0000-0000-000000000000}"/>
          </ac:spMkLst>
        </pc:spChg>
        <pc:spChg chg="del">
          <ac:chgData name="Hilbert Kong" userId="5f759f385732b058" providerId="LiveId" clId="{7FEEA5E5-4839-4B7A-A6D7-E86C3C3F9628}" dt="2024-03-15T15:51:39.525" v="1910" actId="478"/>
          <ac:spMkLst>
            <pc:docMk/>
            <pc:sldMk cId="0" sldId="462"/>
            <ac:spMk id="9" creationId="{00000000-0000-0000-0000-000000000000}"/>
          </ac:spMkLst>
        </pc:spChg>
        <pc:spChg chg="del">
          <ac:chgData name="Hilbert Kong" userId="5f759f385732b058" providerId="LiveId" clId="{7FEEA5E5-4839-4B7A-A6D7-E86C3C3F9628}" dt="2024-03-15T15:51:39.525" v="1910" actId="478"/>
          <ac:spMkLst>
            <pc:docMk/>
            <pc:sldMk cId="0" sldId="462"/>
            <ac:spMk id="10" creationId="{00000000-0000-0000-0000-000000000000}"/>
          </ac:spMkLst>
        </pc:spChg>
        <pc:spChg chg="add mod">
          <ac:chgData name="Hilbert Kong" userId="5f759f385732b058" providerId="LiveId" clId="{7FEEA5E5-4839-4B7A-A6D7-E86C3C3F9628}" dt="2024-03-15T15:53:58.259" v="1968" actId="20577"/>
          <ac:spMkLst>
            <pc:docMk/>
            <pc:sldMk cId="0" sldId="462"/>
            <ac:spMk id="12" creationId="{B1CC2486-FD41-F42B-79FF-8F5FB5FC04FE}"/>
          </ac:spMkLst>
        </pc:spChg>
        <pc:spChg chg="add mod">
          <ac:chgData name="Hilbert Kong" userId="5f759f385732b058" providerId="LiveId" clId="{7FEEA5E5-4839-4B7A-A6D7-E86C3C3F9628}" dt="2024-03-15T15:59:48.188" v="2096" actId="1076"/>
          <ac:spMkLst>
            <pc:docMk/>
            <pc:sldMk cId="0" sldId="462"/>
            <ac:spMk id="14" creationId="{D36C3505-4417-4D6B-76D3-96E9CBB4C7AA}"/>
          </ac:spMkLst>
        </pc:spChg>
        <pc:spChg chg="mod">
          <ac:chgData name="Hilbert Kong" userId="5f759f385732b058" providerId="LiveId" clId="{7FEEA5E5-4839-4B7A-A6D7-E86C3C3F9628}" dt="2024-03-15T15:54:03.852" v="1970"/>
          <ac:spMkLst>
            <pc:docMk/>
            <pc:sldMk cId="0" sldId="462"/>
            <ac:spMk id="213" creationId="{00000000-0000-0000-0000-000000000000}"/>
          </ac:spMkLst>
        </pc:spChg>
        <pc:picChg chg="del">
          <ac:chgData name="Hilbert Kong" userId="5f759f385732b058" providerId="LiveId" clId="{7FEEA5E5-4839-4B7A-A6D7-E86C3C3F9628}" dt="2024-03-15T15:51:40.915" v="1911" actId="478"/>
          <ac:picMkLst>
            <pc:docMk/>
            <pc:sldMk cId="0" sldId="462"/>
            <ac:picMk id="2" creationId="{00000000-0000-0000-0000-000000000000}"/>
          </ac:picMkLst>
        </pc:picChg>
        <pc:picChg chg="del">
          <ac:chgData name="Hilbert Kong" userId="5f759f385732b058" providerId="LiveId" clId="{7FEEA5E5-4839-4B7A-A6D7-E86C3C3F9628}" dt="2024-03-15T15:51:39.525" v="1910" actId="478"/>
          <ac:picMkLst>
            <pc:docMk/>
            <pc:sldMk cId="0" sldId="462"/>
            <ac:picMk id="11" creationId="{00000000-0000-0000-0000-000000000000}"/>
          </ac:picMkLst>
        </pc:picChg>
        <pc:picChg chg="add mod">
          <ac:chgData name="Hilbert Kong" userId="5f759f385732b058" providerId="LiveId" clId="{7FEEA5E5-4839-4B7A-A6D7-E86C3C3F9628}" dt="2024-03-15T15:56:19.360" v="1976" actId="1076"/>
          <ac:picMkLst>
            <pc:docMk/>
            <pc:sldMk cId="0" sldId="462"/>
            <ac:picMk id="13" creationId="{D5B544A1-48C2-FD76-86CC-44FB6D551444}"/>
          </ac:picMkLst>
        </pc:picChg>
      </pc:sldChg>
      <pc:sldChg chg="modSp mod modTransition">
        <pc:chgData name="Hilbert Kong" userId="5f759f385732b058" providerId="LiveId" clId="{7FEEA5E5-4839-4B7A-A6D7-E86C3C3F9628}" dt="2024-03-15T19:06:51.142" v="3644"/>
        <pc:sldMkLst>
          <pc:docMk/>
          <pc:sldMk cId="0" sldId="463"/>
        </pc:sldMkLst>
        <pc:spChg chg="mod">
          <ac:chgData name="Hilbert Kong" userId="5f759f385732b058" providerId="LiveId" clId="{7FEEA5E5-4839-4B7A-A6D7-E86C3C3F9628}" dt="2024-03-15T16:27:33.582" v="2811" actId="20577"/>
          <ac:spMkLst>
            <pc:docMk/>
            <pc:sldMk cId="0" sldId="463"/>
            <ac:spMk id="5" creationId="{00000000-0000-0000-0000-000000000000}"/>
          </ac:spMkLst>
        </pc:spChg>
        <pc:spChg chg="mod">
          <ac:chgData name="Hilbert Kong" userId="5f759f385732b058" providerId="LiveId" clId="{7FEEA5E5-4839-4B7A-A6D7-E86C3C3F9628}" dt="2024-03-15T15:42:40.140" v="1908" actId="20577"/>
          <ac:spMkLst>
            <pc:docMk/>
            <pc:sldMk cId="0" sldId="463"/>
            <ac:spMk id="213" creationId="{00000000-0000-0000-0000-000000000000}"/>
          </ac:spMkLst>
        </pc:spChg>
      </pc:sldChg>
      <pc:sldChg chg="addSp delSp modSp mod modTransition delAnim">
        <pc:chgData name="Hilbert Kong" userId="5f759f385732b058" providerId="LiveId" clId="{7FEEA5E5-4839-4B7A-A6D7-E86C3C3F9628}" dt="2024-03-15T19:06:51.142" v="3644"/>
        <pc:sldMkLst>
          <pc:docMk/>
          <pc:sldMk cId="0" sldId="466"/>
        </pc:sldMkLst>
        <pc:spChg chg="add mod">
          <ac:chgData name="Hilbert Kong" userId="5f759f385732b058" providerId="LiveId" clId="{7FEEA5E5-4839-4B7A-A6D7-E86C3C3F9628}" dt="2024-03-14T19:29:19.693" v="622"/>
          <ac:spMkLst>
            <pc:docMk/>
            <pc:sldMk cId="0" sldId="466"/>
            <ac:spMk id="2" creationId="{C514C699-3D9E-544A-38A9-8A527834C2BA}"/>
          </ac:spMkLst>
        </pc:spChg>
        <pc:spChg chg="del">
          <ac:chgData name="Hilbert Kong" userId="5f759f385732b058" providerId="LiveId" clId="{7FEEA5E5-4839-4B7A-A6D7-E86C3C3F9628}" dt="2024-03-14T18:09:36.554" v="445" actId="478"/>
          <ac:spMkLst>
            <pc:docMk/>
            <pc:sldMk cId="0" sldId="466"/>
            <ac:spMk id="4" creationId="{00000000-0000-0000-0000-000000000000}"/>
          </ac:spMkLst>
        </pc:spChg>
        <pc:spChg chg="add mod">
          <ac:chgData name="Hilbert Kong" userId="5f759f385732b058" providerId="LiveId" clId="{7FEEA5E5-4839-4B7A-A6D7-E86C3C3F9628}" dt="2024-03-15T08:57:53.770" v="629" actId="2711"/>
          <ac:spMkLst>
            <pc:docMk/>
            <pc:sldMk cId="0" sldId="466"/>
            <ac:spMk id="10" creationId="{4C411693-EAEF-CE1C-93AE-09A01D7BBE22}"/>
          </ac:spMkLst>
        </pc:spChg>
        <pc:spChg chg="del">
          <ac:chgData name="Hilbert Kong" userId="5f759f385732b058" providerId="LiveId" clId="{7FEEA5E5-4839-4B7A-A6D7-E86C3C3F9628}" dt="2024-03-14T18:09:36.554" v="445" actId="478"/>
          <ac:spMkLst>
            <pc:docMk/>
            <pc:sldMk cId="0" sldId="466"/>
            <ac:spMk id="13" creationId="{00000000-0000-0000-0000-000000000000}"/>
          </ac:spMkLst>
        </pc:spChg>
        <pc:spChg chg="mod">
          <ac:chgData name="Hilbert Kong" userId="5f759f385732b058" providerId="LiveId" clId="{7FEEA5E5-4839-4B7A-A6D7-E86C3C3F9628}" dt="2024-03-14T18:09:32.800" v="444"/>
          <ac:spMkLst>
            <pc:docMk/>
            <pc:sldMk cId="0" sldId="466"/>
            <ac:spMk id="213" creationId="{00000000-0000-0000-0000-000000000000}"/>
          </ac:spMkLst>
        </pc:spChg>
        <pc:picChg chg="del">
          <ac:chgData name="Hilbert Kong" userId="5f759f385732b058" providerId="LiveId" clId="{7FEEA5E5-4839-4B7A-A6D7-E86C3C3F9628}" dt="2024-03-14T18:09:36.554" v="445" actId="478"/>
          <ac:picMkLst>
            <pc:docMk/>
            <pc:sldMk cId="0" sldId="466"/>
            <ac:picMk id="5" creationId="{00000000-0000-0000-0000-000000000000}"/>
          </ac:picMkLst>
        </pc:picChg>
        <pc:picChg chg="del">
          <ac:chgData name="Hilbert Kong" userId="5f759f385732b058" providerId="LiveId" clId="{7FEEA5E5-4839-4B7A-A6D7-E86C3C3F9628}" dt="2024-03-14T18:09:36.554" v="445" actId="478"/>
          <ac:picMkLst>
            <pc:docMk/>
            <pc:sldMk cId="0" sldId="466"/>
            <ac:picMk id="6" creationId="{00000000-0000-0000-0000-000000000000}"/>
          </ac:picMkLst>
        </pc:picChg>
        <pc:picChg chg="add mod">
          <ac:chgData name="Hilbert Kong" userId="5f759f385732b058" providerId="LiveId" clId="{7FEEA5E5-4839-4B7A-A6D7-E86C3C3F9628}" dt="2024-03-14T19:29:01.269" v="616" actId="1076"/>
          <ac:picMkLst>
            <pc:docMk/>
            <pc:sldMk cId="0" sldId="466"/>
            <ac:picMk id="7" creationId="{AD451E06-1FCC-4521-2FF5-A296E95DEF70}"/>
          </ac:picMkLst>
        </pc:picChg>
        <pc:picChg chg="add mod">
          <ac:chgData name="Hilbert Kong" userId="5f759f385732b058" providerId="LiveId" clId="{7FEEA5E5-4839-4B7A-A6D7-E86C3C3F9628}" dt="2024-03-14T19:29:04.004" v="617" actId="1076"/>
          <ac:picMkLst>
            <pc:docMk/>
            <pc:sldMk cId="0" sldId="466"/>
            <ac:picMk id="9" creationId="{36AFBF48-0894-7096-9094-BC05EAE198C4}"/>
          </ac:picMkLst>
        </pc:picChg>
      </pc:sldChg>
      <pc:sldChg chg="del">
        <pc:chgData name="Hilbert Kong" userId="5f759f385732b058" providerId="LiveId" clId="{7FEEA5E5-4839-4B7A-A6D7-E86C3C3F9628}" dt="2024-03-14T17:48:37.982" v="0" actId="47"/>
        <pc:sldMkLst>
          <pc:docMk/>
          <pc:sldMk cId="0" sldId="513"/>
        </pc:sldMkLst>
      </pc:sldChg>
      <pc:sldChg chg="del">
        <pc:chgData name="Hilbert Kong" userId="5f759f385732b058" providerId="LiveId" clId="{7FEEA5E5-4839-4B7A-A6D7-E86C3C3F9628}" dt="2024-03-14T17:52:18.070" v="55" actId="47"/>
        <pc:sldMkLst>
          <pc:docMk/>
          <pc:sldMk cId="1077697497" sldId="514"/>
        </pc:sldMkLst>
      </pc:sldChg>
      <pc:sldChg chg="modTransition">
        <pc:chgData name="Hilbert Kong" userId="5f759f385732b058" providerId="LiveId" clId="{7FEEA5E5-4839-4B7A-A6D7-E86C3C3F9628}" dt="2024-03-15T19:06:51.142" v="3644"/>
        <pc:sldMkLst>
          <pc:docMk/>
          <pc:sldMk cId="3204045144" sldId="515"/>
        </pc:sldMkLst>
      </pc:sldChg>
      <pc:sldChg chg="modTransition">
        <pc:chgData name="Hilbert Kong" userId="5f759f385732b058" providerId="LiveId" clId="{7FEEA5E5-4839-4B7A-A6D7-E86C3C3F9628}" dt="2024-03-15T19:06:51.142" v="3644"/>
        <pc:sldMkLst>
          <pc:docMk/>
          <pc:sldMk cId="0" sldId="516"/>
        </pc:sldMkLst>
      </pc:sldChg>
      <pc:sldChg chg="del">
        <pc:chgData name="Hilbert Kong" userId="5f759f385732b058" providerId="LiveId" clId="{7FEEA5E5-4839-4B7A-A6D7-E86C3C3F9628}" dt="2024-03-14T17:48:37.982" v="0" actId="47"/>
        <pc:sldMkLst>
          <pc:docMk/>
          <pc:sldMk cId="3320158391" sldId="517"/>
        </pc:sldMkLst>
      </pc:sldChg>
      <pc:sldChg chg="modSp mod modTransition">
        <pc:chgData name="Hilbert Kong" userId="5f759f385732b058" providerId="LiveId" clId="{7FEEA5E5-4839-4B7A-A6D7-E86C3C3F9628}" dt="2024-03-15T19:06:51.142" v="3644"/>
        <pc:sldMkLst>
          <pc:docMk/>
          <pc:sldMk cId="0" sldId="518"/>
        </pc:sldMkLst>
        <pc:spChg chg="mod">
          <ac:chgData name="Hilbert Kong" userId="5f759f385732b058" providerId="LiveId" clId="{7FEEA5E5-4839-4B7A-A6D7-E86C3C3F9628}" dt="2024-03-15T17:10:44.407" v="3062" actId="207"/>
          <ac:spMkLst>
            <pc:docMk/>
            <pc:sldMk cId="0" sldId="518"/>
            <ac:spMk id="14" creationId="{00000000-0000-0000-0000-000000000000}"/>
          </ac:spMkLst>
        </pc:spChg>
        <pc:spChg chg="mod">
          <ac:chgData name="Hilbert Kong" userId="5f759f385732b058" providerId="LiveId" clId="{7FEEA5E5-4839-4B7A-A6D7-E86C3C3F9628}" dt="2024-03-14T17:51:01.708" v="44" actId="20577"/>
          <ac:spMkLst>
            <pc:docMk/>
            <pc:sldMk cId="0" sldId="518"/>
            <ac:spMk id="213" creationId="{00000000-0000-0000-0000-000000000000}"/>
          </ac:spMkLst>
        </pc:spChg>
      </pc:sldChg>
      <pc:sldChg chg="del">
        <pc:chgData name="Hilbert Kong" userId="5f759f385732b058" providerId="LiveId" clId="{7FEEA5E5-4839-4B7A-A6D7-E86C3C3F9628}" dt="2024-03-14T17:48:37.982" v="0" actId="47"/>
        <pc:sldMkLst>
          <pc:docMk/>
          <pc:sldMk cId="266216462" sldId="520"/>
        </pc:sldMkLst>
      </pc:sldChg>
      <pc:sldChg chg="del">
        <pc:chgData name="Hilbert Kong" userId="5f759f385732b058" providerId="LiveId" clId="{7FEEA5E5-4839-4B7A-A6D7-E86C3C3F9628}" dt="2024-03-14T17:48:37.982" v="0" actId="47"/>
        <pc:sldMkLst>
          <pc:docMk/>
          <pc:sldMk cId="2281498983" sldId="521"/>
        </pc:sldMkLst>
      </pc:sldChg>
      <pc:sldChg chg="del">
        <pc:chgData name="Hilbert Kong" userId="5f759f385732b058" providerId="LiveId" clId="{7FEEA5E5-4839-4B7A-A6D7-E86C3C3F9628}" dt="2024-03-14T17:48:37.982" v="0" actId="47"/>
        <pc:sldMkLst>
          <pc:docMk/>
          <pc:sldMk cId="913902539" sldId="522"/>
        </pc:sldMkLst>
      </pc:sldChg>
      <pc:sldChg chg="del">
        <pc:chgData name="Hilbert Kong" userId="5f759f385732b058" providerId="LiveId" clId="{7FEEA5E5-4839-4B7A-A6D7-E86C3C3F9628}" dt="2024-03-14T17:48:37.982" v="0" actId="47"/>
        <pc:sldMkLst>
          <pc:docMk/>
          <pc:sldMk cId="771126589" sldId="523"/>
        </pc:sldMkLst>
      </pc:sldChg>
      <pc:sldChg chg="del">
        <pc:chgData name="Hilbert Kong" userId="5f759f385732b058" providerId="LiveId" clId="{7FEEA5E5-4839-4B7A-A6D7-E86C3C3F9628}" dt="2024-03-14T17:48:37.982" v="0" actId="47"/>
        <pc:sldMkLst>
          <pc:docMk/>
          <pc:sldMk cId="4158484464" sldId="524"/>
        </pc:sldMkLst>
      </pc:sldChg>
      <pc:sldChg chg="del">
        <pc:chgData name="Hilbert Kong" userId="5f759f385732b058" providerId="LiveId" clId="{7FEEA5E5-4839-4B7A-A6D7-E86C3C3F9628}" dt="2024-03-14T17:48:37.982" v="0" actId="47"/>
        <pc:sldMkLst>
          <pc:docMk/>
          <pc:sldMk cId="2253976608" sldId="525"/>
        </pc:sldMkLst>
      </pc:sldChg>
      <pc:sldChg chg="modTransition">
        <pc:chgData name="Hilbert Kong" userId="5f759f385732b058" providerId="LiveId" clId="{7FEEA5E5-4839-4B7A-A6D7-E86C3C3F9628}" dt="2024-03-15T19:06:51.142" v="3644"/>
        <pc:sldMkLst>
          <pc:docMk/>
          <pc:sldMk cId="425025964" sldId="526"/>
        </pc:sldMkLst>
      </pc:sldChg>
      <pc:sldChg chg="del">
        <pc:chgData name="Hilbert Kong" userId="5f759f385732b058" providerId="LiveId" clId="{7FEEA5E5-4839-4B7A-A6D7-E86C3C3F9628}" dt="2024-03-14T17:48:37.982" v="0" actId="47"/>
        <pc:sldMkLst>
          <pc:docMk/>
          <pc:sldMk cId="2475773067" sldId="527"/>
        </pc:sldMkLst>
      </pc:sldChg>
      <pc:sldChg chg="del">
        <pc:chgData name="Hilbert Kong" userId="5f759f385732b058" providerId="LiveId" clId="{7FEEA5E5-4839-4B7A-A6D7-E86C3C3F9628}" dt="2024-03-14T17:48:37.982" v="0" actId="47"/>
        <pc:sldMkLst>
          <pc:docMk/>
          <pc:sldMk cId="1731265948" sldId="528"/>
        </pc:sldMkLst>
      </pc:sldChg>
      <pc:sldChg chg="del">
        <pc:chgData name="Hilbert Kong" userId="5f759f385732b058" providerId="LiveId" clId="{7FEEA5E5-4839-4B7A-A6D7-E86C3C3F9628}" dt="2024-03-14T17:48:37.982" v="0" actId="47"/>
        <pc:sldMkLst>
          <pc:docMk/>
          <pc:sldMk cId="1742720789" sldId="529"/>
        </pc:sldMkLst>
      </pc:sldChg>
      <pc:sldChg chg="del">
        <pc:chgData name="Hilbert Kong" userId="5f759f385732b058" providerId="LiveId" clId="{7FEEA5E5-4839-4B7A-A6D7-E86C3C3F9628}" dt="2024-03-14T17:48:37.982" v="0" actId="47"/>
        <pc:sldMkLst>
          <pc:docMk/>
          <pc:sldMk cId="2210964292" sldId="530"/>
        </pc:sldMkLst>
      </pc:sldChg>
      <pc:sldChg chg="addSp delSp modSp mod modTransition">
        <pc:chgData name="Hilbert Kong" userId="5f759f385732b058" providerId="LiveId" clId="{7FEEA5E5-4839-4B7A-A6D7-E86C3C3F9628}" dt="2024-03-15T19:06:51.142" v="3644"/>
        <pc:sldMkLst>
          <pc:docMk/>
          <pc:sldMk cId="0" sldId="531"/>
        </pc:sldMkLst>
        <pc:spChg chg="add del mod">
          <ac:chgData name="Hilbert Kong" userId="5f759f385732b058" providerId="LiveId" clId="{7FEEA5E5-4839-4B7A-A6D7-E86C3C3F9628}" dt="2024-03-15T18:22:44.138" v="3641" actId="1076"/>
          <ac:spMkLst>
            <pc:docMk/>
            <pc:sldMk cId="0" sldId="531"/>
            <ac:spMk id="5" creationId="{974F4E12-FC08-EC35-2BF1-4BCF496BAC72}"/>
          </ac:spMkLst>
        </pc:spChg>
        <pc:picChg chg="del">
          <ac:chgData name="Hilbert Kong" userId="5f759f385732b058" providerId="LiveId" clId="{7FEEA5E5-4839-4B7A-A6D7-E86C3C3F9628}" dt="2024-03-15T18:10:50.117" v="3608" actId="478"/>
          <ac:picMkLst>
            <pc:docMk/>
            <pc:sldMk cId="0" sldId="531"/>
            <ac:picMk id="3" creationId="{00000000-0000-0000-0000-000000000000}"/>
          </ac:picMkLst>
        </pc:picChg>
        <pc:picChg chg="del">
          <ac:chgData name="Hilbert Kong" userId="5f759f385732b058" providerId="LiveId" clId="{7FEEA5E5-4839-4B7A-A6D7-E86C3C3F9628}" dt="2024-03-15T18:10:56.465" v="3611" actId="478"/>
          <ac:picMkLst>
            <pc:docMk/>
            <pc:sldMk cId="0" sldId="531"/>
            <ac:picMk id="4" creationId="{E1B41A11-7B3C-3D3B-49A0-788AF86783BB}"/>
          </ac:picMkLst>
        </pc:picChg>
        <pc:picChg chg="add mod">
          <ac:chgData name="Hilbert Kong" userId="5f759f385732b058" providerId="LiveId" clId="{7FEEA5E5-4839-4B7A-A6D7-E86C3C3F9628}" dt="2024-03-15T18:21:58.169" v="3617" actId="1076"/>
          <ac:picMkLst>
            <pc:docMk/>
            <pc:sldMk cId="0" sldId="531"/>
            <ac:picMk id="6" creationId="{999EB96C-90B7-E173-323A-223E43E579AF}"/>
          </ac:picMkLst>
        </pc:picChg>
      </pc:sldChg>
      <pc:sldChg chg="del">
        <pc:chgData name="Hilbert Kong" userId="5f759f385732b058" providerId="LiveId" clId="{7FEEA5E5-4839-4B7A-A6D7-E86C3C3F9628}" dt="2024-03-14T17:48:37.982" v="0" actId="47"/>
        <pc:sldMkLst>
          <pc:docMk/>
          <pc:sldMk cId="1938670718" sldId="532"/>
        </pc:sldMkLst>
      </pc:sldChg>
      <pc:sldChg chg="del">
        <pc:chgData name="Hilbert Kong" userId="5f759f385732b058" providerId="LiveId" clId="{7FEEA5E5-4839-4B7A-A6D7-E86C3C3F9628}" dt="2024-03-14T17:48:37.982" v="0" actId="47"/>
        <pc:sldMkLst>
          <pc:docMk/>
          <pc:sldMk cId="3353677665" sldId="533"/>
        </pc:sldMkLst>
      </pc:sldChg>
      <pc:sldChg chg="del">
        <pc:chgData name="Hilbert Kong" userId="5f759f385732b058" providerId="LiveId" clId="{7FEEA5E5-4839-4B7A-A6D7-E86C3C3F9628}" dt="2024-03-14T17:48:37.982" v="0" actId="47"/>
        <pc:sldMkLst>
          <pc:docMk/>
          <pc:sldMk cId="153031718" sldId="534"/>
        </pc:sldMkLst>
      </pc:sldChg>
      <pc:sldChg chg="del">
        <pc:chgData name="Hilbert Kong" userId="5f759f385732b058" providerId="LiveId" clId="{7FEEA5E5-4839-4B7A-A6D7-E86C3C3F9628}" dt="2024-03-14T17:48:37.982" v="0" actId="47"/>
        <pc:sldMkLst>
          <pc:docMk/>
          <pc:sldMk cId="489667489" sldId="535"/>
        </pc:sldMkLst>
      </pc:sldChg>
      <pc:sldChg chg="del">
        <pc:chgData name="Hilbert Kong" userId="5f759f385732b058" providerId="LiveId" clId="{7FEEA5E5-4839-4B7A-A6D7-E86C3C3F9628}" dt="2024-03-14T17:48:37.982" v="0" actId="47"/>
        <pc:sldMkLst>
          <pc:docMk/>
          <pc:sldMk cId="1193550181" sldId="536"/>
        </pc:sldMkLst>
      </pc:sldChg>
      <pc:sldChg chg="del">
        <pc:chgData name="Hilbert Kong" userId="5f759f385732b058" providerId="LiveId" clId="{7FEEA5E5-4839-4B7A-A6D7-E86C3C3F9628}" dt="2024-03-14T17:48:37.982" v="0" actId="47"/>
        <pc:sldMkLst>
          <pc:docMk/>
          <pc:sldMk cId="896856899" sldId="537"/>
        </pc:sldMkLst>
      </pc:sldChg>
      <pc:sldChg chg="del">
        <pc:chgData name="Hilbert Kong" userId="5f759f385732b058" providerId="LiveId" clId="{7FEEA5E5-4839-4B7A-A6D7-E86C3C3F9628}" dt="2024-03-14T17:48:37.982" v="0" actId="47"/>
        <pc:sldMkLst>
          <pc:docMk/>
          <pc:sldMk cId="4151710039" sldId="539"/>
        </pc:sldMkLst>
      </pc:sldChg>
      <pc:sldChg chg="del">
        <pc:chgData name="Hilbert Kong" userId="5f759f385732b058" providerId="LiveId" clId="{7FEEA5E5-4839-4B7A-A6D7-E86C3C3F9628}" dt="2024-03-14T17:48:37.982" v="0" actId="47"/>
        <pc:sldMkLst>
          <pc:docMk/>
          <pc:sldMk cId="3574467386" sldId="540"/>
        </pc:sldMkLst>
      </pc:sldChg>
      <pc:sldChg chg="del">
        <pc:chgData name="Hilbert Kong" userId="5f759f385732b058" providerId="LiveId" clId="{7FEEA5E5-4839-4B7A-A6D7-E86C3C3F9628}" dt="2024-03-14T17:48:37.982" v="0" actId="47"/>
        <pc:sldMkLst>
          <pc:docMk/>
          <pc:sldMk cId="3508669344" sldId="541"/>
        </pc:sldMkLst>
      </pc:sldChg>
      <pc:sldChg chg="del">
        <pc:chgData name="Hilbert Kong" userId="5f759f385732b058" providerId="LiveId" clId="{7FEEA5E5-4839-4B7A-A6D7-E86C3C3F9628}" dt="2024-03-14T17:48:37.982" v="0" actId="47"/>
        <pc:sldMkLst>
          <pc:docMk/>
          <pc:sldMk cId="1925221805" sldId="542"/>
        </pc:sldMkLst>
      </pc:sldChg>
      <pc:sldChg chg="del">
        <pc:chgData name="Hilbert Kong" userId="5f759f385732b058" providerId="LiveId" clId="{7FEEA5E5-4839-4B7A-A6D7-E86C3C3F9628}" dt="2024-03-14T17:48:37.982" v="0" actId="47"/>
        <pc:sldMkLst>
          <pc:docMk/>
          <pc:sldMk cId="2478012968" sldId="543"/>
        </pc:sldMkLst>
      </pc:sldChg>
      <pc:sldChg chg="del">
        <pc:chgData name="Hilbert Kong" userId="5f759f385732b058" providerId="LiveId" clId="{7FEEA5E5-4839-4B7A-A6D7-E86C3C3F9628}" dt="2024-03-14T17:48:37.982" v="0" actId="47"/>
        <pc:sldMkLst>
          <pc:docMk/>
          <pc:sldMk cId="1096622296" sldId="545"/>
        </pc:sldMkLst>
      </pc:sldChg>
      <pc:sldChg chg="add del">
        <pc:chgData name="Hilbert Kong" userId="5f759f385732b058" providerId="LiveId" clId="{7FEEA5E5-4839-4B7A-A6D7-E86C3C3F9628}" dt="2024-03-15T17:08:50.962" v="3061" actId="47"/>
        <pc:sldMkLst>
          <pc:docMk/>
          <pc:sldMk cId="0" sldId="546"/>
        </pc:sldMkLst>
      </pc:sldChg>
      <pc:sldChg chg="add del">
        <pc:chgData name="Hilbert Kong" userId="5f759f385732b058" providerId="LiveId" clId="{7FEEA5E5-4839-4B7A-A6D7-E86C3C3F9628}" dt="2024-03-15T16:27:00.372" v="2795" actId="47"/>
        <pc:sldMkLst>
          <pc:docMk/>
          <pc:sldMk cId="0" sldId="547"/>
        </pc:sldMkLst>
      </pc:sldChg>
      <pc:sldChg chg="add del">
        <pc:chgData name="Hilbert Kong" userId="5f759f385732b058" providerId="LiveId" clId="{7FEEA5E5-4839-4B7A-A6D7-E86C3C3F9628}" dt="2024-03-15T16:26:58.934" v="2794" actId="47"/>
        <pc:sldMkLst>
          <pc:docMk/>
          <pc:sldMk cId="0" sldId="548"/>
        </pc:sldMkLst>
      </pc:sldChg>
      <pc:sldChg chg="addSp delSp modSp add del mod modTransition">
        <pc:chgData name="Hilbert Kong" userId="5f759f385732b058" providerId="LiveId" clId="{7FEEA5E5-4839-4B7A-A6D7-E86C3C3F9628}" dt="2024-03-15T19:06:51.142" v="3644"/>
        <pc:sldMkLst>
          <pc:docMk/>
          <pc:sldMk cId="0" sldId="549"/>
        </pc:sldMkLst>
        <pc:spChg chg="del">
          <ac:chgData name="Hilbert Kong" userId="5f759f385732b058" providerId="LiveId" clId="{7FEEA5E5-4839-4B7A-A6D7-E86C3C3F9628}" dt="2024-03-15T10:54:33.965" v="1748" actId="478"/>
          <ac:spMkLst>
            <pc:docMk/>
            <pc:sldMk cId="0" sldId="549"/>
            <ac:spMk id="7" creationId="{2601C7FF-7245-C0AD-05D6-7C59A90A4DC7}"/>
          </ac:spMkLst>
        </pc:spChg>
        <pc:spChg chg="mod">
          <ac:chgData name="Hilbert Kong" userId="5f759f385732b058" providerId="LiveId" clId="{7FEEA5E5-4839-4B7A-A6D7-E86C3C3F9628}" dt="2024-03-15T10:55:59.647" v="1906" actId="2711"/>
          <ac:spMkLst>
            <pc:docMk/>
            <pc:sldMk cId="0" sldId="549"/>
            <ac:spMk id="8" creationId="{179459AF-AFB9-98FE-DB9B-E3DD804A1952}"/>
          </ac:spMkLst>
        </pc:spChg>
        <pc:spChg chg="mod">
          <ac:chgData name="Hilbert Kong" userId="5f759f385732b058" providerId="LiveId" clId="{7FEEA5E5-4839-4B7A-A6D7-E86C3C3F9628}" dt="2024-03-15T16:23:14.919" v="2416" actId="20577"/>
          <ac:spMkLst>
            <pc:docMk/>
            <pc:sldMk cId="0" sldId="549"/>
            <ac:spMk id="213" creationId="{00000000-0000-0000-0000-000000000000}"/>
          </ac:spMkLst>
        </pc:spChg>
        <pc:picChg chg="del">
          <ac:chgData name="Hilbert Kong" userId="5f759f385732b058" providerId="LiveId" clId="{7FEEA5E5-4839-4B7A-A6D7-E86C3C3F9628}" dt="2024-03-15T10:54:34.605" v="1749" actId="478"/>
          <ac:picMkLst>
            <pc:docMk/>
            <pc:sldMk cId="0" sldId="549"/>
            <ac:picMk id="3" creationId="{153955F8-B7E9-ADED-3405-4A8CFD5A734D}"/>
          </ac:picMkLst>
        </pc:picChg>
        <pc:picChg chg="add mod">
          <ac:chgData name="Hilbert Kong" userId="5f759f385732b058" providerId="LiveId" clId="{7FEEA5E5-4839-4B7A-A6D7-E86C3C3F9628}" dt="2024-03-15T10:55:47.721" v="1894" actId="14100"/>
          <ac:picMkLst>
            <pc:docMk/>
            <pc:sldMk cId="0" sldId="549"/>
            <ac:picMk id="4" creationId="{FC90AA9C-5015-A973-4352-1D2F3E4A79A6}"/>
          </ac:picMkLst>
        </pc:picChg>
        <pc:picChg chg="del">
          <ac:chgData name="Hilbert Kong" userId="5f759f385732b058" providerId="LiveId" clId="{7FEEA5E5-4839-4B7A-A6D7-E86C3C3F9628}" dt="2024-03-15T10:55:30.778" v="1891" actId="478"/>
          <ac:picMkLst>
            <pc:docMk/>
            <pc:sldMk cId="0" sldId="549"/>
            <ac:picMk id="9" creationId="{A634E6DF-0580-FD38-3613-AEE83FF778E1}"/>
          </ac:picMkLst>
        </pc:picChg>
      </pc:sldChg>
      <pc:sldChg chg="addSp delSp modSp add mod modTransition modAnim">
        <pc:chgData name="Hilbert Kong" userId="5f759f385732b058" providerId="LiveId" clId="{7FEEA5E5-4839-4B7A-A6D7-E86C3C3F9628}" dt="2024-03-15T19:06:51.142" v="3644"/>
        <pc:sldMkLst>
          <pc:docMk/>
          <pc:sldMk cId="2440151417" sldId="550"/>
        </pc:sldMkLst>
        <pc:spChg chg="mod">
          <ac:chgData name="Hilbert Kong" userId="5f759f385732b058" providerId="LiveId" clId="{7FEEA5E5-4839-4B7A-A6D7-E86C3C3F9628}" dt="2024-03-14T18:01:30.040" v="142" actId="1076"/>
          <ac:spMkLst>
            <pc:docMk/>
            <pc:sldMk cId="2440151417" sldId="550"/>
            <ac:spMk id="2" creationId="{00000000-0000-0000-0000-000000000000}"/>
          </ac:spMkLst>
        </pc:spChg>
        <pc:spChg chg="add mod">
          <ac:chgData name="Hilbert Kong" userId="5f759f385732b058" providerId="LiveId" clId="{7FEEA5E5-4839-4B7A-A6D7-E86C3C3F9628}" dt="2024-03-14T18:01:59.764" v="163" actId="1076"/>
          <ac:spMkLst>
            <pc:docMk/>
            <pc:sldMk cId="2440151417" sldId="550"/>
            <ac:spMk id="7" creationId="{7B84E3F5-9D75-DD16-4A38-AA9F1A3CBE59}"/>
          </ac:spMkLst>
        </pc:spChg>
        <pc:spChg chg="add mod">
          <ac:chgData name="Hilbert Kong" userId="5f759f385732b058" providerId="LiveId" clId="{7FEEA5E5-4839-4B7A-A6D7-E86C3C3F9628}" dt="2024-03-14T18:02:22.588" v="178" actId="1076"/>
          <ac:spMkLst>
            <pc:docMk/>
            <pc:sldMk cId="2440151417" sldId="550"/>
            <ac:spMk id="8" creationId="{EE7AD308-A42F-3663-22D5-B8DE78C9F002}"/>
          </ac:spMkLst>
        </pc:spChg>
        <pc:spChg chg="add mod">
          <ac:chgData name="Hilbert Kong" userId="5f759f385732b058" providerId="LiveId" clId="{7FEEA5E5-4839-4B7A-A6D7-E86C3C3F9628}" dt="2024-03-14T18:04:13.321" v="245" actId="1076"/>
          <ac:spMkLst>
            <pc:docMk/>
            <pc:sldMk cId="2440151417" sldId="550"/>
            <ac:spMk id="9" creationId="{9D3375C7-DC1C-ECD9-1735-FB95313036FC}"/>
          </ac:spMkLst>
        </pc:spChg>
        <pc:spChg chg="add mod">
          <ac:chgData name="Hilbert Kong" userId="5f759f385732b058" providerId="LiveId" clId="{7FEEA5E5-4839-4B7A-A6D7-E86C3C3F9628}" dt="2024-03-14T18:04:15.415" v="246" actId="1076"/>
          <ac:spMkLst>
            <pc:docMk/>
            <pc:sldMk cId="2440151417" sldId="550"/>
            <ac:spMk id="10" creationId="{15B03599-65AF-C216-FBE8-58D6840DEC64}"/>
          </ac:spMkLst>
        </pc:spChg>
        <pc:spChg chg="add mod">
          <ac:chgData name="Hilbert Kong" userId="5f759f385732b058" providerId="LiveId" clId="{7FEEA5E5-4839-4B7A-A6D7-E86C3C3F9628}" dt="2024-03-14T18:08:32.058" v="428" actId="115"/>
          <ac:spMkLst>
            <pc:docMk/>
            <pc:sldMk cId="2440151417" sldId="550"/>
            <ac:spMk id="14" creationId="{B9332B40-2519-4074-F81B-9CB862431815}"/>
          </ac:spMkLst>
        </pc:spChg>
        <pc:spChg chg="mod">
          <ac:chgData name="Hilbert Kong" userId="5f759f385732b058" providerId="LiveId" clId="{7FEEA5E5-4839-4B7A-A6D7-E86C3C3F9628}" dt="2024-03-14T17:55:47.113" v="127" actId="2711"/>
          <ac:spMkLst>
            <pc:docMk/>
            <pc:sldMk cId="2440151417" sldId="550"/>
            <ac:spMk id="213" creationId="{00000000-0000-0000-0000-000000000000}"/>
          </ac:spMkLst>
        </pc:spChg>
        <pc:picChg chg="add mod">
          <ac:chgData name="Hilbert Kong" userId="5f759f385732b058" providerId="LiveId" clId="{7FEEA5E5-4839-4B7A-A6D7-E86C3C3F9628}" dt="2024-03-14T18:01:34.713" v="144" actId="1076"/>
          <ac:picMkLst>
            <pc:docMk/>
            <pc:sldMk cId="2440151417" sldId="550"/>
            <ac:picMk id="4" creationId="{56FFBA1F-AB71-5898-7CB8-6C2D8956CF55}"/>
          </ac:picMkLst>
        </pc:picChg>
        <pc:picChg chg="del">
          <ac:chgData name="Hilbert Kong" userId="5f759f385732b058" providerId="LiveId" clId="{7FEEA5E5-4839-4B7A-A6D7-E86C3C3F9628}" dt="2024-03-14T17:55:52.945" v="129" actId="478"/>
          <ac:picMkLst>
            <pc:docMk/>
            <pc:sldMk cId="2440151417" sldId="550"/>
            <ac:picMk id="5" creationId="{00000000-0000-0000-0000-000000000000}"/>
          </ac:picMkLst>
        </pc:picChg>
        <pc:picChg chg="del">
          <ac:chgData name="Hilbert Kong" userId="5f759f385732b058" providerId="LiveId" clId="{7FEEA5E5-4839-4B7A-A6D7-E86C3C3F9628}" dt="2024-03-14T17:55:51.460" v="128" actId="478"/>
          <ac:picMkLst>
            <pc:docMk/>
            <pc:sldMk cId="2440151417" sldId="550"/>
            <ac:picMk id="6" creationId="{00000000-0000-0000-0000-000000000000}"/>
          </ac:picMkLst>
        </pc:picChg>
        <pc:cxnChg chg="add mod">
          <ac:chgData name="Hilbert Kong" userId="5f759f385732b058" providerId="LiveId" clId="{7FEEA5E5-4839-4B7A-A6D7-E86C3C3F9628}" dt="2024-03-14T18:04:19.806" v="247" actId="1076"/>
          <ac:cxnSpMkLst>
            <pc:docMk/>
            <pc:sldMk cId="2440151417" sldId="550"/>
            <ac:cxnSpMk id="11" creationId="{8341D5AB-3BC8-2500-5C56-515D185884D1}"/>
          </ac:cxnSpMkLst>
        </pc:cxnChg>
        <pc:cxnChg chg="add mod">
          <ac:chgData name="Hilbert Kong" userId="5f759f385732b058" providerId="LiveId" clId="{7FEEA5E5-4839-4B7A-A6D7-E86C3C3F9628}" dt="2024-03-14T18:04:23.777" v="250" actId="1076"/>
          <ac:cxnSpMkLst>
            <pc:docMk/>
            <pc:sldMk cId="2440151417" sldId="550"/>
            <ac:cxnSpMk id="13" creationId="{A193BB07-0BA5-CB63-4FF0-7D35CC88EF9E}"/>
          </ac:cxnSpMkLst>
        </pc:cxnChg>
      </pc:sldChg>
      <pc:sldChg chg="addSp delSp modSp add mod modTransition delAnim modAnim">
        <pc:chgData name="Hilbert Kong" userId="5f759f385732b058" providerId="LiveId" clId="{7FEEA5E5-4839-4B7A-A6D7-E86C3C3F9628}" dt="2024-03-16T00:50:34.269" v="3645" actId="14826"/>
        <pc:sldMkLst>
          <pc:docMk/>
          <pc:sldMk cId="2716498186" sldId="551"/>
        </pc:sldMkLst>
        <pc:spChg chg="add mod">
          <ac:chgData name="Hilbert Kong" userId="5f759f385732b058" providerId="LiveId" clId="{7FEEA5E5-4839-4B7A-A6D7-E86C3C3F9628}" dt="2024-03-15T09:34:16.117" v="993" actId="2711"/>
          <ac:spMkLst>
            <pc:docMk/>
            <pc:sldMk cId="2716498186" sldId="551"/>
            <ac:spMk id="2" creationId="{5630A361-0C79-442E-0EB4-CC810A609556}"/>
          </ac:spMkLst>
        </pc:spChg>
        <pc:spChg chg="del mod">
          <ac:chgData name="Hilbert Kong" userId="5f759f385732b058" providerId="LiveId" clId="{7FEEA5E5-4839-4B7A-A6D7-E86C3C3F9628}" dt="2024-03-15T08:58:22.636" v="639" actId="478"/>
          <ac:spMkLst>
            <pc:docMk/>
            <pc:sldMk cId="2716498186" sldId="551"/>
            <ac:spMk id="4" creationId="{00000000-0000-0000-0000-000000000000}"/>
          </ac:spMkLst>
        </pc:spChg>
        <pc:spChg chg="del">
          <ac:chgData name="Hilbert Kong" userId="5f759f385732b058" providerId="LiveId" clId="{7FEEA5E5-4839-4B7A-A6D7-E86C3C3F9628}" dt="2024-03-15T08:58:21.418" v="637" actId="478"/>
          <ac:spMkLst>
            <pc:docMk/>
            <pc:sldMk cId="2716498186" sldId="551"/>
            <ac:spMk id="13" creationId="{00000000-0000-0000-0000-000000000000}"/>
          </ac:spMkLst>
        </pc:spChg>
        <pc:spChg chg="mod">
          <ac:chgData name="Hilbert Kong" userId="5f759f385732b058" providerId="LiveId" clId="{7FEEA5E5-4839-4B7A-A6D7-E86C3C3F9628}" dt="2024-03-15T08:58:18.573" v="634" actId="20577"/>
          <ac:spMkLst>
            <pc:docMk/>
            <pc:sldMk cId="2716498186" sldId="551"/>
            <ac:spMk id="213" creationId="{00000000-0000-0000-0000-000000000000}"/>
          </ac:spMkLst>
        </pc:spChg>
        <pc:picChg chg="del">
          <ac:chgData name="Hilbert Kong" userId="5f759f385732b058" providerId="LiveId" clId="{7FEEA5E5-4839-4B7A-A6D7-E86C3C3F9628}" dt="2024-03-15T08:58:20.237" v="635" actId="478"/>
          <ac:picMkLst>
            <pc:docMk/>
            <pc:sldMk cId="2716498186" sldId="551"/>
            <ac:picMk id="5" creationId="{00000000-0000-0000-0000-000000000000}"/>
          </ac:picMkLst>
        </pc:picChg>
        <pc:picChg chg="del">
          <ac:chgData name="Hilbert Kong" userId="5f759f385732b058" providerId="LiveId" clId="{7FEEA5E5-4839-4B7A-A6D7-E86C3C3F9628}" dt="2024-03-15T08:58:20.684" v="636" actId="478"/>
          <ac:picMkLst>
            <pc:docMk/>
            <pc:sldMk cId="2716498186" sldId="551"/>
            <ac:picMk id="6" creationId="{00000000-0000-0000-0000-000000000000}"/>
          </ac:picMkLst>
        </pc:picChg>
        <pc:picChg chg="add mod">
          <ac:chgData name="Hilbert Kong" userId="5f759f385732b058" providerId="LiveId" clId="{7FEEA5E5-4839-4B7A-A6D7-E86C3C3F9628}" dt="2024-03-15T09:03:48.208" v="729" actId="1076"/>
          <ac:picMkLst>
            <pc:docMk/>
            <pc:sldMk cId="2716498186" sldId="551"/>
            <ac:picMk id="7" creationId="{34F32FA2-C06F-19E6-9499-006ECC661BFA}"/>
          </ac:picMkLst>
        </pc:picChg>
        <pc:picChg chg="add del mod">
          <ac:chgData name="Hilbert Kong" userId="5f759f385732b058" providerId="LiveId" clId="{7FEEA5E5-4839-4B7A-A6D7-E86C3C3F9628}" dt="2024-03-15T09:14:30.527" v="743" actId="1076"/>
          <ac:picMkLst>
            <pc:docMk/>
            <pc:sldMk cId="2716498186" sldId="551"/>
            <ac:picMk id="9" creationId="{C6A6BEBA-4212-7C1B-A861-FEE566FF06C4}"/>
          </ac:picMkLst>
        </pc:picChg>
        <pc:picChg chg="add mod">
          <ac:chgData name="Hilbert Kong" userId="5f759f385732b058" providerId="LiveId" clId="{7FEEA5E5-4839-4B7A-A6D7-E86C3C3F9628}" dt="2024-03-16T00:50:34.269" v="3645" actId="14826"/>
          <ac:picMkLst>
            <pc:docMk/>
            <pc:sldMk cId="2716498186" sldId="551"/>
            <ac:picMk id="11" creationId="{2683F229-BED0-FFA9-E462-9A9831A355D9}"/>
          </ac:picMkLst>
        </pc:picChg>
      </pc:sldChg>
      <pc:sldChg chg="addSp delSp modSp add mod modTransition delAnim">
        <pc:chgData name="Hilbert Kong" userId="5f759f385732b058" providerId="LiveId" clId="{7FEEA5E5-4839-4B7A-A6D7-E86C3C3F9628}" dt="2024-03-15T19:06:51.142" v="3644"/>
        <pc:sldMkLst>
          <pc:docMk/>
          <pc:sldMk cId="2374627741" sldId="552"/>
        </pc:sldMkLst>
        <pc:spChg chg="add mod">
          <ac:chgData name="Hilbert Kong" userId="5f759f385732b058" providerId="LiveId" clId="{7FEEA5E5-4839-4B7A-A6D7-E86C3C3F9628}" dt="2024-03-15T09:41:11.224" v="1052" actId="14100"/>
          <ac:spMkLst>
            <pc:docMk/>
            <pc:sldMk cId="2374627741" sldId="552"/>
            <ac:spMk id="2" creationId="{F802BF49-38BC-B215-B99B-F437B7311B80}"/>
          </ac:spMkLst>
        </pc:spChg>
        <pc:spChg chg="del">
          <ac:chgData name="Hilbert Kong" userId="5f759f385732b058" providerId="LiveId" clId="{7FEEA5E5-4839-4B7A-A6D7-E86C3C3F9628}" dt="2024-03-15T09:39:42.298" v="995" actId="478"/>
          <ac:spMkLst>
            <pc:docMk/>
            <pc:sldMk cId="2374627741" sldId="552"/>
            <ac:spMk id="4" creationId="{00000000-0000-0000-0000-000000000000}"/>
          </ac:spMkLst>
        </pc:spChg>
        <pc:spChg chg="del">
          <ac:chgData name="Hilbert Kong" userId="5f759f385732b058" providerId="LiveId" clId="{7FEEA5E5-4839-4B7A-A6D7-E86C3C3F9628}" dt="2024-03-15T09:39:42.298" v="995" actId="478"/>
          <ac:spMkLst>
            <pc:docMk/>
            <pc:sldMk cId="2374627741" sldId="552"/>
            <ac:spMk id="13" creationId="{00000000-0000-0000-0000-000000000000}"/>
          </ac:spMkLst>
        </pc:spChg>
        <pc:picChg chg="del">
          <ac:chgData name="Hilbert Kong" userId="5f759f385732b058" providerId="LiveId" clId="{7FEEA5E5-4839-4B7A-A6D7-E86C3C3F9628}" dt="2024-03-15T09:39:42.298" v="995" actId="478"/>
          <ac:picMkLst>
            <pc:docMk/>
            <pc:sldMk cId="2374627741" sldId="552"/>
            <ac:picMk id="5" creationId="{00000000-0000-0000-0000-000000000000}"/>
          </ac:picMkLst>
        </pc:picChg>
        <pc:picChg chg="del">
          <ac:chgData name="Hilbert Kong" userId="5f759f385732b058" providerId="LiveId" clId="{7FEEA5E5-4839-4B7A-A6D7-E86C3C3F9628}" dt="2024-03-15T09:39:42.298" v="995" actId="478"/>
          <ac:picMkLst>
            <pc:docMk/>
            <pc:sldMk cId="2374627741" sldId="552"/>
            <ac:picMk id="6" creationId="{00000000-0000-0000-0000-000000000000}"/>
          </ac:picMkLst>
        </pc:picChg>
        <pc:picChg chg="add mod">
          <ac:chgData name="Hilbert Kong" userId="5f759f385732b058" providerId="LiveId" clId="{7FEEA5E5-4839-4B7A-A6D7-E86C3C3F9628}" dt="2024-03-15T09:46:58.584" v="1054" actId="1076"/>
          <ac:picMkLst>
            <pc:docMk/>
            <pc:sldMk cId="2374627741" sldId="552"/>
            <ac:picMk id="7" creationId="{D7C1B902-9AC7-F6F4-65A2-674F7378DD5B}"/>
          </ac:picMkLst>
        </pc:picChg>
        <pc:picChg chg="add mod">
          <ac:chgData name="Hilbert Kong" userId="5f759f385732b058" providerId="LiveId" clId="{7FEEA5E5-4839-4B7A-A6D7-E86C3C3F9628}" dt="2024-03-15T09:48:41.707" v="1072" actId="1036"/>
          <ac:picMkLst>
            <pc:docMk/>
            <pc:sldMk cId="2374627741" sldId="552"/>
            <ac:picMk id="9" creationId="{3740EA98-CED8-37AE-2D2C-5C57505F2A22}"/>
          </ac:picMkLst>
        </pc:picChg>
        <pc:picChg chg="add mod">
          <ac:chgData name="Hilbert Kong" userId="5f759f385732b058" providerId="LiveId" clId="{7FEEA5E5-4839-4B7A-A6D7-E86C3C3F9628}" dt="2024-03-15T09:47:55.086" v="1059" actId="1076"/>
          <ac:picMkLst>
            <pc:docMk/>
            <pc:sldMk cId="2374627741" sldId="552"/>
            <ac:picMk id="11" creationId="{E65D8F5E-484A-31B9-3DA0-741F5EFAB26F}"/>
          </ac:picMkLst>
        </pc:picChg>
        <pc:picChg chg="add mod">
          <ac:chgData name="Hilbert Kong" userId="5f759f385732b058" providerId="LiveId" clId="{7FEEA5E5-4839-4B7A-A6D7-E86C3C3F9628}" dt="2024-03-15T09:48:40.881" v="1071" actId="1036"/>
          <ac:picMkLst>
            <pc:docMk/>
            <pc:sldMk cId="2374627741" sldId="552"/>
            <ac:picMk id="14" creationId="{E08B4FA0-0BE1-59C1-8155-2E0B53413BDC}"/>
          </ac:picMkLst>
        </pc:picChg>
      </pc:sldChg>
      <pc:sldChg chg="addSp modSp add mod modTransition modAnim">
        <pc:chgData name="Hilbert Kong" userId="5f759f385732b058" providerId="LiveId" clId="{7FEEA5E5-4839-4B7A-A6D7-E86C3C3F9628}" dt="2024-03-15T19:06:51.142" v="3644"/>
        <pc:sldMkLst>
          <pc:docMk/>
          <pc:sldMk cId="1042264395" sldId="553"/>
        </pc:sldMkLst>
        <pc:spChg chg="add mod">
          <ac:chgData name="Hilbert Kong" userId="5f759f385732b058" providerId="LiveId" clId="{7FEEA5E5-4839-4B7A-A6D7-E86C3C3F9628}" dt="2024-03-15T09:34:04.652" v="991" actId="2711"/>
          <ac:spMkLst>
            <pc:docMk/>
            <pc:sldMk cId="1042264395" sldId="553"/>
            <ac:spMk id="2" creationId="{41BB67AE-B551-7019-2FF1-7CB77E4B9ED8}"/>
          </ac:spMkLst>
        </pc:spChg>
        <pc:spChg chg="add mod">
          <ac:chgData name="Hilbert Kong" userId="5f759f385732b058" providerId="LiveId" clId="{7FEEA5E5-4839-4B7A-A6D7-E86C3C3F9628}" dt="2024-03-15T09:26:35.724" v="910" actId="1076"/>
          <ac:spMkLst>
            <pc:docMk/>
            <pc:sldMk cId="1042264395" sldId="553"/>
            <ac:spMk id="5" creationId="{25B679FB-59E5-F718-A36B-0E04726E5BB2}"/>
          </ac:spMkLst>
        </pc:spChg>
        <pc:spChg chg="add mod">
          <ac:chgData name="Hilbert Kong" userId="5f759f385732b058" providerId="LiveId" clId="{7FEEA5E5-4839-4B7A-A6D7-E86C3C3F9628}" dt="2024-03-15T09:31:53.693" v="958" actId="115"/>
          <ac:spMkLst>
            <pc:docMk/>
            <pc:sldMk cId="1042264395" sldId="553"/>
            <ac:spMk id="6" creationId="{E717729A-24CE-3B12-319B-F237A27BAC34}"/>
          </ac:spMkLst>
        </pc:spChg>
        <pc:picChg chg="add mod">
          <ac:chgData name="Hilbert Kong" userId="5f759f385732b058" providerId="LiveId" clId="{7FEEA5E5-4839-4B7A-A6D7-E86C3C3F9628}" dt="2024-03-15T09:26:02.141" v="877" actId="1076"/>
          <ac:picMkLst>
            <pc:docMk/>
            <pc:sldMk cId="1042264395" sldId="553"/>
            <ac:picMk id="4" creationId="{7A3598D0-0375-4116-9202-20896A881840}"/>
          </ac:picMkLst>
        </pc:picChg>
      </pc:sldChg>
      <pc:sldChg chg="addSp delSp modSp add mod modTransition delAnim">
        <pc:chgData name="Hilbert Kong" userId="5f759f385732b058" providerId="LiveId" clId="{7FEEA5E5-4839-4B7A-A6D7-E86C3C3F9628}" dt="2024-03-15T19:06:51.142" v="3644"/>
        <pc:sldMkLst>
          <pc:docMk/>
          <pc:sldMk cId="1155555037" sldId="554"/>
        </pc:sldMkLst>
        <pc:spChg chg="add mod">
          <ac:chgData name="Hilbert Kong" userId="5f759f385732b058" providerId="LiveId" clId="{7FEEA5E5-4839-4B7A-A6D7-E86C3C3F9628}" dt="2024-03-15T09:55:27.705" v="1202" actId="13926"/>
          <ac:spMkLst>
            <pc:docMk/>
            <pc:sldMk cId="1155555037" sldId="554"/>
            <ac:spMk id="2" creationId="{C940785A-322D-4CAE-D5BC-C1740D6FE829}"/>
          </ac:spMkLst>
        </pc:spChg>
        <pc:spChg chg="del mod">
          <ac:chgData name="Hilbert Kong" userId="5f759f385732b058" providerId="LiveId" clId="{7FEEA5E5-4839-4B7A-A6D7-E86C3C3F9628}" dt="2024-03-15T09:58:01.795" v="1206" actId="478"/>
          <ac:spMkLst>
            <pc:docMk/>
            <pc:sldMk cId="1155555037" sldId="554"/>
            <ac:spMk id="4" creationId="{00000000-0000-0000-0000-000000000000}"/>
          </ac:spMkLst>
        </pc:spChg>
        <pc:spChg chg="del mod">
          <ac:chgData name="Hilbert Kong" userId="5f759f385732b058" providerId="LiveId" clId="{7FEEA5E5-4839-4B7A-A6D7-E86C3C3F9628}" dt="2024-03-15T09:57:59.951" v="1204" actId="478"/>
          <ac:spMkLst>
            <pc:docMk/>
            <pc:sldMk cId="1155555037" sldId="554"/>
            <ac:spMk id="13" creationId="{00000000-0000-0000-0000-000000000000}"/>
          </ac:spMkLst>
        </pc:spChg>
        <pc:picChg chg="del mod">
          <ac:chgData name="Hilbert Kong" userId="5f759f385732b058" providerId="LiveId" clId="{7FEEA5E5-4839-4B7A-A6D7-E86C3C3F9628}" dt="2024-03-15T09:57:58.679" v="1203" actId="478"/>
          <ac:picMkLst>
            <pc:docMk/>
            <pc:sldMk cId="1155555037" sldId="554"/>
            <ac:picMk id="5" creationId="{00000000-0000-0000-0000-000000000000}"/>
          </ac:picMkLst>
        </pc:picChg>
        <pc:picChg chg="del mod">
          <ac:chgData name="Hilbert Kong" userId="5f759f385732b058" providerId="LiveId" clId="{7FEEA5E5-4839-4B7A-A6D7-E86C3C3F9628}" dt="2024-03-15T09:58:00.544" v="1205" actId="478"/>
          <ac:picMkLst>
            <pc:docMk/>
            <pc:sldMk cId="1155555037" sldId="554"/>
            <ac:picMk id="6" creationId="{00000000-0000-0000-0000-000000000000}"/>
          </ac:picMkLst>
        </pc:picChg>
        <pc:picChg chg="add del mod">
          <ac:chgData name="Hilbert Kong" userId="5f759f385732b058" providerId="LiveId" clId="{7FEEA5E5-4839-4B7A-A6D7-E86C3C3F9628}" dt="2024-03-15T09:58:11.938" v="1209" actId="478"/>
          <ac:picMkLst>
            <pc:docMk/>
            <pc:sldMk cId="1155555037" sldId="554"/>
            <ac:picMk id="7" creationId="{659E4137-CC1A-C9C5-CD8C-9120E3A8E148}"/>
          </ac:picMkLst>
        </pc:picChg>
        <pc:picChg chg="add mod">
          <ac:chgData name="Hilbert Kong" userId="5f759f385732b058" providerId="LiveId" clId="{7FEEA5E5-4839-4B7A-A6D7-E86C3C3F9628}" dt="2024-03-15T09:58:18.228" v="1213" actId="1076"/>
          <ac:picMkLst>
            <pc:docMk/>
            <pc:sldMk cId="1155555037" sldId="554"/>
            <ac:picMk id="9" creationId="{083244B3-C35A-7301-C29D-D385375410B2}"/>
          </ac:picMkLst>
        </pc:picChg>
        <pc:picChg chg="add mod">
          <ac:chgData name="Hilbert Kong" userId="5f759f385732b058" providerId="LiveId" clId="{7FEEA5E5-4839-4B7A-A6D7-E86C3C3F9628}" dt="2024-03-15T09:58:39.599" v="1221" actId="14100"/>
          <ac:picMkLst>
            <pc:docMk/>
            <pc:sldMk cId="1155555037" sldId="554"/>
            <ac:picMk id="11" creationId="{4238A962-ECA3-8DD5-2404-F3A95F2357A7}"/>
          </ac:picMkLst>
        </pc:picChg>
      </pc:sldChg>
      <pc:sldChg chg="addSp delSp modSp add mod modTransition">
        <pc:chgData name="Hilbert Kong" userId="5f759f385732b058" providerId="LiveId" clId="{7FEEA5E5-4839-4B7A-A6D7-E86C3C3F9628}" dt="2024-03-15T19:06:51.142" v="3644"/>
        <pc:sldMkLst>
          <pc:docMk/>
          <pc:sldMk cId="4240315977" sldId="555"/>
        </pc:sldMkLst>
        <pc:spChg chg="mod">
          <ac:chgData name="Hilbert Kong" userId="5f759f385732b058" providerId="LiveId" clId="{7FEEA5E5-4839-4B7A-A6D7-E86C3C3F9628}" dt="2024-03-15T10:08:03.378" v="1336" actId="20577"/>
          <ac:spMkLst>
            <pc:docMk/>
            <pc:sldMk cId="4240315977" sldId="555"/>
            <ac:spMk id="2" creationId="{C940785A-322D-4CAE-D5BC-C1740D6FE829}"/>
          </ac:spMkLst>
        </pc:spChg>
        <pc:spChg chg="mod">
          <ac:chgData name="Hilbert Kong" userId="5f759f385732b058" providerId="LiveId" clId="{7FEEA5E5-4839-4B7A-A6D7-E86C3C3F9628}" dt="2024-03-15T10:00:06.248" v="1227"/>
          <ac:spMkLst>
            <pc:docMk/>
            <pc:sldMk cId="4240315977" sldId="555"/>
            <ac:spMk id="213" creationId="{00000000-0000-0000-0000-000000000000}"/>
          </ac:spMkLst>
        </pc:spChg>
        <pc:picChg chg="add mod">
          <ac:chgData name="Hilbert Kong" userId="5f759f385732b058" providerId="LiveId" clId="{7FEEA5E5-4839-4B7A-A6D7-E86C3C3F9628}" dt="2024-03-15T10:00:51.283" v="1232" actId="1076"/>
          <ac:picMkLst>
            <pc:docMk/>
            <pc:sldMk cId="4240315977" sldId="555"/>
            <ac:picMk id="3" creationId="{1E7B5760-3D52-A807-8640-7644959E7482}"/>
          </ac:picMkLst>
        </pc:picChg>
        <pc:picChg chg="add mod">
          <ac:chgData name="Hilbert Kong" userId="5f759f385732b058" providerId="LiveId" clId="{7FEEA5E5-4839-4B7A-A6D7-E86C3C3F9628}" dt="2024-03-15T10:01:26.669" v="1234" actId="1076"/>
          <ac:picMkLst>
            <pc:docMk/>
            <pc:sldMk cId="4240315977" sldId="555"/>
            <ac:picMk id="5" creationId="{04913F68-8420-4B4B-2687-A0E2730C6401}"/>
          </ac:picMkLst>
        </pc:picChg>
        <pc:picChg chg="add mod">
          <ac:chgData name="Hilbert Kong" userId="5f759f385732b058" providerId="LiveId" clId="{7FEEA5E5-4839-4B7A-A6D7-E86C3C3F9628}" dt="2024-03-15T10:01:46.029" v="1236" actId="1076"/>
          <ac:picMkLst>
            <pc:docMk/>
            <pc:sldMk cId="4240315977" sldId="555"/>
            <ac:picMk id="7" creationId="{A8450A74-D47A-1E3D-FE3D-30CA8D8A71F0}"/>
          </ac:picMkLst>
        </pc:picChg>
        <pc:picChg chg="del">
          <ac:chgData name="Hilbert Kong" userId="5f759f385732b058" providerId="LiveId" clId="{7FEEA5E5-4839-4B7A-A6D7-E86C3C3F9628}" dt="2024-03-15T10:00:09.668" v="1228" actId="478"/>
          <ac:picMkLst>
            <pc:docMk/>
            <pc:sldMk cId="4240315977" sldId="555"/>
            <ac:picMk id="9" creationId="{083244B3-C35A-7301-C29D-D385375410B2}"/>
          </ac:picMkLst>
        </pc:picChg>
        <pc:picChg chg="del">
          <ac:chgData name="Hilbert Kong" userId="5f759f385732b058" providerId="LiveId" clId="{7FEEA5E5-4839-4B7A-A6D7-E86C3C3F9628}" dt="2024-03-15T10:00:10.155" v="1229" actId="478"/>
          <ac:picMkLst>
            <pc:docMk/>
            <pc:sldMk cId="4240315977" sldId="555"/>
            <ac:picMk id="11" creationId="{4238A962-ECA3-8DD5-2404-F3A95F2357A7}"/>
          </ac:picMkLst>
        </pc:picChg>
      </pc:sldChg>
      <pc:sldChg chg="addSp delSp modSp add mod ord modTransition">
        <pc:chgData name="Hilbert Kong" userId="5f759f385732b058" providerId="LiveId" clId="{7FEEA5E5-4839-4B7A-A6D7-E86C3C3F9628}" dt="2024-03-15T19:06:51.142" v="3644"/>
        <pc:sldMkLst>
          <pc:docMk/>
          <pc:sldMk cId="4140740433" sldId="556"/>
        </pc:sldMkLst>
        <pc:spChg chg="mod">
          <ac:chgData name="Hilbert Kong" userId="5f759f385732b058" providerId="LiveId" clId="{7FEEA5E5-4839-4B7A-A6D7-E86C3C3F9628}" dt="2024-03-15T10:10:40.913" v="1388" actId="207"/>
          <ac:spMkLst>
            <pc:docMk/>
            <pc:sldMk cId="4140740433" sldId="556"/>
            <ac:spMk id="2" creationId="{C940785A-322D-4CAE-D5BC-C1740D6FE829}"/>
          </ac:spMkLst>
        </pc:spChg>
        <pc:spChg chg="mod">
          <ac:chgData name="Hilbert Kong" userId="5f759f385732b058" providerId="LiveId" clId="{7FEEA5E5-4839-4B7A-A6D7-E86C3C3F9628}" dt="2024-03-15T10:09:07.425" v="1346" actId="2711"/>
          <ac:spMkLst>
            <pc:docMk/>
            <pc:sldMk cId="4140740433" sldId="556"/>
            <ac:spMk id="213" creationId="{00000000-0000-0000-0000-000000000000}"/>
          </ac:spMkLst>
        </pc:spChg>
        <pc:picChg chg="add mod">
          <ac:chgData name="Hilbert Kong" userId="5f759f385732b058" providerId="LiveId" clId="{7FEEA5E5-4839-4B7A-A6D7-E86C3C3F9628}" dt="2024-03-15T10:14:10.400" v="1392" actId="1076"/>
          <ac:picMkLst>
            <pc:docMk/>
            <pc:sldMk cId="4140740433" sldId="556"/>
            <ac:picMk id="4" creationId="{67E9F50A-DD74-C146-2700-91A690A945C0}"/>
          </ac:picMkLst>
        </pc:picChg>
        <pc:picChg chg="add mod">
          <ac:chgData name="Hilbert Kong" userId="5f759f385732b058" providerId="LiveId" clId="{7FEEA5E5-4839-4B7A-A6D7-E86C3C3F9628}" dt="2024-03-15T10:19:33.494" v="1396" actId="1076"/>
          <ac:picMkLst>
            <pc:docMk/>
            <pc:sldMk cId="4140740433" sldId="556"/>
            <ac:picMk id="6" creationId="{C9EA830C-F8E8-237C-8E57-0D3EBBE283FC}"/>
          </ac:picMkLst>
        </pc:picChg>
        <pc:picChg chg="del">
          <ac:chgData name="Hilbert Kong" userId="5f759f385732b058" providerId="LiveId" clId="{7FEEA5E5-4839-4B7A-A6D7-E86C3C3F9628}" dt="2024-03-15T10:10:43.620" v="1389" actId="478"/>
          <ac:picMkLst>
            <pc:docMk/>
            <pc:sldMk cId="4140740433" sldId="556"/>
            <ac:picMk id="9" creationId="{083244B3-C35A-7301-C29D-D385375410B2}"/>
          </ac:picMkLst>
        </pc:picChg>
        <pc:picChg chg="del">
          <ac:chgData name="Hilbert Kong" userId="5f759f385732b058" providerId="LiveId" clId="{7FEEA5E5-4839-4B7A-A6D7-E86C3C3F9628}" dt="2024-03-15T10:10:44.075" v="1390" actId="478"/>
          <ac:picMkLst>
            <pc:docMk/>
            <pc:sldMk cId="4140740433" sldId="556"/>
            <ac:picMk id="11" creationId="{4238A962-ECA3-8DD5-2404-F3A95F2357A7}"/>
          </ac:picMkLst>
        </pc:picChg>
      </pc:sldChg>
      <pc:sldChg chg="addSp delSp modSp add mod modTransition">
        <pc:chgData name="Hilbert Kong" userId="5f759f385732b058" providerId="LiveId" clId="{7FEEA5E5-4839-4B7A-A6D7-E86C3C3F9628}" dt="2024-03-15T19:06:51.142" v="3644"/>
        <pc:sldMkLst>
          <pc:docMk/>
          <pc:sldMk cId="3706088972" sldId="557"/>
        </pc:sldMkLst>
        <pc:spChg chg="mod">
          <ac:chgData name="Hilbert Kong" userId="5f759f385732b058" providerId="LiveId" clId="{7FEEA5E5-4839-4B7A-A6D7-E86C3C3F9628}" dt="2024-03-15T10:29:58.675" v="1517" actId="2711"/>
          <ac:spMkLst>
            <pc:docMk/>
            <pc:sldMk cId="3706088972" sldId="557"/>
            <ac:spMk id="2" creationId="{F802BF49-38BC-B215-B99B-F437B7311B80}"/>
          </ac:spMkLst>
        </pc:spChg>
        <pc:spChg chg="mod">
          <ac:chgData name="Hilbert Kong" userId="5f759f385732b058" providerId="LiveId" clId="{7FEEA5E5-4839-4B7A-A6D7-E86C3C3F9628}" dt="2024-03-15T10:24:04.084" v="1408" actId="20577"/>
          <ac:spMkLst>
            <pc:docMk/>
            <pc:sldMk cId="3706088972" sldId="557"/>
            <ac:spMk id="213" creationId="{00000000-0000-0000-0000-000000000000}"/>
          </ac:spMkLst>
        </pc:spChg>
        <pc:picChg chg="add del mod">
          <ac:chgData name="Hilbert Kong" userId="5f759f385732b058" providerId="LiveId" clId="{7FEEA5E5-4839-4B7A-A6D7-E86C3C3F9628}" dt="2024-03-15T10:29:32.301" v="1510" actId="478"/>
          <ac:picMkLst>
            <pc:docMk/>
            <pc:sldMk cId="3706088972" sldId="557"/>
            <ac:picMk id="4" creationId="{913B011A-47B7-B91C-B588-AE4618591DD2}"/>
          </ac:picMkLst>
        </pc:picChg>
        <pc:picChg chg="add mod">
          <ac:chgData name="Hilbert Kong" userId="5f759f385732b058" providerId="LiveId" clId="{7FEEA5E5-4839-4B7A-A6D7-E86C3C3F9628}" dt="2024-03-15T10:31:09.343" v="1521" actId="1076"/>
          <ac:picMkLst>
            <pc:docMk/>
            <pc:sldMk cId="3706088972" sldId="557"/>
            <ac:picMk id="6" creationId="{709E484D-F927-DBC6-C4A8-2DABCA6FE5B9}"/>
          </ac:picMkLst>
        </pc:picChg>
        <pc:picChg chg="del">
          <ac:chgData name="Hilbert Kong" userId="5f759f385732b058" providerId="LiveId" clId="{7FEEA5E5-4839-4B7A-A6D7-E86C3C3F9628}" dt="2024-03-15T10:24:14.769" v="1409" actId="478"/>
          <ac:picMkLst>
            <pc:docMk/>
            <pc:sldMk cId="3706088972" sldId="557"/>
            <ac:picMk id="7" creationId="{D7C1B902-9AC7-F6F4-65A2-674F7378DD5B}"/>
          </ac:picMkLst>
        </pc:picChg>
        <pc:picChg chg="del">
          <ac:chgData name="Hilbert Kong" userId="5f759f385732b058" providerId="LiveId" clId="{7FEEA5E5-4839-4B7A-A6D7-E86C3C3F9628}" dt="2024-03-15T10:24:14.769" v="1409" actId="478"/>
          <ac:picMkLst>
            <pc:docMk/>
            <pc:sldMk cId="3706088972" sldId="557"/>
            <ac:picMk id="9" creationId="{3740EA98-CED8-37AE-2D2C-5C57505F2A22}"/>
          </ac:picMkLst>
        </pc:picChg>
        <pc:picChg chg="add mod">
          <ac:chgData name="Hilbert Kong" userId="5f759f385732b058" providerId="LiveId" clId="{7FEEA5E5-4839-4B7A-A6D7-E86C3C3F9628}" dt="2024-03-15T10:31:11.778" v="1523" actId="1035"/>
          <ac:picMkLst>
            <pc:docMk/>
            <pc:sldMk cId="3706088972" sldId="557"/>
            <ac:picMk id="10" creationId="{A5547313-CE08-F9D9-9E47-B60298BFA033}"/>
          </ac:picMkLst>
        </pc:picChg>
        <pc:picChg chg="del">
          <ac:chgData name="Hilbert Kong" userId="5f759f385732b058" providerId="LiveId" clId="{7FEEA5E5-4839-4B7A-A6D7-E86C3C3F9628}" dt="2024-03-15T10:24:14.769" v="1409" actId="478"/>
          <ac:picMkLst>
            <pc:docMk/>
            <pc:sldMk cId="3706088972" sldId="557"/>
            <ac:picMk id="11" creationId="{E65D8F5E-484A-31B9-3DA0-741F5EFAB26F}"/>
          </ac:picMkLst>
        </pc:picChg>
        <pc:picChg chg="del">
          <ac:chgData name="Hilbert Kong" userId="5f759f385732b058" providerId="LiveId" clId="{7FEEA5E5-4839-4B7A-A6D7-E86C3C3F9628}" dt="2024-03-15T10:24:14.769" v="1409" actId="478"/>
          <ac:picMkLst>
            <pc:docMk/>
            <pc:sldMk cId="3706088972" sldId="557"/>
            <ac:picMk id="14" creationId="{E08B4FA0-0BE1-59C1-8155-2E0B53413BDC}"/>
          </ac:picMkLst>
        </pc:picChg>
      </pc:sldChg>
      <pc:sldChg chg="addSp delSp modSp add mod modTransition">
        <pc:chgData name="Hilbert Kong" userId="5f759f385732b058" providerId="LiveId" clId="{7FEEA5E5-4839-4B7A-A6D7-E86C3C3F9628}" dt="2024-03-15T19:06:51.142" v="3644"/>
        <pc:sldMkLst>
          <pc:docMk/>
          <pc:sldMk cId="79975437" sldId="558"/>
        </pc:sldMkLst>
        <pc:spChg chg="mod">
          <ac:chgData name="Hilbert Kong" userId="5f759f385732b058" providerId="LiveId" clId="{7FEEA5E5-4839-4B7A-A6D7-E86C3C3F9628}" dt="2024-03-15T10:37:00.788" v="1683" actId="20577"/>
          <ac:spMkLst>
            <pc:docMk/>
            <pc:sldMk cId="79975437" sldId="558"/>
            <ac:spMk id="2" creationId="{F802BF49-38BC-B215-B99B-F437B7311B80}"/>
          </ac:spMkLst>
        </pc:spChg>
        <pc:spChg chg="add mod">
          <ac:chgData name="Hilbert Kong" userId="5f759f385732b058" providerId="LiveId" clId="{7FEEA5E5-4839-4B7A-A6D7-E86C3C3F9628}" dt="2024-03-15T10:41:53.977" v="1747" actId="207"/>
          <ac:spMkLst>
            <pc:docMk/>
            <pc:sldMk cId="79975437" sldId="558"/>
            <ac:spMk id="8" creationId="{E9DBFECA-FC20-2135-2089-F9C936BE1645}"/>
          </ac:spMkLst>
        </pc:spChg>
        <pc:spChg chg="mod">
          <ac:chgData name="Hilbert Kong" userId="5f759f385732b058" providerId="LiveId" clId="{7FEEA5E5-4839-4B7A-A6D7-E86C3C3F9628}" dt="2024-03-15T10:34:47.444" v="1590" actId="20577"/>
          <ac:spMkLst>
            <pc:docMk/>
            <pc:sldMk cId="79975437" sldId="558"/>
            <ac:spMk id="213" creationId="{00000000-0000-0000-0000-000000000000}"/>
          </ac:spMkLst>
        </pc:spChg>
        <pc:picChg chg="add mod">
          <ac:chgData name="Hilbert Kong" userId="5f759f385732b058" providerId="LiveId" clId="{7FEEA5E5-4839-4B7A-A6D7-E86C3C3F9628}" dt="2024-03-15T10:40:56.024" v="1696" actId="1076"/>
          <ac:picMkLst>
            <pc:docMk/>
            <pc:sldMk cId="79975437" sldId="558"/>
            <ac:picMk id="4" creationId="{A2AD48FC-940F-8B49-B3D5-7A19831F6706}"/>
          </ac:picMkLst>
        </pc:picChg>
        <pc:picChg chg="del">
          <ac:chgData name="Hilbert Kong" userId="5f759f385732b058" providerId="LiveId" clId="{7FEEA5E5-4839-4B7A-A6D7-E86C3C3F9628}" dt="2024-03-15T10:34:49.647" v="1591" actId="478"/>
          <ac:picMkLst>
            <pc:docMk/>
            <pc:sldMk cId="79975437" sldId="558"/>
            <ac:picMk id="6" creationId="{709E484D-F927-DBC6-C4A8-2DABCA6FE5B9}"/>
          </ac:picMkLst>
        </pc:picChg>
        <pc:picChg chg="add mod">
          <ac:chgData name="Hilbert Kong" userId="5f759f385732b058" providerId="LiveId" clId="{7FEEA5E5-4839-4B7A-A6D7-E86C3C3F9628}" dt="2024-03-15T10:40:57.227" v="1697" actId="1076"/>
          <ac:picMkLst>
            <pc:docMk/>
            <pc:sldMk cId="79975437" sldId="558"/>
            <ac:picMk id="7" creationId="{F5B06A92-CFAF-E525-EE1F-4B8A6152A11B}"/>
          </ac:picMkLst>
        </pc:picChg>
        <pc:picChg chg="del">
          <ac:chgData name="Hilbert Kong" userId="5f759f385732b058" providerId="LiveId" clId="{7FEEA5E5-4839-4B7A-A6D7-E86C3C3F9628}" dt="2024-03-15T10:34:50.147" v="1592" actId="478"/>
          <ac:picMkLst>
            <pc:docMk/>
            <pc:sldMk cId="79975437" sldId="558"/>
            <ac:picMk id="10" creationId="{A5547313-CE08-F9D9-9E47-B60298BFA033}"/>
          </ac:picMkLst>
        </pc:picChg>
      </pc:sldChg>
      <pc:sldChg chg="addSp delSp modSp add mod modTransition modAnim">
        <pc:chgData name="Hilbert Kong" userId="5f759f385732b058" providerId="LiveId" clId="{7FEEA5E5-4839-4B7A-A6D7-E86C3C3F9628}" dt="2024-03-15T19:06:51.142" v="3644"/>
        <pc:sldMkLst>
          <pc:docMk/>
          <pc:sldMk cId="4206944917" sldId="559"/>
        </pc:sldMkLst>
        <pc:spChg chg="del">
          <ac:chgData name="Hilbert Kong" userId="5f759f385732b058" providerId="LiveId" clId="{7FEEA5E5-4839-4B7A-A6D7-E86C3C3F9628}" dt="2024-03-15T16:15:23.365" v="2357" actId="478"/>
          <ac:spMkLst>
            <pc:docMk/>
            <pc:sldMk cId="4206944917" sldId="559"/>
            <ac:spMk id="3" creationId="{00000000-0000-0000-0000-000000000000}"/>
          </ac:spMkLst>
        </pc:spChg>
        <pc:spChg chg="del">
          <ac:chgData name="Hilbert Kong" userId="5f759f385732b058" providerId="LiveId" clId="{7FEEA5E5-4839-4B7A-A6D7-E86C3C3F9628}" dt="2024-03-15T16:15:23.365" v="2357" actId="478"/>
          <ac:spMkLst>
            <pc:docMk/>
            <pc:sldMk cId="4206944917" sldId="559"/>
            <ac:spMk id="4" creationId="{00000000-0000-0000-0000-000000000000}"/>
          </ac:spMkLst>
        </pc:spChg>
        <pc:spChg chg="del">
          <ac:chgData name="Hilbert Kong" userId="5f759f385732b058" providerId="LiveId" clId="{7FEEA5E5-4839-4B7A-A6D7-E86C3C3F9628}" dt="2024-03-15T16:15:23.365" v="2357" actId="478"/>
          <ac:spMkLst>
            <pc:docMk/>
            <pc:sldMk cId="4206944917" sldId="559"/>
            <ac:spMk id="5" creationId="{00000000-0000-0000-0000-000000000000}"/>
          </ac:spMkLst>
        </pc:spChg>
        <pc:spChg chg="del">
          <ac:chgData name="Hilbert Kong" userId="5f759f385732b058" providerId="LiveId" clId="{7FEEA5E5-4839-4B7A-A6D7-E86C3C3F9628}" dt="2024-03-15T16:15:23.365" v="2357" actId="478"/>
          <ac:spMkLst>
            <pc:docMk/>
            <pc:sldMk cId="4206944917" sldId="559"/>
            <ac:spMk id="6" creationId="{00000000-0000-0000-0000-000000000000}"/>
          </ac:spMkLst>
        </pc:spChg>
        <pc:spChg chg="del">
          <ac:chgData name="Hilbert Kong" userId="5f759f385732b058" providerId="LiveId" clId="{7FEEA5E5-4839-4B7A-A6D7-E86C3C3F9628}" dt="2024-03-15T16:15:23.365" v="2357" actId="478"/>
          <ac:spMkLst>
            <pc:docMk/>
            <pc:sldMk cId="4206944917" sldId="559"/>
            <ac:spMk id="7" creationId="{00000000-0000-0000-0000-000000000000}"/>
          </ac:spMkLst>
        </pc:spChg>
        <pc:spChg chg="del">
          <ac:chgData name="Hilbert Kong" userId="5f759f385732b058" providerId="LiveId" clId="{7FEEA5E5-4839-4B7A-A6D7-E86C3C3F9628}" dt="2024-03-15T16:15:23.365" v="2357" actId="478"/>
          <ac:spMkLst>
            <pc:docMk/>
            <pc:sldMk cId="4206944917" sldId="559"/>
            <ac:spMk id="8" creationId="{00000000-0000-0000-0000-000000000000}"/>
          </ac:spMkLst>
        </pc:spChg>
        <pc:spChg chg="del">
          <ac:chgData name="Hilbert Kong" userId="5f759f385732b058" providerId="LiveId" clId="{7FEEA5E5-4839-4B7A-A6D7-E86C3C3F9628}" dt="2024-03-15T16:15:23.365" v="2357" actId="478"/>
          <ac:spMkLst>
            <pc:docMk/>
            <pc:sldMk cId="4206944917" sldId="559"/>
            <ac:spMk id="9" creationId="{00000000-0000-0000-0000-000000000000}"/>
          </ac:spMkLst>
        </pc:spChg>
        <pc:spChg chg="del">
          <ac:chgData name="Hilbert Kong" userId="5f759f385732b058" providerId="LiveId" clId="{7FEEA5E5-4839-4B7A-A6D7-E86C3C3F9628}" dt="2024-03-15T16:15:23.365" v="2357" actId="478"/>
          <ac:spMkLst>
            <pc:docMk/>
            <pc:sldMk cId="4206944917" sldId="559"/>
            <ac:spMk id="10" creationId="{00000000-0000-0000-0000-000000000000}"/>
          </ac:spMkLst>
        </pc:spChg>
        <pc:spChg chg="add mod">
          <ac:chgData name="Hilbert Kong" userId="5f759f385732b058" providerId="LiveId" clId="{7FEEA5E5-4839-4B7A-A6D7-E86C3C3F9628}" dt="2024-03-15T16:16:38.436" v="2360"/>
          <ac:spMkLst>
            <pc:docMk/>
            <pc:sldMk cId="4206944917" sldId="559"/>
            <ac:spMk id="14" creationId="{61DE45A0-D450-BD9C-258A-AE0FF87F4E3D}"/>
          </ac:spMkLst>
        </pc:spChg>
        <pc:spChg chg="add mod">
          <ac:chgData name="Hilbert Kong" userId="5f759f385732b058" providerId="LiveId" clId="{7FEEA5E5-4839-4B7A-A6D7-E86C3C3F9628}" dt="2024-03-15T16:16:38.436" v="2360"/>
          <ac:spMkLst>
            <pc:docMk/>
            <pc:sldMk cId="4206944917" sldId="559"/>
            <ac:spMk id="15" creationId="{75A333ED-0B0B-89DB-878D-A01A15C4930C}"/>
          </ac:spMkLst>
        </pc:spChg>
        <pc:spChg chg="add mod">
          <ac:chgData name="Hilbert Kong" userId="5f759f385732b058" providerId="LiveId" clId="{7FEEA5E5-4839-4B7A-A6D7-E86C3C3F9628}" dt="2024-03-15T16:16:38.436" v="2360"/>
          <ac:spMkLst>
            <pc:docMk/>
            <pc:sldMk cId="4206944917" sldId="559"/>
            <ac:spMk id="16" creationId="{3D149C30-04D9-F53A-7E61-BA66E1B181A6}"/>
          </ac:spMkLst>
        </pc:spChg>
        <pc:spChg chg="add mod">
          <ac:chgData name="Hilbert Kong" userId="5f759f385732b058" providerId="LiveId" clId="{7FEEA5E5-4839-4B7A-A6D7-E86C3C3F9628}" dt="2024-03-15T16:16:38.436" v="2360"/>
          <ac:spMkLst>
            <pc:docMk/>
            <pc:sldMk cId="4206944917" sldId="559"/>
            <ac:spMk id="17" creationId="{BBFF181D-D5D1-1086-046B-9C199CD3410B}"/>
          </ac:spMkLst>
        </pc:spChg>
        <pc:spChg chg="add mod">
          <ac:chgData name="Hilbert Kong" userId="5f759f385732b058" providerId="LiveId" clId="{7FEEA5E5-4839-4B7A-A6D7-E86C3C3F9628}" dt="2024-03-15T16:16:57.906" v="2361"/>
          <ac:spMkLst>
            <pc:docMk/>
            <pc:sldMk cId="4206944917" sldId="559"/>
            <ac:spMk id="20" creationId="{870DBA13-2D58-A3B8-5164-4DB48BC8C263}"/>
          </ac:spMkLst>
        </pc:spChg>
        <pc:spChg chg="add mod">
          <ac:chgData name="Hilbert Kong" userId="5f759f385732b058" providerId="LiveId" clId="{7FEEA5E5-4839-4B7A-A6D7-E86C3C3F9628}" dt="2024-03-15T16:18:28.632" v="2409" actId="115"/>
          <ac:spMkLst>
            <pc:docMk/>
            <pc:sldMk cId="4206944917" sldId="559"/>
            <ac:spMk id="21" creationId="{0D6D7E36-C298-29D3-EABA-E9787D1E9D16}"/>
          </ac:spMkLst>
        </pc:spChg>
        <pc:spChg chg="mod">
          <ac:chgData name="Hilbert Kong" userId="5f759f385732b058" providerId="LiveId" clId="{7FEEA5E5-4839-4B7A-A6D7-E86C3C3F9628}" dt="2024-03-15T16:14:40.048" v="2355" actId="20577"/>
          <ac:spMkLst>
            <pc:docMk/>
            <pc:sldMk cId="4206944917" sldId="559"/>
            <ac:spMk id="213" creationId="{00000000-0000-0000-0000-000000000000}"/>
          </ac:spMkLst>
        </pc:spChg>
        <pc:picChg chg="del">
          <ac:chgData name="Hilbert Kong" userId="5f759f385732b058" providerId="LiveId" clId="{7FEEA5E5-4839-4B7A-A6D7-E86C3C3F9628}" dt="2024-03-15T16:15:23.365" v="2357" actId="478"/>
          <ac:picMkLst>
            <pc:docMk/>
            <pc:sldMk cId="4206944917" sldId="559"/>
            <ac:picMk id="2" creationId="{00000000-0000-0000-0000-000000000000}"/>
          </ac:picMkLst>
        </pc:picChg>
        <pc:picChg chg="del">
          <ac:chgData name="Hilbert Kong" userId="5f759f385732b058" providerId="LiveId" clId="{7FEEA5E5-4839-4B7A-A6D7-E86C3C3F9628}" dt="2024-03-15T16:15:23.365" v="2357" actId="478"/>
          <ac:picMkLst>
            <pc:docMk/>
            <pc:sldMk cId="4206944917" sldId="559"/>
            <ac:picMk id="11" creationId="{00000000-0000-0000-0000-000000000000}"/>
          </ac:picMkLst>
        </pc:picChg>
        <pc:picChg chg="add mod">
          <ac:chgData name="Hilbert Kong" userId="5f759f385732b058" providerId="LiveId" clId="{7FEEA5E5-4839-4B7A-A6D7-E86C3C3F9628}" dt="2024-03-15T16:17:08.115" v="2362" actId="1076"/>
          <ac:picMkLst>
            <pc:docMk/>
            <pc:sldMk cId="4206944917" sldId="559"/>
            <ac:picMk id="13" creationId="{91CE3591-80AF-C267-09B3-7C22F0CEBC7F}"/>
          </ac:picMkLst>
        </pc:picChg>
        <pc:cxnChg chg="add mod">
          <ac:chgData name="Hilbert Kong" userId="5f759f385732b058" providerId="LiveId" clId="{7FEEA5E5-4839-4B7A-A6D7-E86C3C3F9628}" dt="2024-03-15T16:16:38.436" v="2360"/>
          <ac:cxnSpMkLst>
            <pc:docMk/>
            <pc:sldMk cId="4206944917" sldId="559"/>
            <ac:cxnSpMk id="18" creationId="{474C26CE-8763-4D81-29F3-B8348DE7EA3D}"/>
          </ac:cxnSpMkLst>
        </pc:cxnChg>
        <pc:cxnChg chg="add mod">
          <ac:chgData name="Hilbert Kong" userId="5f759f385732b058" providerId="LiveId" clId="{7FEEA5E5-4839-4B7A-A6D7-E86C3C3F9628}" dt="2024-03-15T16:16:38.436" v="2360"/>
          <ac:cxnSpMkLst>
            <pc:docMk/>
            <pc:sldMk cId="4206944917" sldId="559"/>
            <ac:cxnSpMk id="19" creationId="{295D20BF-F333-7B8D-2E43-A2C9086FADF1}"/>
          </ac:cxnSpMkLst>
        </pc:cxnChg>
      </pc:sldChg>
      <pc:sldChg chg="delSp modSp add mod modTransition">
        <pc:chgData name="Hilbert Kong" userId="5f759f385732b058" providerId="LiveId" clId="{7FEEA5E5-4839-4B7A-A6D7-E86C3C3F9628}" dt="2024-03-15T19:06:51.142" v="3644"/>
        <pc:sldMkLst>
          <pc:docMk/>
          <pc:sldMk cId="2799580421" sldId="560"/>
        </pc:sldMkLst>
        <pc:spChg chg="mod">
          <ac:chgData name="Hilbert Kong" userId="5f759f385732b058" providerId="LiveId" clId="{7FEEA5E5-4839-4B7A-A6D7-E86C3C3F9628}" dt="2024-03-15T16:10:34.192" v="2327" actId="1076"/>
          <ac:spMkLst>
            <pc:docMk/>
            <pc:sldMk cId="2799580421" sldId="560"/>
            <ac:spMk id="12" creationId="{B1CC2486-FD41-F42B-79FF-8F5FB5FC04FE}"/>
          </ac:spMkLst>
        </pc:spChg>
        <pc:spChg chg="del">
          <ac:chgData name="Hilbert Kong" userId="5f759f385732b058" providerId="LiveId" clId="{7FEEA5E5-4839-4B7A-A6D7-E86C3C3F9628}" dt="2024-03-15T16:03:31.906" v="2114" actId="478"/>
          <ac:spMkLst>
            <pc:docMk/>
            <pc:sldMk cId="2799580421" sldId="560"/>
            <ac:spMk id="14" creationId="{D36C3505-4417-4D6B-76D3-96E9CBB4C7AA}"/>
          </ac:spMkLst>
        </pc:spChg>
        <pc:spChg chg="mod">
          <ac:chgData name="Hilbert Kong" userId="5f759f385732b058" providerId="LiveId" clId="{7FEEA5E5-4839-4B7A-A6D7-E86C3C3F9628}" dt="2024-03-15T16:03:27.389" v="2112" actId="2711"/>
          <ac:spMkLst>
            <pc:docMk/>
            <pc:sldMk cId="2799580421" sldId="560"/>
            <ac:spMk id="213" creationId="{00000000-0000-0000-0000-000000000000}"/>
          </ac:spMkLst>
        </pc:spChg>
        <pc:picChg chg="del">
          <ac:chgData name="Hilbert Kong" userId="5f759f385732b058" providerId="LiveId" clId="{7FEEA5E5-4839-4B7A-A6D7-E86C3C3F9628}" dt="2024-03-15T16:03:29.937" v="2113" actId="478"/>
          <ac:picMkLst>
            <pc:docMk/>
            <pc:sldMk cId="2799580421" sldId="560"/>
            <ac:picMk id="13" creationId="{D5B544A1-48C2-FD76-86CC-44FB6D551444}"/>
          </ac:picMkLst>
        </pc:picChg>
      </pc:sldChg>
      <pc:sldChg chg="modSp add mod ord modTransition">
        <pc:chgData name="Hilbert Kong" userId="5f759f385732b058" providerId="LiveId" clId="{7FEEA5E5-4839-4B7A-A6D7-E86C3C3F9628}" dt="2024-03-15T19:06:51.142" v="3644"/>
        <pc:sldMkLst>
          <pc:docMk/>
          <pc:sldMk cId="897381900" sldId="561"/>
        </pc:sldMkLst>
        <pc:spChg chg="mod">
          <ac:chgData name="Hilbert Kong" userId="5f759f385732b058" providerId="LiveId" clId="{7FEEA5E5-4839-4B7A-A6D7-E86C3C3F9628}" dt="2024-03-15T16:37:18.597" v="2963" actId="1076"/>
          <ac:spMkLst>
            <pc:docMk/>
            <pc:sldMk cId="897381900" sldId="561"/>
            <ac:spMk id="6" creationId="{00000000-0000-0000-0000-000000000000}"/>
          </ac:spMkLst>
        </pc:spChg>
        <pc:spChg chg="mod">
          <ac:chgData name="Hilbert Kong" userId="5f759f385732b058" providerId="LiveId" clId="{7FEEA5E5-4839-4B7A-A6D7-E86C3C3F9628}" dt="2024-03-15T16:37:21.770" v="2964" actId="1076"/>
          <ac:spMkLst>
            <pc:docMk/>
            <pc:sldMk cId="897381900" sldId="561"/>
            <ac:spMk id="10" creationId="{00000000-0000-0000-0000-000000000000}"/>
          </ac:spMkLst>
        </pc:spChg>
        <pc:spChg chg="mod">
          <ac:chgData name="Hilbert Kong" userId="5f759f385732b058" providerId="LiveId" clId="{7FEEA5E5-4839-4B7A-A6D7-E86C3C3F9628}" dt="2024-03-15T16:30:15.599" v="2880" actId="2711"/>
          <ac:spMkLst>
            <pc:docMk/>
            <pc:sldMk cId="897381900" sldId="561"/>
            <ac:spMk id="213" creationId="{00000000-0000-0000-0000-000000000000}"/>
          </ac:spMkLst>
        </pc:spChg>
      </pc:sldChg>
      <pc:sldChg chg="addSp delSp modSp add mod modTransition">
        <pc:chgData name="Hilbert Kong" userId="5f759f385732b058" providerId="LiveId" clId="{7FEEA5E5-4839-4B7A-A6D7-E86C3C3F9628}" dt="2024-03-15T19:06:51.142" v="3644"/>
        <pc:sldMkLst>
          <pc:docMk/>
          <pc:sldMk cId="515973045" sldId="562"/>
        </pc:sldMkLst>
        <pc:spChg chg="add mod">
          <ac:chgData name="Hilbert Kong" userId="5f759f385732b058" providerId="LiveId" clId="{7FEEA5E5-4839-4B7A-A6D7-E86C3C3F9628}" dt="2024-03-15T17:08:31.742" v="3060" actId="1076"/>
          <ac:spMkLst>
            <pc:docMk/>
            <pc:sldMk cId="515973045" sldId="562"/>
            <ac:spMk id="6" creationId="{32B67615-5FD9-9BC6-DD34-EEDE94F21E5B}"/>
          </ac:spMkLst>
        </pc:spChg>
        <pc:spChg chg="mod">
          <ac:chgData name="Hilbert Kong" userId="5f759f385732b058" providerId="LiveId" clId="{7FEEA5E5-4839-4B7A-A6D7-E86C3C3F9628}" dt="2024-03-15T16:32:43.849" v="2961" actId="20577"/>
          <ac:spMkLst>
            <pc:docMk/>
            <pc:sldMk cId="515973045" sldId="562"/>
            <ac:spMk id="8" creationId="{179459AF-AFB9-98FE-DB9B-E3DD804A1952}"/>
          </ac:spMkLst>
        </pc:spChg>
        <pc:spChg chg="mod">
          <ac:chgData name="Hilbert Kong" userId="5f759f385732b058" providerId="LiveId" clId="{7FEEA5E5-4839-4B7A-A6D7-E86C3C3F9628}" dt="2024-03-15T16:23:24.351" v="2431" actId="20577"/>
          <ac:spMkLst>
            <pc:docMk/>
            <pc:sldMk cId="515973045" sldId="562"/>
            <ac:spMk id="213" creationId="{00000000-0000-0000-0000-000000000000}"/>
          </ac:spMkLst>
        </pc:spChg>
        <pc:picChg chg="add mod">
          <ac:chgData name="Hilbert Kong" userId="5f759f385732b058" providerId="LiveId" clId="{7FEEA5E5-4839-4B7A-A6D7-E86C3C3F9628}" dt="2024-03-15T17:08:09.305" v="3057" actId="1076"/>
          <ac:picMkLst>
            <pc:docMk/>
            <pc:sldMk cId="515973045" sldId="562"/>
            <ac:picMk id="3" creationId="{F92C3D64-E2BC-953F-0826-B285E192F1F2}"/>
          </ac:picMkLst>
        </pc:picChg>
        <pc:picChg chg="del">
          <ac:chgData name="Hilbert Kong" userId="5f759f385732b058" providerId="LiveId" clId="{7FEEA5E5-4839-4B7A-A6D7-E86C3C3F9628}" dt="2024-03-15T16:24:14.498" v="2551" actId="478"/>
          <ac:picMkLst>
            <pc:docMk/>
            <pc:sldMk cId="515973045" sldId="562"/>
            <ac:picMk id="4" creationId="{FC90AA9C-5015-A973-4352-1D2F3E4A79A6}"/>
          </ac:picMkLst>
        </pc:picChg>
      </pc:sldChg>
      <pc:sldChg chg="addSp delSp modSp mod modTransition modAnim">
        <pc:chgData name="Hilbert Kong" userId="5f759f385732b058" providerId="LiveId" clId="{7FEEA5E5-4839-4B7A-A6D7-E86C3C3F9628}" dt="2024-03-15T19:06:51.142" v="3644"/>
        <pc:sldMkLst>
          <pc:docMk/>
          <pc:sldMk cId="3078044314" sldId="590"/>
        </pc:sldMkLst>
        <pc:spChg chg="mod">
          <ac:chgData name="Hilbert Kong" userId="5f759f385732b058" providerId="LiveId" clId="{7FEEA5E5-4839-4B7A-A6D7-E86C3C3F9628}" dt="2024-03-15T17:26:49.786" v="3114" actId="1076"/>
          <ac:spMkLst>
            <pc:docMk/>
            <pc:sldMk cId="3078044314" sldId="590"/>
            <ac:spMk id="3" creationId="{D577E00A-6B92-3747-AAC9-3D2D87918C4C}"/>
          </ac:spMkLst>
        </pc:spChg>
        <pc:spChg chg="mod">
          <ac:chgData name="Hilbert Kong" userId="5f759f385732b058" providerId="LiveId" clId="{7FEEA5E5-4839-4B7A-A6D7-E86C3C3F9628}" dt="2024-03-15T16:28:50.788" v="2812" actId="20577"/>
          <ac:spMkLst>
            <pc:docMk/>
            <pc:sldMk cId="3078044314" sldId="590"/>
            <ac:spMk id="213" creationId="{00000000-0000-0000-0000-000000000000}"/>
          </ac:spMkLst>
        </pc:spChg>
        <pc:picChg chg="add mod">
          <ac:chgData name="Hilbert Kong" userId="5f759f385732b058" providerId="LiveId" clId="{7FEEA5E5-4839-4B7A-A6D7-E86C3C3F9628}" dt="2024-03-15T17:26:05.500" v="3104" actId="1076"/>
          <ac:picMkLst>
            <pc:docMk/>
            <pc:sldMk cId="3078044314" sldId="590"/>
            <ac:picMk id="2" creationId="{060CE6D4-6C09-8E93-EDF7-C2491ACD9FD2}"/>
          </ac:picMkLst>
        </pc:picChg>
        <pc:picChg chg="add mod">
          <ac:chgData name="Hilbert Kong" userId="5f759f385732b058" providerId="LiveId" clId="{7FEEA5E5-4839-4B7A-A6D7-E86C3C3F9628}" dt="2024-03-15T17:26:55.664" v="3116" actId="14100"/>
          <ac:picMkLst>
            <pc:docMk/>
            <pc:sldMk cId="3078044314" sldId="590"/>
            <ac:picMk id="4" creationId="{F6E8701A-B64E-7E2E-D998-2957484E53A4}"/>
          </ac:picMkLst>
        </pc:picChg>
        <pc:picChg chg="add mod">
          <ac:chgData name="Hilbert Kong" userId="5f759f385732b058" providerId="LiveId" clId="{7FEEA5E5-4839-4B7A-A6D7-E86C3C3F9628}" dt="2024-03-15T17:27:02.390" v="3119" actId="1076"/>
          <ac:picMkLst>
            <pc:docMk/>
            <pc:sldMk cId="3078044314" sldId="590"/>
            <ac:picMk id="5" creationId="{877942AA-4A33-0E52-D7CC-1E372C4F7D90}"/>
          </ac:picMkLst>
        </pc:picChg>
        <pc:picChg chg="del">
          <ac:chgData name="Hilbert Kong" userId="5f759f385732b058" providerId="LiveId" clId="{7FEEA5E5-4839-4B7A-A6D7-E86C3C3F9628}" dt="2024-03-15T17:25:54.669" v="3101" actId="478"/>
          <ac:picMkLst>
            <pc:docMk/>
            <pc:sldMk cId="3078044314" sldId="590"/>
            <ac:picMk id="13" creationId="{83164683-A826-6426-C19B-7CE18DA451CD}"/>
          </ac:picMkLst>
        </pc:picChg>
        <pc:picChg chg="del">
          <ac:chgData name="Hilbert Kong" userId="5f759f385732b058" providerId="LiveId" clId="{7FEEA5E5-4839-4B7A-A6D7-E86C3C3F9628}" dt="2024-03-15T17:25:57.044" v="3102" actId="478"/>
          <ac:picMkLst>
            <pc:docMk/>
            <pc:sldMk cId="3078044314" sldId="590"/>
            <ac:picMk id="19" creationId="{8D389506-4999-B96D-0E1B-0479602A5B93}"/>
          </ac:picMkLst>
        </pc:picChg>
      </pc:sldChg>
      <pc:sldChg chg="addSp delSp modSp add mod modTransition">
        <pc:chgData name="Hilbert Kong" userId="5f759f385732b058" providerId="LiveId" clId="{7FEEA5E5-4839-4B7A-A6D7-E86C3C3F9628}" dt="2024-03-15T19:06:51.142" v="3644"/>
        <pc:sldMkLst>
          <pc:docMk/>
          <pc:sldMk cId="3046373733" sldId="591"/>
        </pc:sldMkLst>
        <pc:spChg chg="del">
          <ac:chgData name="Hilbert Kong" userId="5f759f385732b058" providerId="LiveId" clId="{7FEEA5E5-4839-4B7A-A6D7-E86C3C3F9628}" dt="2024-03-15T16:39:07.156" v="2972" actId="478"/>
          <ac:spMkLst>
            <pc:docMk/>
            <pc:sldMk cId="3046373733" sldId="591"/>
            <ac:spMk id="3" creationId="{00000000-0000-0000-0000-000000000000}"/>
          </ac:spMkLst>
        </pc:spChg>
        <pc:spChg chg="del">
          <ac:chgData name="Hilbert Kong" userId="5f759f385732b058" providerId="LiveId" clId="{7FEEA5E5-4839-4B7A-A6D7-E86C3C3F9628}" dt="2024-03-15T16:39:07.156" v="2972" actId="478"/>
          <ac:spMkLst>
            <pc:docMk/>
            <pc:sldMk cId="3046373733" sldId="591"/>
            <ac:spMk id="4" creationId="{00000000-0000-0000-0000-000000000000}"/>
          </ac:spMkLst>
        </pc:spChg>
        <pc:spChg chg="del">
          <ac:chgData name="Hilbert Kong" userId="5f759f385732b058" providerId="LiveId" clId="{7FEEA5E5-4839-4B7A-A6D7-E86C3C3F9628}" dt="2024-03-15T16:39:07.156" v="2972" actId="478"/>
          <ac:spMkLst>
            <pc:docMk/>
            <pc:sldMk cId="3046373733" sldId="591"/>
            <ac:spMk id="5" creationId="{00000000-0000-0000-0000-000000000000}"/>
          </ac:spMkLst>
        </pc:spChg>
        <pc:spChg chg="del">
          <ac:chgData name="Hilbert Kong" userId="5f759f385732b058" providerId="LiveId" clId="{7FEEA5E5-4839-4B7A-A6D7-E86C3C3F9628}" dt="2024-03-15T16:39:07.156" v="2972" actId="478"/>
          <ac:spMkLst>
            <pc:docMk/>
            <pc:sldMk cId="3046373733" sldId="591"/>
            <ac:spMk id="6" creationId="{00000000-0000-0000-0000-000000000000}"/>
          </ac:spMkLst>
        </pc:spChg>
        <pc:spChg chg="del">
          <ac:chgData name="Hilbert Kong" userId="5f759f385732b058" providerId="LiveId" clId="{7FEEA5E5-4839-4B7A-A6D7-E86C3C3F9628}" dt="2024-03-15T16:39:07.156" v="2972" actId="478"/>
          <ac:spMkLst>
            <pc:docMk/>
            <pc:sldMk cId="3046373733" sldId="591"/>
            <ac:spMk id="7" creationId="{00000000-0000-0000-0000-000000000000}"/>
          </ac:spMkLst>
        </pc:spChg>
        <pc:spChg chg="del">
          <ac:chgData name="Hilbert Kong" userId="5f759f385732b058" providerId="LiveId" clId="{7FEEA5E5-4839-4B7A-A6D7-E86C3C3F9628}" dt="2024-03-15T16:39:07.156" v="2972" actId="478"/>
          <ac:spMkLst>
            <pc:docMk/>
            <pc:sldMk cId="3046373733" sldId="591"/>
            <ac:spMk id="8" creationId="{00000000-0000-0000-0000-000000000000}"/>
          </ac:spMkLst>
        </pc:spChg>
        <pc:spChg chg="del">
          <ac:chgData name="Hilbert Kong" userId="5f759f385732b058" providerId="LiveId" clId="{7FEEA5E5-4839-4B7A-A6D7-E86C3C3F9628}" dt="2024-03-15T16:39:07.156" v="2972" actId="478"/>
          <ac:spMkLst>
            <pc:docMk/>
            <pc:sldMk cId="3046373733" sldId="591"/>
            <ac:spMk id="9" creationId="{00000000-0000-0000-0000-000000000000}"/>
          </ac:spMkLst>
        </pc:spChg>
        <pc:spChg chg="del">
          <ac:chgData name="Hilbert Kong" userId="5f759f385732b058" providerId="LiveId" clId="{7FEEA5E5-4839-4B7A-A6D7-E86C3C3F9628}" dt="2024-03-15T16:39:07.156" v="2972" actId="478"/>
          <ac:spMkLst>
            <pc:docMk/>
            <pc:sldMk cId="3046373733" sldId="591"/>
            <ac:spMk id="10" creationId="{00000000-0000-0000-0000-000000000000}"/>
          </ac:spMkLst>
        </pc:spChg>
        <pc:spChg chg="add mod">
          <ac:chgData name="Hilbert Kong" userId="5f759f385732b058" providerId="LiveId" clId="{7FEEA5E5-4839-4B7A-A6D7-E86C3C3F9628}" dt="2024-03-15T16:39:08.829" v="2973"/>
          <ac:spMkLst>
            <pc:docMk/>
            <pc:sldMk cId="3046373733" sldId="591"/>
            <ac:spMk id="12" creationId="{9518E605-CA6B-97E5-6669-D8F4D3FFC2B9}"/>
          </ac:spMkLst>
        </pc:spChg>
        <pc:spChg chg="add mod">
          <ac:chgData name="Hilbert Kong" userId="5f759f385732b058" providerId="LiveId" clId="{7FEEA5E5-4839-4B7A-A6D7-E86C3C3F9628}" dt="2024-03-15T16:43:49.778" v="3035" actId="1076"/>
          <ac:spMkLst>
            <pc:docMk/>
            <pc:sldMk cId="3046373733" sldId="591"/>
            <ac:spMk id="15" creationId="{E6F0BF11-F8E9-22DD-4476-1B692FBD19A3}"/>
          </ac:spMkLst>
        </pc:spChg>
        <pc:spChg chg="add mod">
          <ac:chgData name="Hilbert Kong" userId="5f759f385732b058" providerId="LiveId" clId="{7FEEA5E5-4839-4B7A-A6D7-E86C3C3F9628}" dt="2024-03-15T16:43:49.778" v="3035" actId="1076"/>
          <ac:spMkLst>
            <pc:docMk/>
            <pc:sldMk cId="3046373733" sldId="591"/>
            <ac:spMk id="16" creationId="{7ACF66DE-E807-49B1-2BED-C8FD5484423F}"/>
          </ac:spMkLst>
        </pc:spChg>
        <pc:spChg chg="add mod">
          <ac:chgData name="Hilbert Kong" userId="5f759f385732b058" providerId="LiveId" clId="{7FEEA5E5-4839-4B7A-A6D7-E86C3C3F9628}" dt="2024-03-15T16:43:49.778" v="3035" actId="1076"/>
          <ac:spMkLst>
            <pc:docMk/>
            <pc:sldMk cId="3046373733" sldId="591"/>
            <ac:spMk id="17" creationId="{07133D8A-E743-B8BF-8BD8-08B4E3F532B2}"/>
          </ac:spMkLst>
        </pc:spChg>
        <pc:spChg chg="add mod">
          <ac:chgData name="Hilbert Kong" userId="5f759f385732b058" providerId="LiveId" clId="{7FEEA5E5-4839-4B7A-A6D7-E86C3C3F9628}" dt="2024-03-15T16:43:49.778" v="3035" actId="1076"/>
          <ac:spMkLst>
            <pc:docMk/>
            <pc:sldMk cId="3046373733" sldId="591"/>
            <ac:spMk id="18" creationId="{F9CC3B64-D42B-4571-DEA2-CC01C7221245}"/>
          </ac:spMkLst>
        </pc:spChg>
        <pc:spChg chg="add mod">
          <ac:chgData name="Hilbert Kong" userId="5f759f385732b058" providerId="LiveId" clId="{7FEEA5E5-4839-4B7A-A6D7-E86C3C3F9628}" dt="2024-03-15T16:43:49.778" v="3035" actId="1076"/>
          <ac:spMkLst>
            <pc:docMk/>
            <pc:sldMk cId="3046373733" sldId="591"/>
            <ac:spMk id="19" creationId="{889F97D5-3849-60EE-D3F8-146C022ACF0D}"/>
          </ac:spMkLst>
        </pc:spChg>
        <pc:spChg chg="add mod">
          <ac:chgData name="Hilbert Kong" userId="5f759f385732b058" providerId="LiveId" clId="{7FEEA5E5-4839-4B7A-A6D7-E86C3C3F9628}" dt="2024-03-15T16:43:49.778" v="3035" actId="1076"/>
          <ac:spMkLst>
            <pc:docMk/>
            <pc:sldMk cId="3046373733" sldId="591"/>
            <ac:spMk id="20" creationId="{BA0874DC-6530-E648-B94B-C02B44B7F825}"/>
          </ac:spMkLst>
        </pc:spChg>
        <pc:spChg chg="add mod">
          <ac:chgData name="Hilbert Kong" userId="5f759f385732b058" providerId="LiveId" clId="{7FEEA5E5-4839-4B7A-A6D7-E86C3C3F9628}" dt="2024-03-15T16:43:49.778" v="3035" actId="1076"/>
          <ac:spMkLst>
            <pc:docMk/>
            <pc:sldMk cId="3046373733" sldId="591"/>
            <ac:spMk id="21" creationId="{AF7DF3A1-2182-16AE-A7B0-2A457B86FE65}"/>
          </ac:spMkLst>
        </pc:spChg>
        <pc:spChg chg="add mod">
          <ac:chgData name="Hilbert Kong" userId="5f759f385732b058" providerId="LiveId" clId="{7FEEA5E5-4839-4B7A-A6D7-E86C3C3F9628}" dt="2024-03-15T16:43:49.778" v="3035" actId="1076"/>
          <ac:spMkLst>
            <pc:docMk/>
            <pc:sldMk cId="3046373733" sldId="591"/>
            <ac:spMk id="22" creationId="{F27008B8-12DE-BB46-5C0E-EDB9A8693872}"/>
          </ac:spMkLst>
        </pc:spChg>
        <pc:spChg chg="add mod">
          <ac:chgData name="Hilbert Kong" userId="5f759f385732b058" providerId="LiveId" clId="{7FEEA5E5-4839-4B7A-A6D7-E86C3C3F9628}" dt="2024-03-15T16:44:52.005" v="3049" actId="113"/>
          <ac:spMkLst>
            <pc:docMk/>
            <pc:sldMk cId="3046373733" sldId="591"/>
            <ac:spMk id="23" creationId="{8BFF6175-F455-3F41-D5C6-2444E702168D}"/>
          </ac:spMkLst>
        </pc:spChg>
        <pc:spChg chg="mod">
          <ac:chgData name="Hilbert Kong" userId="5f759f385732b058" providerId="LiveId" clId="{7FEEA5E5-4839-4B7A-A6D7-E86C3C3F9628}" dt="2024-03-15T16:45:03.810" v="3050" actId="2711"/>
          <ac:spMkLst>
            <pc:docMk/>
            <pc:sldMk cId="3046373733" sldId="591"/>
            <ac:spMk id="213" creationId="{00000000-0000-0000-0000-000000000000}"/>
          </ac:spMkLst>
        </pc:spChg>
        <pc:picChg chg="del">
          <ac:chgData name="Hilbert Kong" userId="5f759f385732b058" providerId="LiveId" clId="{7FEEA5E5-4839-4B7A-A6D7-E86C3C3F9628}" dt="2024-03-15T16:39:07.156" v="2972" actId="478"/>
          <ac:picMkLst>
            <pc:docMk/>
            <pc:sldMk cId="3046373733" sldId="591"/>
            <ac:picMk id="2" creationId="{00000000-0000-0000-0000-000000000000}"/>
          </ac:picMkLst>
        </pc:picChg>
        <pc:picChg chg="del">
          <ac:chgData name="Hilbert Kong" userId="5f759f385732b058" providerId="LiveId" clId="{7FEEA5E5-4839-4B7A-A6D7-E86C3C3F9628}" dt="2024-03-15T16:39:07.156" v="2972" actId="478"/>
          <ac:picMkLst>
            <pc:docMk/>
            <pc:sldMk cId="3046373733" sldId="591"/>
            <ac:picMk id="11" creationId="{00000000-0000-0000-0000-000000000000}"/>
          </ac:picMkLst>
        </pc:picChg>
        <pc:picChg chg="add mod">
          <ac:chgData name="Hilbert Kong" userId="5f759f385732b058" providerId="LiveId" clId="{7FEEA5E5-4839-4B7A-A6D7-E86C3C3F9628}" dt="2024-03-15T16:43:51.152" v="3036" actId="1076"/>
          <ac:picMkLst>
            <pc:docMk/>
            <pc:sldMk cId="3046373733" sldId="591"/>
            <ac:picMk id="14" creationId="{1AAE6E78-31C0-E44B-070E-D067C264ADBF}"/>
          </ac:picMkLst>
        </pc:picChg>
        <pc:picChg chg="add mod">
          <ac:chgData name="Hilbert Kong" userId="5f759f385732b058" providerId="LiveId" clId="{7FEEA5E5-4839-4B7A-A6D7-E86C3C3F9628}" dt="2024-03-15T16:55:57.255" v="3053" actId="27614"/>
          <ac:picMkLst>
            <pc:docMk/>
            <pc:sldMk cId="3046373733" sldId="591"/>
            <ac:picMk id="25" creationId="{82E06605-3430-2A2E-4294-73643DCCDFEF}"/>
          </ac:picMkLst>
        </pc:picChg>
      </pc:sldChg>
      <pc:sldChg chg="addSp delSp modSp add mod modTransition">
        <pc:chgData name="Hilbert Kong" userId="5f759f385732b058" providerId="LiveId" clId="{7FEEA5E5-4839-4B7A-A6D7-E86C3C3F9628}" dt="2024-03-15T19:06:51.142" v="3644"/>
        <pc:sldMkLst>
          <pc:docMk/>
          <pc:sldMk cId="1327185404" sldId="592"/>
        </pc:sldMkLst>
        <pc:spChg chg="add mod">
          <ac:chgData name="Hilbert Kong" userId="5f759f385732b058" providerId="LiveId" clId="{7FEEA5E5-4839-4B7A-A6D7-E86C3C3F9628}" dt="2024-03-15T17:34:34.390" v="3222" actId="14100"/>
          <ac:spMkLst>
            <pc:docMk/>
            <pc:sldMk cId="1327185404" sldId="592"/>
            <ac:spMk id="2" creationId="{21712844-DCAC-E08C-1060-EEF7205C52C9}"/>
          </ac:spMkLst>
        </pc:spChg>
        <pc:spChg chg="del">
          <ac:chgData name="Hilbert Kong" userId="5f759f385732b058" providerId="LiveId" clId="{7FEEA5E5-4839-4B7A-A6D7-E86C3C3F9628}" dt="2024-03-15T17:18:10.579" v="3100" actId="478"/>
          <ac:spMkLst>
            <pc:docMk/>
            <pc:sldMk cId="1327185404" sldId="592"/>
            <ac:spMk id="3" creationId="{D577E00A-6B92-3747-AAC9-3D2D87918C4C}"/>
          </ac:spMkLst>
        </pc:spChg>
        <pc:spChg chg="mod">
          <ac:chgData name="Hilbert Kong" userId="5f759f385732b058" providerId="LiveId" clId="{7FEEA5E5-4839-4B7A-A6D7-E86C3C3F9628}" dt="2024-03-15T17:18:04.359" v="3098" actId="20577"/>
          <ac:spMkLst>
            <pc:docMk/>
            <pc:sldMk cId="1327185404" sldId="592"/>
            <ac:spMk id="213" creationId="{00000000-0000-0000-0000-000000000000}"/>
          </ac:spMkLst>
        </pc:spChg>
        <pc:graphicFrameChg chg="add mod modGraphic">
          <ac:chgData name="Hilbert Kong" userId="5f759f385732b058" providerId="LiveId" clId="{7FEEA5E5-4839-4B7A-A6D7-E86C3C3F9628}" dt="2024-03-15T17:40:13.114" v="3434" actId="20577"/>
          <ac:graphicFrameMkLst>
            <pc:docMk/>
            <pc:sldMk cId="1327185404" sldId="592"/>
            <ac:graphicFrameMk id="4" creationId="{3F501F7D-ACC2-3AFA-104C-AD8A6C25AFBA}"/>
          </ac:graphicFrameMkLst>
        </pc:graphicFrameChg>
        <pc:picChg chg="add mod">
          <ac:chgData name="Hilbert Kong" userId="5f759f385732b058" providerId="LiveId" clId="{7FEEA5E5-4839-4B7A-A6D7-E86C3C3F9628}" dt="2024-03-15T17:41:27.729" v="3436" actId="1076"/>
          <ac:picMkLst>
            <pc:docMk/>
            <pc:sldMk cId="1327185404" sldId="592"/>
            <ac:picMk id="6" creationId="{F092E583-8A4D-1414-0548-37ABC7A8A439}"/>
          </ac:picMkLst>
        </pc:picChg>
        <pc:picChg chg="del">
          <ac:chgData name="Hilbert Kong" userId="5f759f385732b058" providerId="LiveId" clId="{7FEEA5E5-4839-4B7A-A6D7-E86C3C3F9628}" dt="2024-03-15T17:18:06.641" v="3099" actId="478"/>
          <ac:picMkLst>
            <pc:docMk/>
            <pc:sldMk cId="1327185404" sldId="592"/>
            <ac:picMk id="13" creationId="{83164683-A826-6426-C19B-7CE18DA451CD}"/>
          </ac:picMkLst>
        </pc:picChg>
        <pc:picChg chg="del">
          <ac:chgData name="Hilbert Kong" userId="5f759f385732b058" providerId="LiveId" clId="{7FEEA5E5-4839-4B7A-A6D7-E86C3C3F9628}" dt="2024-03-15T17:18:10.579" v="3100" actId="478"/>
          <ac:picMkLst>
            <pc:docMk/>
            <pc:sldMk cId="1327185404" sldId="592"/>
            <ac:picMk id="19" creationId="{8D389506-4999-B96D-0E1B-0479602A5B93}"/>
          </ac:picMkLst>
        </pc:picChg>
      </pc:sldChg>
      <pc:sldChg chg="addSp delSp modSp add mod modTransition delAnim modAnim">
        <pc:chgData name="Hilbert Kong" userId="5f759f385732b058" providerId="LiveId" clId="{7FEEA5E5-4839-4B7A-A6D7-E86C3C3F9628}" dt="2024-03-15T19:06:51.142" v="3644"/>
        <pc:sldMkLst>
          <pc:docMk/>
          <pc:sldMk cId="834289293" sldId="593"/>
        </pc:sldMkLst>
        <pc:spChg chg="mod">
          <ac:chgData name="Hilbert Kong" userId="5f759f385732b058" providerId="LiveId" clId="{7FEEA5E5-4839-4B7A-A6D7-E86C3C3F9628}" dt="2024-03-15T17:44:23.431" v="3457" actId="14100"/>
          <ac:spMkLst>
            <pc:docMk/>
            <pc:sldMk cId="834289293" sldId="593"/>
            <ac:spMk id="2" creationId="{21712844-DCAC-E08C-1060-EEF7205C52C9}"/>
          </ac:spMkLst>
        </pc:spChg>
        <pc:spChg chg="add mod">
          <ac:chgData name="Hilbert Kong" userId="5f759f385732b058" providerId="LiveId" clId="{7FEEA5E5-4839-4B7A-A6D7-E86C3C3F9628}" dt="2024-03-15T17:50:10.651" v="3553" actId="1035"/>
          <ac:spMkLst>
            <pc:docMk/>
            <pc:sldMk cId="834289293" sldId="593"/>
            <ac:spMk id="5" creationId="{57B596F7-B363-D398-A70F-FC881D9459D4}"/>
          </ac:spMkLst>
        </pc:spChg>
        <pc:spChg chg="add del mod">
          <ac:chgData name="Hilbert Kong" userId="5f759f385732b058" providerId="LiveId" clId="{7FEEA5E5-4839-4B7A-A6D7-E86C3C3F9628}" dt="2024-03-15T17:49:57.650" v="3545" actId="478"/>
          <ac:spMkLst>
            <pc:docMk/>
            <pc:sldMk cId="834289293" sldId="593"/>
            <ac:spMk id="7" creationId="{06A4806A-170B-AA16-B710-81083A97894C}"/>
          </ac:spMkLst>
        </pc:spChg>
        <pc:spChg chg="add mod">
          <ac:chgData name="Hilbert Kong" userId="5f759f385732b058" providerId="LiveId" clId="{7FEEA5E5-4839-4B7A-A6D7-E86C3C3F9628}" dt="2024-03-15T18:08:00.215" v="3604" actId="1076"/>
          <ac:spMkLst>
            <pc:docMk/>
            <pc:sldMk cId="834289293" sldId="593"/>
            <ac:spMk id="10" creationId="{3EA69017-764F-DBBD-20A5-A1972BA52E08}"/>
          </ac:spMkLst>
        </pc:spChg>
        <pc:spChg chg="mod">
          <ac:chgData name="Hilbert Kong" userId="5f759f385732b058" providerId="LiveId" clId="{7FEEA5E5-4839-4B7A-A6D7-E86C3C3F9628}" dt="2024-03-15T17:42:38.362" v="3443" actId="5793"/>
          <ac:spMkLst>
            <pc:docMk/>
            <pc:sldMk cId="834289293" sldId="593"/>
            <ac:spMk id="213" creationId="{00000000-0000-0000-0000-000000000000}"/>
          </ac:spMkLst>
        </pc:spChg>
        <pc:graphicFrameChg chg="add mod modGraphic">
          <ac:chgData name="Hilbert Kong" userId="5f759f385732b058" providerId="LiveId" clId="{7FEEA5E5-4839-4B7A-A6D7-E86C3C3F9628}" dt="2024-03-15T17:50:05.082" v="3547" actId="1076"/>
          <ac:graphicFrameMkLst>
            <pc:docMk/>
            <pc:sldMk cId="834289293" sldId="593"/>
            <ac:graphicFrameMk id="3" creationId="{61785858-7F36-078D-D71D-5BD620250902}"/>
          </ac:graphicFrameMkLst>
        </pc:graphicFrameChg>
        <pc:graphicFrameChg chg="del">
          <ac:chgData name="Hilbert Kong" userId="5f759f385732b058" providerId="LiveId" clId="{7FEEA5E5-4839-4B7A-A6D7-E86C3C3F9628}" dt="2024-03-15T17:42:27.711" v="3439" actId="478"/>
          <ac:graphicFrameMkLst>
            <pc:docMk/>
            <pc:sldMk cId="834289293" sldId="593"/>
            <ac:graphicFrameMk id="4" creationId="{3F501F7D-ACC2-3AFA-104C-AD8A6C25AFBA}"/>
          </ac:graphicFrameMkLst>
        </pc:graphicFrameChg>
        <pc:picChg chg="del">
          <ac:chgData name="Hilbert Kong" userId="5f759f385732b058" providerId="LiveId" clId="{7FEEA5E5-4839-4B7A-A6D7-E86C3C3F9628}" dt="2024-03-15T17:42:24.864" v="3438" actId="478"/>
          <ac:picMkLst>
            <pc:docMk/>
            <pc:sldMk cId="834289293" sldId="593"/>
            <ac:picMk id="6" creationId="{F092E583-8A4D-1414-0548-37ABC7A8A439}"/>
          </ac:picMkLst>
        </pc:picChg>
        <pc:picChg chg="add del mod">
          <ac:chgData name="Hilbert Kong" userId="5f759f385732b058" providerId="LiveId" clId="{7FEEA5E5-4839-4B7A-A6D7-E86C3C3F9628}" dt="2024-03-15T18:07:53.161" v="3601" actId="478"/>
          <ac:picMkLst>
            <pc:docMk/>
            <pc:sldMk cId="834289293" sldId="593"/>
            <ac:picMk id="9" creationId="{D8823CDD-9305-007F-5CBC-FDA6D0F7CE4E}"/>
          </ac:picMkLst>
        </pc:picChg>
      </pc:sldChg>
      <pc:sldChg chg="delSp modSp add del mod">
        <pc:chgData name="Hilbert Kong" userId="5f759f385732b058" providerId="LiveId" clId="{7FEEA5E5-4839-4B7A-A6D7-E86C3C3F9628}" dt="2024-03-15T17:49:38.011" v="3537" actId="47"/>
        <pc:sldMkLst>
          <pc:docMk/>
          <pc:sldMk cId="3451561084" sldId="594"/>
        </pc:sldMkLst>
        <pc:spChg chg="del">
          <ac:chgData name="Hilbert Kong" userId="5f759f385732b058" providerId="LiveId" clId="{7FEEA5E5-4839-4B7A-A6D7-E86C3C3F9628}" dt="2024-03-15T17:49:26.130" v="3535" actId="478"/>
          <ac:spMkLst>
            <pc:docMk/>
            <pc:sldMk cId="3451561084" sldId="594"/>
            <ac:spMk id="2" creationId="{21712844-DCAC-E08C-1060-EEF7205C52C9}"/>
          </ac:spMkLst>
        </pc:spChg>
        <pc:spChg chg="del">
          <ac:chgData name="Hilbert Kong" userId="5f759f385732b058" providerId="LiveId" clId="{7FEEA5E5-4839-4B7A-A6D7-E86C3C3F9628}" dt="2024-03-15T17:49:26.130" v="3535" actId="478"/>
          <ac:spMkLst>
            <pc:docMk/>
            <pc:sldMk cId="3451561084" sldId="594"/>
            <ac:spMk id="5" creationId="{57B596F7-B363-D398-A70F-FC881D9459D4}"/>
          </ac:spMkLst>
        </pc:spChg>
        <pc:spChg chg="mod">
          <ac:chgData name="Hilbert Kong" userId="5f759f385732b058" providerId="LiveId" clId="{7FEEA5E5-4839-4B7A-A6D7-E86C3C3F9628}" dt="2024-03-15T17:49:30.899" v="3536" actId="1076"/>
          <ac:spMkLst>
            <pc:docMk/>
            <pc:sldMk cId="3451561084" sldId="594"/>
            <ac:spMk id="7" creationId="{06A4806A-170B-AA16-B710-81083A97894C}"/>
          </ac:spMkLst>
        </pc:spChg>
        <pc:graphicFrameChg chg="del">
          <ac:chgData name="Hilbert Kong" userId="5f759f385732b058" providerId="LiveId" clId="{7FEEA5E5-4839-4B7A-A6D7-E86C3C3F9628}" dt="2024-03-15T17:49:26.130" v="3535" actId="478"/>
          <ac:graphicFrameMkLst>
            <pc:docMk/>
            <pc:sldMk cId="3451561084" sldId="594"/>
            <ac:graphicFrameMk id="3" creationId="{61785858-7F36-078D-D71D-5BD620250902}"/>
          </ac:graphicFrameMkLst>
        </pc:graphicFrameChg>
      </pc:sldChg>
      <pc:sldChg chg="addSp delSp modSp add mod modTransition modAnim">
        <pc:chgData name="Hilbert Kong" userId="5f759f385732b058" providerId="LiveId" clId="{7FEEA5E5-4839-4B7A-A6D7-E86C3C3F9628}" dt="2024-03-15T19:06:51.142" v="3644"/>
        <pc:sldMkLst>
          <pc:docMk/>
          <pc:sldMk cId="3861748614" sldId="594"/>
        </pc:sldMkLst>
        <pc:spChg chg="mod">
          <ac:chgData name="Hilbert Kong" userId="5f759f385732b058" providerId="LiveId" clId="{7FEEA5E5-4839-4B7A-A6D7-E86C3C3F9628}" dt="2024-03-15T17:49:47.377" v="3540"/>
          <ac:spMkLst>
            <pc:docMk/>
            <pc:sldMk cId="3861748614" sldId="594"/>
            <ac:spMk id="2" creationId="{21712844-DCAC-E08C-1060-EEF7205C52C9}"/>
          </ac:spMkLst>
        </pc:spChg>
        <pc:spChg chg="del">
          <ac:chgData name="Hilbert Kong" userId="5f759f385732b058" providerId="LiveId" clId="{7FEEA5E5-4839-4B7A-A6D7-E86C3C3F9628}" dt="2024-03-15T17:49:51.805" v="3544" actId="478"/>
          <ac:spMkLst>
            <pc:docMk/>
            <pc:sldMk cId="3861748614" sldId="594"/>
            <ac:spMk id="5" creationId="{57B596F7-B363-D398-A70F-FC881D9459D4}"/>
          </ac:spMkLst>
        </pc:spChg>
        <pc:spChg chg="del mod">
          <ac:chgData name="Hilbert Kong" userId="5f759f385732b058" providerId="LiveId" clId="{7FEEA5E5-4839-4B7A-A6D7-E86C3C3F9628}" dt="2024-03-15T17:49:49.867" v="3543"/>
          <ac:spMkLst>
            <pc:docMk/>
            <pc:sldMk cId="3861748614" sldId="594"/>
            <ac:spMk id="7" creationId="{06A4806A-170B-AA16-B710-81083A97894C}"/>
          </ac:spMkLst>
        </pc:spChg>
        <pc:graphicFrameChg chg="del">
          <ac:chgData name="Hilbert Kong" userId="5f759f385732b058" providerId="LiveId" clId="{7FEEA5E5-4839-4B7A-A6D7-E86C3C3F9628}" dt="2024-03-15T17:49:49.867" v="3541" actId="478"/>
          <ac:graphicFrameMkLst>
            <pc:docMk/>
            <pc:sldMk cId="3861748614" sldId="594"/>
            <ac:graphicFrameMk id="3" creationId="{61785858-7F36-078D-D71D-5BD620250902}"/>
          </ac:graphicFrameMkLst>
        </pc:graphicFrameChg>
        <pc:picChg chg="add mod">
          <ac:chgData name="Hilbert Kong" userId="5f759f385732b058" providerId="LiveId" clId="{7FEEA5E5-4839-4B7A-A6D7-E86C3C3F9628}" dt="2024-03-15T18:03:09.789" v="3598" actId="1076"/>
          <ac:picMkLst>
            <pc:docMk/>
            <pc:sldMk cId="3861748614" sldId="594"/>
            <ac:picMk id="6" creationId="{2AFF55E9-4AC5-9244-2D51-CE6A112A6FA2}"/>
          </ac:picMkLst>
        </pc:picChg>
        <pc:picChg chg="add mod">
          <ac:chgData name="Hilbert Kong" userId="5f759f385732b058" providerId="LiveId" clId="{7FEEA5E5-4839-4B7A-A6D7-E86C3C3F9628}" dt="2024-03-15T18:10:04.746" v="3606" actId="1076"/>
          <ac:picMkLst>
            <pc:docMk/>
            <pc:sldMk cId="3861748614" sldId="594"/>
            <ac:picMk id="9" creationId="{64E661C1-FC49-68D3-D598-07402D58A76B}"/>
          </ac:picMkLst>
        </pc:picChg>
      </pc:sldChg>
      <pc:sldChg chg="add mod modTransition modShow">
        <pc:chgData name="Hilbert Kong" userId="5f759f385732b058" providerId="LiveId" clId="{7FEEA5E5-4839-4B7A-A6D7-E86C3C3F9628}" dt="2024-03-15T19:06:51.142" v="3644"/>
        <pc:sldMkLst>
          <pc:docMk/>
          <pc:sldMk cId="2304263015" sldId="595"/>
        </pc:sldMkLst>
      </pc:sldChg>
      <pc:sldMasterChg chg="modTransition modSldLayout">
        <pc:chgData name="Hilbert Kong" userId="5f759f385732b058" providerId="LiveId" clId="{7FEEA5E5-4839-4B7A-A6D7-E86C3C3F9628}" dt="2024-03-15T19:06:51.142" v="3644"/>
        <pc:sldMasterMkLst>
          <pc:docMk/>
          <pc:sldMasterMk cId="2386758224" sldId="2147483674"/>
        </pc:sldMasterMkLst>
        <pc:sldLayoutChg chg="modTransition">
          <pc:chgData name="Hilbert Kong" userId="5f759f385732b058" providerId="LiveId" clId="{7FEEA5E5-4839-4B7A-A6D7-E86C3C3F9628}" dt="2024-03-15T19:06:51.142" v="3644"/>
          <pc:sldLayoutMkLst>
            <pc:docMk/>
            <pc:sldMasterMk cId="2386758224" sldId="2147483674"/>
            <pc:sldLayoutMk cId="1196227329" sldId="2147483675"/>
          </pc:sldLayoutMkLst>
        </pc:sldLayoutChg>
      </pc:sldMasterChg>
      <pc:sldMasterChg chg="modTransition modSldLayout">
        <pc:chgData name="Hilbert Kong" userId="5f759f385732b058" providerId="LiveId" clId="{7FEEA5E5-4839-4B7A-A6D7-E86C3C3F9628}" dt="2024-03-15T19:06:51.142" v="3644"/>
        <pc:sldMasterMkLst>
          <pc:docMk/>
          <pc:sldMasterMk cId="2415888233" sldId="2147483676"/>
        </pc:sldMasterMkLst>
        <pc:sldLayoutChg chg="modTransition">
          <pc:chgData name="Hilbert Kong" userId="5f759f385732b058" providerId="LiveId" clId="{7FEEA5E5-4839-4B7A-A6D7-E86C3C3F9628}" dt="2024-03-15T19:06:51.142" v="3644"/>
          <pc:sldLayoutMkLst>
            <pc:docMk/>
            <pc:sldMasterMk cId="2415888233" sldId="2147483676"/>
            <pc:sldLayoutMk cId="427289534" sldId="2147483677"/>
          </pc:sldLayoutMkLst>
        </pc:sldLayoutChg>
      </pc:sldMasterChg>
      <pc:sldMasterChg chg="modTransition modSldLayout">
        <pc:chgData name="Hilbert Kong" userId="5f759f385732b058" providerId="LiveId" clId="{7FEEA5E5-4839-4B7A-A6D7-E86C3C3F9628}" dt="2024-03-15T19:06:51.142" v="3644"/>
        <pc:sldMasterMkLst>
          <pc:docMk/>
          <pc:sldMasterMk cId="3081434363" sldId="2147483678"/>
        </pc:sldMasterMkLst>
        <pc:sldLayoutChg chg="modTransition">
          <pc:chgData name="Hilbert Kong" userId="5f759f385732b058" providerId="LiveId" clId="{7FEEA5E5-4839-4B7A-A6D7-E86C3C3F9628}" dt="2024-03-15T19:06:51.142" v="3644"/>
          <pc:sldLayoutMkLst>
            <pc:docMk/>
            <pc:sldMasterMk cId="3081434363" sldId="2147483678"/>
            <pc:sldLayoutMk cId="3426464600" sldId="2147483679"/>
          </pc:sldLayoutMkLst>
        </pc:sldLayoutChg>
      </pc:sldMasterChg>
      <pc:sldMasterChg chg="modTransition modSldLayout">
        <pc:chgData name="Hilbert Kong" userId="5f759f385732b058" providerId="LiveId" clId="{7FEEA5E5-4839-4B7A-A6D7-E86C3C3F9628}" dt="2024-03-15T19:06:51.142" v="3644"/>
        <pc:sldMasterMkLst>
          <pc:docMk/>
          <pc:sldMasterMk cId="576370910" sldId="2147483680"/>
        </pc:sldMasterMkLst>
        <pc:sldLayoutChg chg="modTransition">
          <pc:chgData name="Hilbert Kong" userId="5f759f385732b058" providerId="LiveId" clId="{7FEEA5E5-4839-4B7A-A6D7-E86C3C3F9628}" dt="2024-03-15T19:06:51.142" v="3644"/>
          <pc:sldLayoutMkLst>
            <pc:docMk/>
            <pc:sldMasterMk cId="576370910" sldId="2147483680"/>
            <pc:sldLayoutMk cId="3920711155" sldId="2147483681"/>
          </pc:sldLayoutMkLst>
        </pc:sldLayoutChg>
      </pc:sldMasterChg>
      <pc:sldMasterChg chg="modTransition modSldLayout">
        <pc:chgData name="Hilbert Kong" userId="5f759f385732b058" providerId="LiveId" clId="{7FEEA5E5-4839-4B7A-A6D7-E86C3C3F9628}" dt="2024-03-15T19:06:51.142" v="3644"/>
        <pc:sldMasterMkLst>
          <pc:docMk/>
          <pc:sldMasterMk cId="3087310964" sldId="2147483682"/>
        </pc:sldMasterMkLst>
        <pc:sldLayoutChg chg="modTransition">
          <pc:chgData name="Hilbert Kong" userId="5f759f385732b058" providerId="LiveId" clId="{7FEEA5E5-4839-4B7A-A6D7-E86C3C3F9628}" dt="2024-03-15T19:06:51.142" v="3644"/>
          <pc:sldLayoutMkLst>
            <pc:docMk/>
            <pc:sldMasterMk cId="3087310964" sldId="2147483682"/>
            <pc:sldLayoutMk cId="2283248917" sldId="2147483683"/>
          </pc:sldLayoutMkLst>
        </pc:sldLayoutChg>
      </pc:sldMasterChg>
      <pc:sldMasterChg chg="modTransition modSldLayout">
        <pc:chgData name="Hilbert Kong" userId="5f759f385732b058" providerId="LiveId" clId="{7FEEA5E5-4839-4B7A-A6D7-E86C3C3F9628}" dt="2024-03-15T19:06:51.142" v="3644"/>
        <pc:sldMasterMkLst>
          <pc:docMk/>
          <pc:sldMasterMk cId="3430927888" sldId="2147483684"/>
        </pc:sldMasterMkLst>
        <pc:sldLayoutChg chg="modTransition">
          <pc:chgData name="Hilbert Kong" userId="5f759f385732b058" providerId="LiveId" clId="{7FEEA5E5-4839-4B7A-A6D7-E86C3C3F9628}" dt="2024-03-15T19:06:51.142" v="3644"/>
          <pc:sldLayoutMkLst>
            <pc:docMk/>
            <pc:sldMasterMk cId="3430927888" sldId="2147483684"/>
            <pc:sldLayoutMk cId="1350346632" sldId="2147483685"/>
          </pc:sldLayoutMkLst>
        </pc:sldLayoutChg>
      </pc:sldMasterChg>
      <pc:sldMasterChg chg="modTransition modSldLayout">
        <pc:chgData name="Hilbert Kong" userId="5f759f385732b058" providerId="LiveId" clId="{7FEEA5E5-4839-4B7A-A6D7-E86C3C3F9628}" dt="2024-03-15T19:06:51.142" v="3644"/>
        <pc:sldMasterMkLst>
          <pc:docMk/>
          <pc:sldMasterMk cId="2835425415" sldId="2147483686"/>
        </pc:sldMasterMkLst>
        <pc:sldLayoutChg chg="modTransition">
          <pc:chgData name="Hilbert Kong" userId="5f759f385732b058" providerId="LiveId" clId="{7FEEA5E5-4839-4B7A-A6D7-E86C3C3F9628}" dt="2024-03-15T19:06:51.142" v="3644"/>
          <pc:sldLayoutMkLst>
            <pc:docMk/>
            <pc:sldMasterMk cId="2835425415" sldId="2147483686"/>
            <pc:sldLayoutMk cId="171352426" sldId="2147483687"/>
          </pc:sldLayoutMkLst>
        </pc:sldLayoutChg>
      </pc:sldMasterChg>
      <pc:sldMasterChg chg="modTransition modSldLayout">
        <pc:chgData name="Hilbert Kong" userId="5f759f385732b058" providerId="LiveId" clId="{7FEEA5E5-4839-4B7A-A6D7-E86C3C3F9628}" dt="2024-03-15T19:06:51.142" v="3644"/>
        <pc:sldMasterMkLst>
          <pc:docMk/>
          <pc:sldMasterMk cId="1031843381" sldId="2147483688"/>
        </pc:sldMasterMkLst>
        <pc:sldLayoutChg chg="modTransition">
          <pc:chgData name="Hilbert Kong" userId="5f759f385732b058" providerId="LiveId" clId="{7FEEA5E5-4839-4B7A-A6D7-E86C3C3F9628}" dt="2024-03-15T19:06:51.142" v="3644"/>
          <pc:sldLayoutMkLst>
            <pc:docMk/>
            <pc:sldMasterMk cId="1031843381" sldId="2147483688"/>
            <pc:sldLayoutMk cId="2009382543" sldId="2147483689"/>
          </pc:sldLayoutMkLst>
        </pc:sldLayoutChg>
      </pc:sldMasterChg>
      <pc:sldMasterChg chg="modTransition modSldLayout">
        <pc:chgData name="Hilbert Kong" userId="5f759f385732b058" providerId="LiveId" clId="{7FEEA5E5-4839-4B7A-A6D7-E86C3C3F9628}" dt="2024-03-15T19:06:51.142" v="3644"/>
        <pc:sldMasterMkLst>
          <pc:docMk/>
          <pc:sldMasterMk cId="3908923746" sldId="2147483690"/>
        </pc:sldMasterMkLst>
        <pc:sldLayoutChg chg="modTransition">
          <pc:chgData name="Hilbert Kong" userId="5f759f385732b058" providerId="LiveId" clId="{7FEEA5E5-4839-4B7A-A6D7-E86C3C3F9628}" dt="2024-03-15T19:06:51.142" v="3644"/>
          <pc:sldLayoutMkLst>
            <pc:docMk/>
            <pc:sldMasterMk cId="3908923746" sldId="2147483690"/>
            <pc:sldLayoutMk cId="1701859254" sldId="2147483691"/>
          </pc:sldLayoutMkLst>
        </pc:sldLayoutChg>
      </pc:sldMasterChg>
      <pc:sldMasterChg chg="modTransition modSldLayout">
        <pc:chgData name="Hilbert Kong" userId="5f759f385732b058" providerId="LiveId" clId="{7FEEA5E5-4839-4B7A-A6D7-E86C3C3F9628}" dt="2024-03-15T19:06:51.142" v="3644"/>
        <pc:sldMasterMkLst>
          <pc:docMk/>
          <pc:sldMasterMk cId="3180666471" sldId="2147483692"/>
        </pc:sldMasterMkLst>
        <pc:sldLayoutChg chg="modTransition">
          <pc:chgData name="Hilbert Kong" userId="5f759f385732b058" providerId="LiveId" clId="{7FEEA5E5-4839-4B7A-A6D7-E86C3C3F9628}" dt="2024-03-15T19:06:51.142" v="3644"/>
          <pc:sldLayoutMkLst>
            <pc:docMk/>
            <pc:sldMasterMk cId="3180666471" sldId="2147483692"/>
            <pc:sldLayoutMk cId="1746743819" sldId="2147483693"/>
          </pc:sldLayoutMkLst>
        </pc:sldLayoutChg>
      </pc:sldMasterChg>
      <pc:sldMasterChg chg="modTransition modSldLayout">
        <pc:chgData name="Hilbert Kong" userId="5f759f385732b058" providerId="LiveId" clId="{7FEEA5E5-4839-4B7A-A6D7-E86C3C3F9628}" dt="2024-03-15T19:06:51.142" v="3644"/>
        <pc:sldMasterMkLst>
          <pc:docMk/>
          <pc:sldMasterMk cId="1402915349" sldId="2147483694"/>
        </pc:sldMasterMkLst>
        <pc:sldLayoutChg chg="modTransition">
          <pc:chgData name="Hilbert Kong" userId="5f759f385732b058" providerId="LiveId" clId="{7FEEA5E5-4839-4B7A-A6D7-E86C3C3F9628}" dt="2024-03-15T19:06:51.142" v="3644"/>
          <pc:sldLayoutMkLst>
            <pc:docMk/>
            <pc:sldMasterMk cId="1402915349" sldId="2147483694"/>
            <pc:sldLayoutMk cId="3294869521" sldId="2147483695"/>
          </pc:sldLayoutMkLst>
        </pc:sldLayoutChg>
      </pc:sldMasterChg>
      <pc:sldMasterChg chg="modTransition modSldLayout">
        <pc:chgData name="Hilbert Kong" userId="5f759f385732b058" providerId="LiveId" clId="{7FEEA5E5-4839-4B7A-A6D7-E86C3C3F9628}" dt="2024-03-15T19:06:51.142" v="3644"/>
        <pc:sldMasterMkLst>
          <pc:docMk/>
          <pc:sldMasterMk cId="3865314394" sldId="2147483696"/>
        </pc:sldMasterMkLst>
        <pc:sldLayoutChg chg="modTransition">
          <pc:chgData name="Hilbert Kong" userId="5f759f385732b058" providerId="LiveId" clId="{7FEEA5E5-4839-4B7A-A6D7-E86C3C3F9628}" dt="2024-03-15T19:06:51.142" v="3644"/>
          <pc:sldLayoutMkLst>
            <pc:docMk/>
            <pc:sldMasterMk cId="3865314394" sldId="2147483696"/>
            <pc:sldLayoutMk cId="2254814733" sldId="2147483697"/>
          </pc:sldLayoutMkLst>
        </pc:sldLayoutChg>
      </pc:sldMasterChg>
      <pc:sldMasterChg chg="modTransition modSldLayout">
        <pc:chgData name="Hilbert Kong" userId="5f759f385732b058" providerId="LiveId" clId="{7FEEA5E5-4839-4B7A-A6D7-E86C3C3F9628}" dt="2024-03-15T19:06:51.142" v="3644"/>
        <pc:sldMasterMkLst>
          <pc:docMk/>
          <pc:sldMasterMk cId="1014189500" sldId="2147483698"/>
        </pc:sldMasterMkLst>
        <pc:sldLayoutChg chg="modTransition">
          <pc:chgData name="Hilbert Kong" userId="5f759f385732b058" providerId="LiveId" clId="{7FEEA5E5-4839-4B7A-A6D7-E86C3C3F9628}" dt="2024-03-15T19:06:51.142" v="3644"/>
          <pc:sldLayoutMkLst>
            <pc:docMk/>
            <pc:sldMasterMk cId="1014189500" sldId="2147483698"/>
            <pc:sldLayoutMk cId="679081792" sldId="2147483699"/>
          </pc:sldLayoutMkLst>
        </pc:sldLayoutChg>
      </pc:sldMasterChg>
      <pc:sldMasterChg chg="modTransition modSldLayout">
        <pc:chgData name="Hilbert Kong" userId="5f759f385732b058" providerId="LiveId" clId="{7FEEA5E5-4839-4B7A-A6D7-E86C3C3F9628}" dt="2024-03-15T19:06:51.142" v="3644"/>
        <pc:sldMasterMkLst>
          <pc:docMk/>
          <pc:sldMasterMk cId="3231917929" sldId="2147483700"/>
        </pc:sldMasterMkLst>
        <pc:sldLayoutChg chg="modTransition">
          <pc:chgData name="Hilbert Kong" userId="5f759f385732b058" providerId="LiveId" clId="{7FEEA5E5-4839-4B7A-A6D7-E86C3C3F9628}" dt="2024-03-15T19:06:51.142" v="3644"/>
          <pc:sldLayoutMkLst>
            <pc:docMk/>
            <pc:sldMasterMk cId="3231917929" sldId="2147483700"/>
            <pc:sldLayoutMk cId="2200121260" sldId="2147483701"/>
          </pc:sldLayoutMkLst>
        </pc:sldLayoutChg>
        <pc:sldLayoutChg chg="modTransition">
          <pc:chgData name="Hilbert Kong" userId="5f759f385732b058" providerId="LiveId" clId="{7FEEA5E5-4839-4B7A-A6D7-E86C3C3F9628}" dt="2024-03-15T19:06:51.142" v="3644"/>
          <pc:sldLayoutMkLst>
            <pc:docMk/>
            <pc:sldMasterMk cId="3231917929" sldId="2147483700"/>
            <pc:sldLayoutMk cId="465753590" sldId="2147483702"/>
          </pc:sldLayoutMkLst>
        </pc:sldLayoutChg>
      </pc:sldMasterChg>
      <pc:sldMasterChg chg="modTransition modSldLayout">
        <pc:chgData name="Hilbert Kong" userId="5f759f385732b058" providerId="LiveId" clId="{7FEEA5E5-4839-4B7A-A6D7-E86C3C3F9628}" dt="2024-03-15T19:06:51.142" v="3644"/>
        <pc:sldMasterMkLst>
          <pc:docMk/>
          <pc:sldMasterMk cId="2436460277" sldId="2147483703"/>
        </pc:sldMasterMkLst>
        <pc:sldLayoutChg chg="modTransition">
          <pc:chgData name="Hilbert Kong" userId="5f759f385732b058" providerId="LiveId" clId="{7FEEA5E5-4839-4B7A-A6D7-E86C3C3F9628}" dt="2024-03-15T19:06:51.142" v="3644"/>
          <pc:sldLayoutMkLst>
            <pc:docMk/>
            <pc:sldMasterMk cId="2436460277" sldId="2147483703"/>
            <pc:sldLayoutMk cId="3897029346" sldId="2147483704"/>
          </pc:sldLayoutMkLst>
        </pc:sldLayoutChg>
        <pc:sldLayoutChg chg="modTransition">
          <pc:chgData name="Hilbert Kong" userId="5f759f385732b058" providerId="LiveId" clId="{7FEEA5E5-4839-4B7A-A6D7-E86C3C3F9628}" dt="2024-03-15T19:06:51.142" v="3644"/>
          <pc:sldLayoutMkLst>
            <pc:docMk/>
            <pc:sldMasterMk cId="2436460277" sldId="2147483703"/>
            <pc:sldLayoutMk cId="2857554533" sldId="2147483705"/>
          </pc:sldLayoutMkLst>
        </pc:sldLayoutChg>
        <pc:sldLayoutChg chg="modTransition">
          <pc:chgData name="Hilbert Kong" userId="5f759f385732b058" providerId="LiveId" clId="{7FEEA5E5-4839-4B7A-A6D7-E86C3C3F9628}" dt="2024-03-15T19:06:51.142" v="3644"/>
          <pc:sldLayoutMkLst>
            <pc:docMk/>
            <pc:sldMasterMk cId="2436460277" sldId="2147483703"/>
            <pc:sldLayoutMk cId="957559823" sldId="2147483706"/>
          </pc:sldLayoutMkLst>
        </pc:sldLayoutChg>
      </pc:sldMasterChg>
      <pc:sldMasterChg chg="modTransition modSldLayout">
        <pc:chgData name="Hilbert Kong" userId="5f759f385732b058" providerId="LiveId" clId="{7FEEA5E5-4839-4B7A-A6D7-E86C3C3F9628}" dt="2024-03-15T19:06:51.142" v="3644"/>
        <pc:sldMasterMkLst>
          <pc:docMk/>
          <pc:sldMasterMk cId="1316492762" sldId="2147483707"/>
        </pc:sldMasterMkLst>
        <pc:sldLayoutChg chg="modTransition">
          <pc:chgData name="Hilbert Kong" userId="5f759f385732b058" providerId="LiveId" clId="{7FEEA5E5-4839-4B7A-A6D7-E86C3C3F9628}" dt="2024-03-15T19:06:51.142" v="3644"/>
          <pc:sldLayoutMkLst>
            <pc:docMk/>
            <pc:sldMasterMk cId="1316492762" sldId="2147483707"/>
            <pc:sldLayoutMk cId="2301455673" sldId="2147483708"/>
          </pc:sldLayoutMkLst>
        </pc:sldLayoutChg>
        <pc:sldLayoutChg chg="modTransition">
          <pc:chgData name="Hilbert Kong" userId="5f759f385732b058" providerId="LiveId" clId="{7FEEA5E5-4839-4B7A-A6D7-E86C3C3F9628}" dt="2024-03-15T19:06:51.142" v="3644"/>
          <pc:sldLayoutMkLst>
            <pc:docMk/>
            <pc:sldMasterMk cId="1316492762" sldId="2147483707"/>
            <pc:sldLayoutMk cId="3371598274" sldId="2147483709"/>
          </pc:sldLayoutMkLst>
        </pc:sldLayoutChg>
      </pc:sldMasterChg>
      <pc:sldMasterChg chg="modTransition modSldLayout">
        <pc:chgData name="Hilbert Kong" userId="5f759f385732b058" providerId="LiveId" clId="{7FEEA5E5-4839-4B7A-A6D7-E86C3C3F9628}" dt="2024-03-15T19:06:51.142" v="3644"/>
        <pc:sldMasterMkLst>
          <pc:docMk/>
          <pc:sldMasterMk cId="2691553203" sldId="2147483710"/>
        </pc:sldMasterMkLst>
        <pc:sldLayoutChg chg="modTransition">
          <pc:chgData name="Hilbert Kong" userId="5f759f385732b058" providerId="LiveId" clId="{7FEEA5E5-4839-4B7A-A6D7-E86C3C3F9628}" dt="2024-03-15T19:06:51.142" v="3644"/>
          <pc:sldLayoutMkLst>
            <pc:docMk/>
            <pc:sldMasterMk cId="2691553203" sldId="2147483710"/>
            <pc:sldLayoutMk cId="994672734" sldId="2147483711"/>
          </pc:sldLayoutMkLst>
        </pc:sldLayoutChg>
      </pc:sldMasterChg>
      <pc:sldMasterChg chg="modTransition modSldLayout">
        <pc:chgData name="Hilbert Kong" userId="5f759f385732b058" providerId="LiveId" clId="{7FEEA5E5-4839-4B7A-A6D7-E86C3C3F9628}" dt="2024-03-15T19:06:51.142" v="3644"/>
        <pc:sldMasterMkLst>
          <pc:docMk/>
          <pc:sldMasterMk cId="3363721995" sldId="2147483712"/>
        </pc:sldMasterMkLst>
        <pc:sldLayoutChg chg="modTransition">
          <pc:chgData name="Hilbert Kong" userId="5f759f385732b058" providerId="LiveId" clId="{7FEEA5E5-4839-4B7A-A6D7-E86C3C3F9628}" dt="2024-03-15T19:06:51.142" v="3644"/>
          <pc:sldLayoutMkLst>
            <pc:docMk/>
            <pc:sldMasterMk cId="3363721995" sldId="2147483712"/>
            <pc:sldLayoutMk cId="3222182066" sldId="2147483713"/>
          </pc:sldLayoutMkLst>
        </pc:sldLayoutChg>
        <pc:sldLayoutChg chg="modTransition">
          <pc:chgData name="Hilbert Kong" userId="5f759f385732b058" providerId="LiveId" clId="{7FEEA5E5-4839-4B7A-A6D7-E86C3C3F9628}" dt="2024-03-15T19:06:51.142" v="3644"/>
          <pc:sldLayoutMkLst>
            <pc:docMk/>
            <pc:sldMasterMk cId="3363721995" sldId="2147483712"/>
            <pc:sldLayoutMk cId="920976773" sldId="2147483714"/>
          </pc:sldLayoutMkLst>
        </pc:sldLayoutChg>
        <pc:sldLayoutChg chg="modTransition">
          <pc:chgData name="Hilbert Kong" userId="5f759f385732b058" providerId="LiveId" clId="{7FEEA5E5-4839-4B7A-A6D7-E86C3C3F9628}" dt="2024-03-15T19:06:51.142" v="3644"/>
          <pc:sldLayoutMkLst>
            <pc:docMk/>
            <pc:sldMasterMk cId="3363721995" sldId="2147483712"/>
            <pc:sldLayoutMk cId="412161488" sldId="2147483715"/>
          </pc:sldLayoutMkLst>
        </pc:sldLayoutChg>
        <pc:sldLayoutChg chg="modTransition">
          <pc:chgData name="Hilbert Kong" userId="5f759f385732b058" providerId="LiveId" clId="{7FEEA5E5-4839-4B7A-A6D7-E86C3C3F9628}" dt="2024-03-15T19:06:51.142" v="3644"/>
          <pc:sldLayoutMkLst>
            <pc:docMk/>
            <pc:sldMasterMk cId="3363721995" sldId="2147483712"/>
            <pc:sldLayoutMk cId="1265668429" sldId="2147483716"/>
          </pc:sldLayoutMkLst>
        </pc:sldLayoutChg>
        <pc:sldLayoutChg chg="modTransition">
          <pc:chgData name="Hilbert Kong" userId="5f759f385732b058" providerId="LiveId" clId="{7FEEA5E5-4839-4B7A-A6D7-E86C3C3F9628}" dt="2024-03-15T19:06:51.142" v="3644"/>
          <pc:sldLayoutMkLst>
            <pc:docMk/>
            <pc:sldMasterMk cId="3363721995" sldId="2147483712"/>
            <pc:sldLayoutMk cId="4184703097" sldId="2147483717"/>
          </pc:sldLayoutMkLst>
        </pc:sldLayoutChg>
        <pc:sldLayoutChg chg="modTransition">
          <pc:chgData name="Hilbert Kong" userId="5f759f385732b058" providerId="LiveId" clId="{7FEEA5E5-4839-4B7A-A6D7-E86C3C3F9628}" dt="2024-03-15T19:06:51.142" v="3644"/>
          <pc:sldLayoutMkLst>
            <pc:docMk/>
            <pc:sldMasterMk cId="3363721995" sldId="2147483712"/>
            <pc:sldLayoutMk cId="3393526845" sldId="2147483718"/>
          </pc:sldLayoutMkLst>
        </pc:sldLayoutChg>
        <pc:sldLayoutChg chg="modTransition">
          <pc:chgData name="Hilbert Kong" userId="5f759f385732b058" providerId="LiveId" clId="{7FEEA5E5-4839-4B7A-A6D7-E86C3C3F9628}" dt="2024-03-15T19:06:51.142" v="3644"/>
          <pc:sldLayoutMkLst>
            <pc:docMk/>
            <pc:sldMasterMk cId="3363721995" sldId="2147483712"/>
            <pc:sldLayoutMk cId="2404500603" sldId="2147483719"/>
          </pc:sldLayoutMkLst>
        </pc:sldLayoutChg>
        <pc:sldLayoutChg chg="modTransition">
          <pc:chgData name="Hilbert Kong" userId="5f759f385732b058" providerId="LiveId" clId="{7FEEA5E5-4839-4B7A-A6D7-E86C3C3F9628}" dt="2024-03-15T19:06:51.142" v="3644"/>
          <pc:sldLayoutMkLst>
            <pc:docMk/>
            <pc:sldMasterMk cId="3363721995" sldId="2147483712"/>
            <pc:sldLayoutMk cId="465078495" sldId="2147483720"/>
          </pc:sldLayoutMkLst>
        </pc:sldLayoutChg>
        <pc:sldLayoutChg chg="modTransition">
          <pc:chgData name="Hilbert Kong" userId="5f759f385732b058" providerId="LiveId" clId="{7FEEA5E5-4839-4B7A-A6D7-E86C3C3F9628}" dt="2024-03-15T19:06:51.142" v="3644"/>
          <pc:sldLayoutMkLst>
            <pc:docMk/>
            <pc:sldMasterMk cId="3363721995" sldId="2147483712"/>
            <pc:sldLayoutMk cId="403843113" sldId="2147483721"/>
          </pc:sldLayoutMkLst>
        </pc:sldLayoutChg>
        <pc:sldLayoutChg chg="modTransition">
          <pc:chgData name="Hilbert Kong" userId="5f759f385732b058" providerId="LiveId" clId="{7FEEA5E5-4839-4B7A-A6D7-E86C3C3F9628}" dt="2024-03-15T19:06:51.142" v="3644"/>
          <pc:sldLayoutMkLst>
            <pc:docMk/>
            <pc:sldMasterMk cId="3363721995" sldId="2147483712"/>
            <pc:sldLayoutMk cId="1583310784" sldId="2147483722"/>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2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45"/>
            </a:lvl1pPr>
          </a:lstStyle>
          <a:p>
            <a:endParaRPr lang="zh-CN" altLang="en-US"/>
          </a:p>
        </p:txBody>
      </p:sp>
      <p:sp>
        <p:nvSpPr>
          <p:cNvPr id="3" name="日期占位符 2"/>
          <p:cNvSpPr>
            <a:spLocks noGrp="1"/>
          </p:cNvSpPr>
          <p:nvPr>
            <p:ph type="dt" sz="quarter" idx="1"/>
          </p:nvPr>
        </p:nvSpPr>
        <p:spPr>
          <a:xfrm>
            <a:off x="4023812" y="0"/>
            <a:ext cx="3078290" cy="513492"/>
          </a:xfrm>
          <a:prstGeom prst="rect">
            <a:avLst/>
          </a:prstGeom>
        </p:spPr>
        <p:txBody>
          <a:bodyPr vert="horz" lIns="91440" tIns="45720" rIns="91440" bIns="45720" rtlCol="0"/>
          <a:lstStyle>
            <a:lvl1pPr algn="r">
              <a:defRPr sz="1245"/>
            </a:lvl1pPr>
          </a:lstStyle>
          <a:p>
            <a:fld id="{0F9B84EA-7D68-4D60-9CB1-D50884785D1C}" type="datetimeFigureOut">
              <a:rPr lang="zh-CN" altLang="en-US" smtClean="0"/>
              <a:t>2024/5/3</a:t>
            </a:fld>
            <a:endParaRPr lang="zh-CN" altLang="en-US"/>
          </a:p>
        </p:txBody>
      </p:sp>
      <p:sp>
        <p:nvSpPr>
          <p:cNvPr id="4" name="页脚占位符 3"/>
          <p:cNvSpPr>
            <a:spLocks noGrp="1"/>
          </p:cNvSpPr>
          <p:nvPr>
            <p:ph type="ftr" sz="quarter" idx="2"/>
          </p:nvPr>
        </p:nvSpPr>
        <p:spPr>
          <a:xfrm>
            <a:off x="0" y="9720804"/>
            <a:ext cx="3078290" cy="513491"/>
          </a:xfrm>
          <a:prstGeom prst="rect">
            <a:avLst/>
          </a:prstGeom>
        </p:spPr>
        <p:txBody>
          <a:bodyPr vert="horz" lIns="91440" tIns="45720" rIns="91440" bIns="45720" rtlCol="0" anchor="b"/>
          <a:lstStyle>
            <a:lvl1pPr algn="l">
              <a:defRPr sz="1245"/>
            </a:lvl1pPr>
          </a:lstStyle>
          <a:p>
            <a:endParaRPr lang="zh-CN" altLang="en-US"/>
          </a:p>
        </p:txBody>
      </p:sp>
      <p:sp>
        <p:nvSpPr>
          <p:cNvPr id="5" name="灯片编号占位符 4"/>
          <p:cNvSpPr>
            <a:spLocks noGrp="1"/>
          </p:cNvSpPr>
          <p:nvPr>
            <p:ph type="sldNum" sz="quarter" idx="3"/>
          </p:nvPr>
        </p:nvSpPr>
        <p:spPr>
          <a:xfrm>
            <a:off x="4023812" y="9720804"/>
            <a:ext cx="3078290" cy="513491"/>
          </a:xfrm>
          <a:prstGeom prst="rect">
            <a:avLst/>
          </a:prstGeom>
        </p:spPr>
        <p:txBody>
          <a:bodyPr vert="horz" lIns="91440" tIns="45720" rIns="91440" bIns="45720" rtlCol="0" anchor="b"/>
          <a:lstStyle>
            <a:lvl1pPr algn="r">
              <a:defRPr sz="1245"/>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3812" y="0"/>
            <a:ext cx="3078290" cy="513492"/>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2024/5/3</a:t>
            </a:fld>
            <a:endParaRPr lang="zh-CN" altLang="en-US"/>
          </a:p>
        </p:txBody>
      </p:sp>
      <p:sp>
        <p:nvSpPr>
          <p:cNvPr id="4" name="幻灯片图像占位符 3"/>
          <p:cNvSpPr>
            <a:spLocks noGrp="1" noRot="1" noChangeAspect="1"/>
          </p:cNvSpPr>
          <p:nvPr>
            <p:ph type="sldImg" idx="2"/>
          </p:nvPr>
        </p:nvSpPr>
        <p:spPr>
          <a:xfrm>
            <a:off x="481584" y="1279287"/>
            <a:ext cx="6140577" cy="345407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0375" y="4925254"/>
            <a:ext cx="5682996" cy="4029754"/>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9720804"/>
            <a:ext cx="3078290" cy="513491"/>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3812" y="9720804"/>
            <a:ext cx="3078290" cy="513491"/>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1013" y="1279525"/>
            <a:ext cx="6140450" cy="34544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6837353-30EB-4A48-80EB-173D804AEFBD}" type="slidenum">
              <a:rPr lang="zh-CN" altLang="en-US" smtClean="0"/>
              <a:t>1</a:t>
            </a:fld>
            <a:endParaRPr lang="zh-CN" altLang="en-US"/>
          </a:p>
        </p:txBody>
      </p:sp>
    </p:spTree>
    <p:extLst>
      <p:ext uri="{BB962C8B-B14F-4D97-AF65-F5344CB8AC3E}">
        <p14:creationId xmlns:p14="http://schemas.microsoft.com/office/powerpoint/2010/main" val="24326144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1013" y="1279525"/>
            <a:ext cx="6140450" cy="3454400"/>
          </a:xfrm>
        </p:spPr>
      </p:sp>
      <p:sp>
        <p:nvSpPr>
          <p:cNvPr id="3" name="Text Placeholder 2"/>
          <p:cNvSpPr>
            <a:spLocks noGrp="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pPr marL="0" marR="0" lvl="0" indent="0" algn="l" defTabSz="2438400" rtl="0" eaLnBrk="1" fontAlgn="auto" latinLnBrk="0" hangingPunct="0">
              <a:lnSpc>
                <a:spcPct val="90000"/>
              </a:lnSpc>
              <a:spcBef>
                <a:spcPts val="4500"/>
              </a:spcBef>
              <a:spcAft>
                <a:spcPts val="0"/>
              </a:spcAft>
              <a:buClrTx/>
              <a:buSzTx/>
              <a:buFontTx/>
              <a:buNone/>
              <a:tabLst/>
              <a:defRPr/>
            </a:pPr>
            <a:fld id="{85D0DACE-38E0-42D2-9336-2B707D34BC6D}" type="slidenum">
              <a:rPr kumimoji="0" lang="zh-CN" altLang="en-US" sz="4800" b="0" i="0" u="none" strike="noStrike" kern="0" cap="none" spc="0" normalizeH="0" baseline="0" noProof="0" smtClean="0">
                <a:ln>
                  <a:noFill/>
                </a:ln>
                <a:solidFill>
                  <a:srgbClr val="000000"/>
                </a:solidFill>
                <a:effectLst/>
                <a:uLnTx/>
                <a:uFillTx/>
                <a:latin typeface="Helvetica Neue"/>
                <a:cs typeface="Helvetica Neue"/>
                <a:sym typeface="Helvetica Neue" panose="02000503000000020004"/>
              </a:rPr>
              <a:pPr marL="0" marR="0" lvl="0" indent="0" algn="l" defTabSz="2438400" rtl="0" eaLnBrk="1" fontAlgn="auto" latinLnBrk="0" hangingPunct="0">
                <a:lnSpc>
                  <a:spcPct val="90000"/>
                </a:lnSpc>
                <a:spcBef>
                  <a:spcPts val="4500"/>
                </a:spcBef>
                <a:spcAft>
                  <a:spcPts val="0"/>
                </a:spcAft>
                <a:buClrTx/>
                <a:buSzTx/>
                <a:buFontTx/>
                <a:buNone/>
                <a:tabLst/>
                <a:defRPr/>
              </a:pPr>
              <a:t>51</a:t>
            </a:fld>
            <a:endParaRPr kumimoji="0" lang="zh-CN" altLang="en-US" sz="4800" b="0" i="0" u="none" strike="noStrike" kern="0" cap="none" spc="0" normalizeH="0" baseline="0" noProof="0">
              <a:ln>
                <a:noFill/>
              </a:ln>
              <a:solidFill>
                <a:srgbClr val="000000"/>
              </a:solidFill>
              <a:effectLst/>
              <a:uLnTx/>
              <a:uFillTx/>
              <a:latin typeface="Helvetica Neue"/>
              <a:cs typeface="Helvetica Neue"/>
              <a:sym typeface="Helvetica Neue" panose="02000503000000020004"/>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矩形: 圆角 1">
            <a:extLst>
              <a:ext uri="{FF2B5EF4-FFF2-40B4-BE49-F238E27FC236}">
                <a16:creationId xmlns:a16="http://schemas.microsoft.com/office/drawing/2014/main" id="{07CBC41D-F940-9D31-C67E-065F5D0BBBEC}"/>
              </a:ext>
            </a:extLst>
          </p:cNvPr>
          <p:cNvSpPr/>
          <p:nvPr userDrawn="1"/>
        </p:nvSpPr>
        <p:spPr>
          <a:xfrm>
            <a:off x="1150373" y="4933336"/>
            <a:ext cx="3591233" cy="929148"/>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196227329"/>
      </p:ext>
    </p:extLst>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427289534"/>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426464600"/>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920711155"/>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3248917"/>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0346632"/>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71352426"/>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9382543"/>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701859254"/>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6743819"/>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294869521"/>
      </p:ext>
    </p:extLst>
  </p:cSld>
  <p:clrMapOvr>
    <a:masterClrMapping/>
  </p:clrMapOvr>
  <p:transition spd="slow">
    <p:push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254814733"/>
      </p:ext>
    </p:extLst>
  </p:cSld>
  <p:clrMapOvr>
    <a:masterClrMapping/>
  </p:clrMapOvr>
  <p:transition spd="slow">
    <p:push dir="u"/>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679081792"/>
      </p:ext>
    </p:extLst>
  </p:cSld>
  <p:clrMapOvr>
    <a:masterClrMapping/>
  </p:clrMapOvr>
  <p:transition spd="slow">
    <p:push dir="u"/>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标题">
    <p:bg>
      <p:bgPr>
        <a:blipFill>
          <a:blip r:embed="rId2"/>
          <a:stretch>
            <a:fillRect/>
          </a:stretch>
        </a:blipFill>
        <a:effectLst/>
      </p:bgPr>
    </p:bg>
    <p:spTree>
      <p:nvGrpSpPr>
        <p:cNvPr id="1" name=""/>
        <p:cNvGrpSpPr/>
        <p:nvPr/>
      </p:nvGrpSpPr>
      <p:grpSpPr>
        <a:xfrm>
          <a:off x="0" y="0"/>
          <a:ext cx="0" cy="0"/>
          <a:chOff x="0" y="0"/>
          <a:chExt cx="0" cy="0"/>
        </a:xfrm>
      </p:grpSpPr>
      <p:sp>
        <p:nvSpPr>
          <p:cNvPr id="14" name="幻灯片编号"/>
          <p:cNvSpPr txBox="1">
            <a:spLocks noGrp="1"/>
          </p:cNvSpPr>
          <p:nvPr>
            <p:ph type="sldNum" sz="quarter" idx="2"/>
          </p:nvPr>
        </p:nvSpPr>
        <p:spPr>
          <a:xfrm>
            <a:off x="6000750" y="6540500"/>
            <a:ext cx="184253" cy="187300"/>
          </a:xfrm>
          <a:prstGeom prst="rect">
            <a:avLst/>
          </a:prstGeom>
        </p:spPr>
        <p:txBody>
          <a:bodyPr/>
          <a:lstStyle/>
          <a:p>
            <a:fld id="{86CB4B4D-7CA3-9044-876B-883B54F8677D}" type="slidenum">
              <a:rPr/>
              <a:t>‹#›</a:t>
            </a:fld>
            <a:endParaRPr/>
          </a:p>
        </p:txBody>
      </p:sp>
      <p:sp>
        <p:nvSpPr>
          <p:cNvPr id="154" name="圆角矩形"/>
          <p:cNvSpPr/>
          <p:nvPr userDrawn="1"/>
        </p:nvSpPr>
        <p:spPr>
          <a:xfrm>
            <a:off x="1141663" y="5166956"/>
            <a:ext cx="3385415" cy="680700"/>
          </a:xfrm>
          <a:prstGeom prst="roundRect">
            <a:avLst>
              <a:gd name="adj" fmla="val 50000"/>
            </a:avLst>
          </a:prstGeom>
          <a:solidFill>
            <a:srgbClr val="FFFFFF"/>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PingFang SC Regular" panose="020B0400000000000000" charset="-122"/>
                <a:ea typeface="PingFang SC Regular" panose="020B0400000000000000" charset="-122"/>
                <a:cs typeface="PingFang SC Regular" panose="020B0400000000000000" charset="-122"/>
                <a:sym typeface="PingFang SC Regular" panose="020B0400000000000000" charset="-122"/>
              </a:defRPr>
            </a:pPr>
            <a:endParaRPr sz="1600"/>
          </a:p>
        </p:txBody>
      </p:sp>
    </p:spTree>
    <p:extLst>
      <p:ext uri="{BB962C8B-B14F-4D97-AF65-F5344CB8AC3E}">
        <p14:creationId xmlns:p14="http://schemas.microsoft.com/office/powerpoint/2010/main" val="2200121260"/>
      </p:ext>
    </p:extLst>
  </p:cSld>
  <p:clrMapOvr>
    <a:masterClrMapping/>
  </p:clrMapOvr>
  <p:transition spd="slow">
    <p:push dir="u"/>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465753590"/>
      </p:ext>
    </p:extLst>
  </p:cSld>
  <p:clrMapOvr>
    <a:masterClrMapping/>
  </p:clrMapOvr>
  <p:transition spd="slow">
    <p:push dir="u"/>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7029346"/>
      </p:ext>
    </p:extLst>
  </p:cSld>
  <p:clrMapOvr>
    <a:masterClrMapping/>
  </p:clrMapOvr>
  <p:transition spd="slow">
    <p:push dir="u"/>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857554533"/>
      </p:ext>
    </p:extLst>
  </p:cSld>
  <p:clrMapOvr>
    <a:masterClrMapping/>
  </p:clrMapOvr>
  <p:transition spd="slow">
    <p:push dir="u"/>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957559823"/>
      </p:ext>
    </p:extLst>
  </p:cSld>
  <p:clrMapOvr>
    <a:masterClrMapping/>
  </p:clrMapOvr>
  <p:transition spd="slow">
    <p:push dir="u"/>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2301455673"/>
      </p:ext>
    </p:extLst>
  </p:cSld>
  <p:clrMapOvr>
    <a:masterClrMapping/>
  </p:clrMapOvr>
  <p:transition spd="slow">
    <p:push dir="u"/>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tx">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371598274"/>
      </p:ext>
    </p:extLst>
  </p:cSld>
  <p:clrMapOvr>
    <a:masterClrMapping/>
  </p:clrMapOvr>
  <p:transition spd="slow">
    <p:push dir="u"/>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994672734"/>
      </p:ext>
    </p:extLst>
  </p:cSld>
  <p:clrMapOvr>
    <a:masterClrMapping/>
  </p:clrMapOvr>
  <p:transition spd="slow">
    <p:push dir="u"/>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标题幻灯片">
    <p:bg>
      <p:bgPr>
        <a:gradFill rotWithShape="1">
          <a:gsLst>
            <a:gs pos="0">
              <a:schemeClr val="bg1"/>
            </a:gs>
            <a:gs pos="100000">
              <a:schemeClr val="bg1">
                <a:lumMod val="85000"/>
              </a:schemeClr>
            </a:gs>
          </a:gsLst>
          <a:lin ang="5400000" scaled="0"/>
        </a:gradFill>
        <a:effectLst/>
      </p:bgPr>
    </p:bg>
    <p:spTree>
      <p:nvGrpSpPr>
        <p:cNvPr id="1" name=""/>
        <p:cNvGrpSpPr/>
        <p:nvPr/>
      </p:nvGrpSpPr>
      <p:grpSpPr>
        <a:xfrm>
          <a:off x="0" y="0"/>
          <a:ext cx="0" cy="0"/>
          <a:chOff x="0" y="0"/>
          <a:chExt cx="0" cy="0"/>
        </a:xfrm>
      </p:grpSpPr>
      <p:sp>
        <p:nvSpPr>
          <p:cNvPr id="2" name="标题 1"/>
          <p:cNvSpPr>
            <a:spLocks noGrp="1"/>
          </p:cNvSpPr>
          <p:nvPr>
            <p:ph type="ctrTitle" hasCustomPrompt="1"/>
          </p:nvPr>
        </p:nvSpPr>
        <p:spPr>
          <a:xfrm>
            <a:off x="1524000" y="1322962"/>
            <a:ext cx="9144000" cy="2187001"/>
          </a:xfrm>
        </p:spPr>
        <p:txBody>
          <a:bodyPr anchor="b">
            <a:normAutofit/>
          </a:bodyPr>
          <a:lstStyle>
            <a:lvl1pPr algn="ctr">
              <a:lnSpc>
                <a:spcPct val="130000"/>
              </a:lnSpc>
              <a:defRPr sz="6000">
                <a:effectLst/>
              </a:defRPr>
            </a:lvl1pPr>
          </a:lstStyle>
          <a:p>
            <a:r>
              <a:rPr lang="zh-CN" altLang="en-US" dirty="0"/>
              <a:t>单击此处添加标题</a:t>
            </a:r>
          </a:p>
        </p:txBody>
      </p:sp>
      <p:sp>
        <p:nvSpPr>
          <p:cNvPr id="4" name="日期占位符 3"/>
          <p:cNvSpPr>
            <a:spLocks noGrp="1"/>
          </p:cNvSpPr>
          <p:nvPr>
            <p:ph type="dt" sz="half" idx="10"/>
          </p:nvPr>
        </p:nvSpPr>
        <p:spPr/>
        <p:txBody>
          <a:bodyPr/>
          <a:lstStyle/>
          <a:p>
            <a:fld id="{760FBDFE-C587-4B4C-A407-44438C67B59E}" type="datetimeFigureOut">
              <a:rPr lang="zh-CN" altLang="en-US" smtClean="0"/>
              <a:t>2024/5/3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t>‹#›</a:t>
            </a:fld>
            <a:endParaRPr lang="zh-CN" altLang="en-US"/>
          </a:p>
        </p:txBody>
      </p:sp>
      <p:sp>
        <p:nvSpPr>
          <p:cNvPr id="3" name="副标题 2"/>
          <p:cNvSpPr>
            <a:spLocks noGrp="1"/>
          </p:cNvSpPr>
          <p:nvPr>
            <p:ph type="subTitle" idx="1" hasCustomPrompt="1"/>
          </p:nvPr>
        </p:nvSpPr>
        <p:spPr>
          <a:xfrm>
            <a:off x="1524000" y="3602038"/>
            <a:ext cx="9144000" cy="1655762"/>
          </a:xfrm>
        </p:spPr>
        <p:txBody>
          <a:bodyPr>
            <a:normAutofit/>
          </a:bodyPr>
          <a:lstStyle>
            <a:lvl1pPr marL="0" indent="0" algn="ctr">
              <a:buNone/>
              <a:defRPr sz="2400">
                <a:solidFill>
                  <a:schemeClr val="tx1">
                    <a:lumMod val="65000"/>
                    <a:lumOff val="35000"/>
                  </a:schemeClr>
                </a:solidFill>
                <a:effectLst/>
                <a:latin typeface="+mn-ea"/>
                <a:ea typeface="+mn-ea"/>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单击此处添加副标题</a:t>
            </a:r>
          </a:p>
        </p:txBody>
      </p:sp>
    </p:spTree>
    <p:extLst>
      <p:ext uri="{BB962C8B-B14F-4D97-AF65-F5344CB8AC3E}">
        <p14:creationId xmlns:p14="http://schemas.microsoft.com/office/powerpoint/2010/main" val="3222182066"/>
      </p:ext>
    </p:extLst>
  </p:cSld>
  <p:clrMapOvr>
    <a:masterClrMapping/>
  </p:clrMapOvr>
  <p:transition spd="slow">
    <p:push dir="u"/>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47700" y="258445"/>
            <a:ext cx="10515600" cy="1325563"/>
          </a:xfrm>
        </p:spPr>
        <p:txBody>
          <a:bodyPr anchor="ctr" anchorCtr="0">
            <a:normAutofit/>
          </a:bodyPr>
          <a:lstStyle>
            <a:lvl1pPr>
              <a:defRPr sz="4400" b="0">
                <a:effectLst/>
              </a:defRPr>
            </a:lvl1pPr>
          </a:lstStyle>
          <a:p>
            <a:r>
              <a:rPr lang="zh-CN" altLang="en-US" dirty="0"/>
              <a:t>单击此处编辑母版标题样式</a:t>
            </a:r>
          </a:p>
        </p:txBody>
      </p:sp>
      <p:sp>
        <p:nvSpPr>
          <p:cNvPr id="3" name="内容占位符 2"/>
          <p:cNvSpPr>
            <a:spLocks noGrp="1"/>
          </p:cNvSpPr>
          <p:nvPr>
            <p:ph idx="1"/>
          </p:nvPr>
        </p:nvSpPr>
        <p:spPr>
          <a:xfrm>
            <a:off x="647700" y="1825625"/>
            <a:ext cx="10515600" cy="4351338"/>
          </a:xfrm>
        </p:spPr>
        <p:txBody>
          <a:bodyPr>
            <a:normAutofit/>
          </a:bodyPr>
          <a:lstStyle>
            <a:lvl1pPr>
              <a:defRPr sz="2800">
                <a:solidFill>
                  <a:schemeClr val="tx1">
                    <a:lumMod val="75000"/>
                    <a:lumOff val="25000"/>
                  </a:schemeClr>
                </a:solidFill>
              </a:defRPr>
            </a:lvl1pPr>
            <a:lvl2pPr>
              <a:defRPr sz="2400">
                <a:solidFill>
                  <a:schemeClr val="tx1">
                    <a:lumMod val="75000"/>
                    <a:lumOff val="25000"/>
                  </a:schemeClr>
                </a:solidFill>
              </a:defRPr>
            </a:lvl2pPr>
            <a:lvl3pPr>
              <a:defRPr sz="2000">
                <a:solidFill>
                  <a:schemeClr val="tx1">
                    <a:lumMod val="75000"/>
                    <a:lumOff val="25000"/>
                  </a:schemeClr>
                </a:solidFill>
              </a:defRPr>
            </a:lvl3pPr>
            <a:lvl4pPr>
              <a:defRPr sz="1800">
                <a:solidFill>
                  <a:schemeClr val="tx1">
                    <a:lumMod val="75000"/>
                    <a:lumOff val="25000"/>
                  </a:schemeClr>
                </a:solidFill>
              </a:defRPr>
            </a:lvl4pPr>
            <a:lvl5pPr>
              <a:defRPr sz="1800">
                <a:solidFill>
                  <a:schemeClr val="tx1">
                    <a:lumMod val="75000"/>
                    <a:lumOff val="25000"/>
                  </a:schemeClr>
                </a:solidFill>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nvPr>
        </p:nvSpPr>
        <p:spPr/>
        <p:txBody>
          <a:bodyPr/>
          <a:lstStyle/>
          <a:p>
            <a:fld id="{760FBDFE-C587-4B4C-A407-44438C67B59E}" type="datetimeFigureOut">
              <a:rPr lang="zh-CN" altLang="en-US" smtClean="0"/>
              <a:t>2024/5/3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t>‹#›</a:t>
            </a:fld>
            <a:endParaRPr lang="zh-CN" altLang="en-US"/>
          </a:p>
        </p:txBody>
      </p:sp>
    </p:spTree>
    <p:extLst>
      <p:ext uri="{BB962C8B-B14F-4D97-AF65-F5344CB8AC3E}">
        <p14:creationId xmlns:p14="http://schemas.microsoft.com/office/powerpoint/2010/main" val="920976773"/>
      </p:ext>
    </p:extLst>
  </p:cSld>
  <p:clrMapOvr>
    <a:masterClrMapping/>
  </p:clrMapOvr>
  <p:transition spd="slow">
    <p:push dir="u"/>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49" y="469127"/>
            <a:ext cx="10307927" cy="4093347"/>
          </a:xfrm>
        </p:spPr>
        <p:txBody>
          <a:bodyPr anchor="b">
            <a:normAutofit/>
          </a:bodyPr>
          <a:lstStyle>
            <a:lvl1pPr>
              <a:defRPr sz="6000">
                <a:effectLst/>
              </a:defRPr>
            </a:lvl1pPr>
          </a:lstStyle>
          <a:p>
            <a:r>
              <a:rPr lang="zh-CN" altLang="en-US" dirty="0"/>
              <a:t>单击此处编辑母版标题样式</a:t>
            </a:r>
          </a:p>
        </p:txBody>
      </p:sp>
      <p:sp>
        <p:nvSpPr>
          <p:cNvPr id="3" name="文本占位符 2"/>
          <p:cNvSpPr>
            <a:spLocks noGrp="1"/>
          </p:cNvSpPr>
          <p:nvPr>
            <p:ph type="body" idx="1"/>
          </p:nvPr>
        </p:nvSpPr>
        <p:spPr>
          <a:xfrm>
            <a:off x="831850" y="4610028"/>
            <a:ext cx="10307926" cy="647555"/>
          </a:xfrm>
        </p:spPr>
        <p:txBody>
          <a:bodyPr>
            <a:normAutofit/>
          </a:bodyPr>
          <a:lstStyle>
            <a:lvl1pPr marL="0" indent="0">
              <a:buNone/>
              <a:defRPr sz="2400">
                <a:solidFill>
                  <a:schemeClr val="tx1">
                    <a:lumMod val="65000"/>
                    <a:lumOff val="3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单击此处编辑母版文本样式</a:t>
            </a:r>
          </a:p>
        </p:txBody>
      </p:sp>
      <p:sp>
        <p:nvSpPr>
          <p:cNvPr id="4" name="日期占位符 3"/>
          <p:cNvSpPr>
            <a:spLocks noGrp="1"/>
          </p:cNvSpPr>
          <p:nvPr>
            <p:ph type="dt" sz="half" idx="10"/>
          </p:nvPr>
        </p:nvSpPr>
        <p:spPr/>
        <p:txBody>
          <a:bodyPr/>
          <a:lstStyle/>
          <a:p>
            <a:fld id="{760FBDFE-C587-4B4C-A407-44438C67B59E}" type="datetimeFigureOut">
              <a:rPr lang="zh-CN" altLang="en-US" smtClean="0"/>
              <a:t>2024/5/3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t>‹#›</a:t>
            </a:fld>
            <a:endParaRPr lang="zh-CN" altLang="en-US"/>
          </a:p>
        </p:txBody>
      </p:sp>
    </p:spTree>
    <p:extLst>
      <p:ext uri="{BB962C8B-B14F-4D97-AF65-F5344CB8AC3E}">
        <p14:creationId xmlns:p14="http://schemas.microsoft.com/office/powerpoint/2010/main" val="412161488"/>
      </p:ext>
    </p:extLst>
  </p:cSld>
  <p:clrMapOvr>
    <a:masterClrMapping/>
  </p:clrMapOvr>
  <p:transition spd="slow">
    <p:push dir="u"/>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47700" y="258445"/>
            <a:ext cx="10515600" cy="1325563"/>
          </a:xfrm>
        </p:spPr>
        <p:txBody>
          <a:bodyPr>
            <a:normAutofit/>
          </a:bodyPr>
          <a:lstStyle>
            <a:lvl1pPr>
              <a:defRPr sz="4400" b="0" i="0">
                <a:solidFill>
                  <a:schemeClr val="tx1">
                    <a:lumMod val="85000"/>
                    <a:lumOff val="15000"/>
                  </a:schemeClr>
                </a:solidFill>
                <a:effectLst/>
              </a:defRPr>
            </a:lvl1pPr>
          </a:lstStyle>
          <a:p>
            <a:r>
              <a:rPr lang="zh-CN" altLang="en-US" dirty="0"/>
              <a:t>单击此处编辑母版标题样式</a:t>
            </a:r>
          </a:p>
        </p:txBody>
      </p:sp>
      <p:sp>
        <p:nvSpPr>
          <p:cNvPr id="3" name="内容占位符 2"/>
          <p:cNvSpPr>
            <a:spLocks noGrp="1"/>
          </p:cNvSpPr>
          <p:nvPr>
            <p:ph sz="half" idx="1"/>
          </p:nvPr>
        </p:nvSpPr>
        <p:spPr>
          <a:xfrm>
            <a:off x="647700" y="1825625"/>
            <a:ext cx="5181600" cy="4351338"/>
          </a:xfrm>
        </p:spPr>
        <p:txBody>
          <a:bodyPr>
            <a:normAutofit/>
          </a:bodyPr>
          <a:lstStyle>
            <a:lvl1pPr>
              <a:lnSpc>
                <a:spcPct val="90000"/>
              </a:lnSpc>
              <a:defRPr sz="2800">
                <a:solidFill>
                  <a:schemeClr val="tx1">
                    <a:lumMod val="65000"/>
                    <a:lumOff val="35000"/>
                  </a:schemeClr>
                </a:solidFill>
              </a:defRPr>
            </a:lvl1pPr>
            <a:lvl2pPr>
              <a:lnSpc>
                <a:spcPct val="90000"/>
              </a:lnSpc>
              <a:defRPr sz="2400">
                <a:solidFill>
                  <a:schemeClr val="tx1">
                    <a:lumMod val="65000"/>
                    <a:lumOff val="35000"/>
                  </a:schemeClr>
                </a:solidFill>
              </a:defRPr>
            </a:lvl2pPr>
            <a:lvl3pPr>
              <a:lnSpc>
                <a:spcPct val="90000"/>
              </a:lnSpc>
              <a:defRPr sz="2000">
                <a:solidFill>
                  <a:schemeClr val="tx1">
                    <a:lumMod val="65000"/>
                    <a:lumOff val="35000"/>
                  </a:schemeClr>
                </a:solidFill>
              </a:defRPr>
            </a:lvl3pPr>
            <a:lvl4pPr>
              <a:lnSpc>
                <a:spcPct val="90000"/>
              </a:lnSpc>
              <a:defRPr sz="1800">
                <a:solidFill>
                  <a:schemeClr val="tx1">
                    <a:lumMod val="65000"/>
                    <a:lumOff val="35000"/>
                  </a:schemeClr>
                </a:solidFill>
              </a:defRPr>
            </a:lvl4pPr>
            <a:lvl5pPr>
              <a:lnSpc>
                <a:spcPct val="90000"/>
              </a:lnSpc>
              <a:defRPr sz="1800">
                <a:solidFill>
                  <a:schemeClr val="tx1">
                    <a:lumMod val="65000"/>
                    <a:lumOff val="35000"/>
                  </a:schemeClr>
                </a:solidFill>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内容占位符 3"/>
          <p:cNvSpPr>
            <a:spLocks noGrp="1"/>
          </p:cNvSpPr>
          <p:nvPr>
            <p:ph sz="half" idx="2"/>
          </p:nvPr>
        </p:nvSpPr>
        <p:spPr>
          <a:xfrm>
            <a:off x="5981700" y="1825625"/>
            <a:ext cx="5181600" cy="4351338"/>
          </a:xfrm>
        </p:spPr>
        <p:txBody>
          <a:bodyPr>
            <a:normAutofit/>
          </a:bodyPr>
          <a:lstStyle>
            <a:lvl1pPr>
              <a:lnSpc>
                <a:spcPct val="90000"/>
              </a:lnSpc>
              <a:defRPr sz="2800">
                <a:solidFill>
                  <a:schemeClr val="tx1">
                    <a:lumMod val="65000"/>
                    <a:lumOff val="35000"/>
                  </a:schemeClr>
                </a:solidFill>
              </a:defRPr>
            </a:lvl1pPr>
            <a:lvl2pPr>
              <a:lnSpc>
                <a:spcPct val="90000"/>
              </a:lnSpc>
              <a:defRPr sz="2400">
                <a:solidFill>
                  <a:schemeClr val="tx1">
                    <a:lumMod val="65000"/>
                    <a:lumOff val="35000"/>
                  </a:schemeClr>
                </a:solidFill>
              </a:defRPr>
            </a:lvl2pPr>
            <a:lvl3pPr>
              <a:lnSpc>
                <a:spcPct val="90000"/>
              </a:lnSpc>
              <a:defRPr sz="2000">
                <a:solidFill>
                  <a:schemeClr val="tx1">
                    <a:lumMod val="65000"/>
                    <a:lumOff val="35000"/>
                  </a:schemeClr>
                </a:solidFill>
              </a:defRPr>
            </a:lvl3pPr>
            <a:lvl4pPr>
              <a:lnSpc>
                <a:spcPct val="90000"/>
              </a:lnSpc>
              <a:defRPr sz="1800">
                <a:solidFill>
                  <a:schemeClr val="tx1">
                    <a:lumMod val="65000"/>
                    <a:lumOff val="35000"/>
                  </a:schemeClr>
                </a:solidFill>
              </a:defRPr>
            </a:lvl4pPr>
            <a:lvl5pPr>
              <a:lnSpc>
                <a:spcPct val="90000"/>
              </a:lnSpc>
              <a:defRPr sz="1800">
                <a:solidFill>
                  <a:schemeClr val="tx1">
                    <a:lumMod val="65000"/>
                    <a:lumOff val="35000"/>
                  </a:schemeClr>
                </a:solidFill>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日期占位符 4"/>
          <p:cNvSpPr>
            <a:spLocks noGrp="1"/>
          </p:cNvSpPr>
          <p:nvPr>
            <p:ph type="dt" sz="half" idx="10"/>
          </p:nvPr>
        </p:nvSpPr>
        <p:spPr/>
        <p:txBody>
          <a:bodyPr/>
          <a:lstStyle/>
          <a:p>
            <a:fld id="{760FBDFE-C587-4B4C-A407-44438C67B59E}" type="datetimeFigureOut">
              <a:rPr lang="zh-CN" altLang="en-US" smtClean="0"/>
              <a:t>2024/5/3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9AE70B2-8BF9-45C0-BB95-33D1B9D3A854}" type="slidenum">
              <a:rPr lang="zh-CN" altLang="en-US" smtClean="0"/>
              <a:t>‹#›</a:t>
            </a:fld>
            <a:endParaRPr lang="zh-CN" altLang="en-US"/>
          </a:p>
        </p:txBody>
      </p:sp>
    </p:spTree>
    <p:extLst>
      <p:ext uri="{BB962C8B-B14F-4D97-AF65-F5344CB8AC3E}">
        <p14:creationId xmlns:p14="http://schemas.microsoft.com/office/powerpoint/2010/main" val="1265668429"/>
      </p:ext>
    </p:extLst>
  </p:cSld>
  <p:clrMapOvr>
    <a:masterClrMapping/>
  </p:clrMapOvr>
  <p:transition spd="slow">
    <p:push dir="u"/>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dirty="0"/>
              <a:t>单击此处编辑母版标题样式</a:t>
            </a:r>
          </a:p>
        </p:txBody>
      </p:sp>
      <p:sp>
        <p:nvSpPr>
          <p:cNvPr id="3" name="文本占位符 2"/>
          <p:cNvSpPr>
            <a:spLocks noGrp="1"/>
          </p:cNvSpPr>
          <p:nvPr>
            <p:ph type="body" idx="1"/>
          </p:nvPr>
        </p:nvSpPr>
        <p:spPr>
          <a:xfrm>
            <a:off x="839788" y="1744961"/>
            <a:ext cx="5157787" cy="823912"/>
          </a:xfrm>
        </p:spPr>
        <p:txBody>
          <a:bodyPr anchor="b">
            <a:norm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p>
        </p:txBody>
      </p:sp>
      <p:sp>
        <p:nvSpPr>
          <p:cNvPr id="4" name="内容占位符 3"/>
          <p:cNvSpPr>
            <a:spLocks noGrp="1"/>
          </p:cNvSpPr>
          <p:nvPr>
            <p:ph sz="half" idx="2"/>
          </p:nvPr>
        </p:nvSpPr>
        <p:spPr>
          <a:xfrm>
            <a:off x="839788" y="2615609"/>
            <a:ext cx="5157787" cy="3574054"/>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文本占位符 4"/>
          <p:cNvSpPr>
            <a:spLocks noGrp="1"/>
          </p:cNvSpPr>
          <p:nvPr>
            <p:ph type="body" sz="quarter" idx="3"/>
          </p:nvPr>
        </p:nvSpPr>
        <p:spPr>
          <a:xfrm>
            <a:off x="6172200" y="1744961"/>
            <a:ext cx="5183188" cy="823912"/>
          </a:xfrm>
        </p:spPr>
        <p:txBody>
          <a:bodyPr anchor="b">
            <a:norm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p>
        </p:txBody>
      </p:sp>
      <p:sp>
        <p:nvSpPr>
          <p:cNvPr id="6" name="内容占位符 5"/>
          <p:cNvSpPr>
            <a:spLocks noGrp="1"/>
          </p:cNvSpPr>
          <p:nvPr>
            <p:ph sz="quarter" idx="4"/>
          </p:nvPr>
        </p:nvSpPr>
        <p:spPr>
          <a:xfrm>
            <a:off x="6172200" y="2615609"/>
            <a:ext cx="5183188" cy="3574054"/>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7" name="日期占位符 6"/>
          <p:cNvSpPr>
            <a:spLocks noGrp="1"/>
          </p:cNvSpPr>
          <p:nvPr>
            <p:ph type="dt" sz="half" idx="10"/>
          </p:nvPr>
        </p:nvSpPr>
        <p:spPr/>
        <p:txBody>
          <a:bodyPr/>
          <a:lstStyle/>
          <a:p>
            <a:fld id="{760FBDFE-C587-4B4C-A407-44438C67B59E}" type="datetimeFigureOut">
              <a:rPr lang="zh-CN" altLang="en-US" smtClean="0"/>
              <a:t>2024/5/3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9AE70B2-8BF9-45C0-BB95-33D1B9D3A854}" type="slidenum">
              <a:rPr lang="zh-CN" altLang="en-US" smtClean="0"/>
              <a:t>‹#›</a:t>
            </a:fld>
            <a:endParaRPr lang="zh-CN" altLang="en-US"/>
          </a:p>
        </p:txBody>
      </p:sp>
    </p:spTree>
    <p:extLst>
      <p:ext uri="{BB962C8B-B14F-4D97-AF65-F5344CB8AC3E}">
        <p14:creationId xmlns:p14="http://schemas.microsoft.com/office/powerpoint/2010/main" val="4184703097"/>
      </p:ext>
    </p:extLst>
  </p:cSld>
  <p:clrMapOvr>
    <a:masterClrMapping/>
  </p:clrMapOvr>
  <p:transition spd="slow">
    <p:push dir="u"/>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2766219"/>
            <a:ext cx="10515600" cy="1325563"/>
          </a:xfrm>
        </p:spPr>
        <p:txBody>
          <a:bodyPr>
            <a:normAutofit/>
          </a:bodyPr>
          <a:lstStyle>
            <a:lvl1pPr algn="ctr">
              <a:defRPr sz="4400" b="0">
                <a:effectLst/>
              </a:defRPr>
            </a:lvl1pPr>
          </a:lstStyle>
          <a:p>
            <a:r>
              <a:rPr lang="zh-CN" altLang="en-US" dirty="0"/>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t>2024/5/3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t>‹#›</a:t>
            </a:fld>
            <a:endParaRPr lang="zh-CN" altLang="en-US"/>
          </a:p>
        </p:txBody>
      </p:sp>
    </p:spTree>
    <p:extLst>
      <p:ext uri="{BB962C8B-B14F-4D97-AF65-F5344CB8AC3E}">
        <p14:creationId xmlns:p14="http://schemas.microsoft.com/office/powerpoint/2010/main" val="3393526845"/>
      </p:ext>
    </p:extLst>
  </p:cSld>
  <p:clrMapOvr>
    <a:masterClrMapping/>
  </p:clrMapOvr>
  <p:transition spd="slow">
    <p:push dir="u"/>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60FBDFE-C587-4B4C-A407-44438C67B59E}" type="datetimeFigureOut">
              <a:rPr lang="zh-CN" altLang="en-US" smtClean="0"/>
              <a:t>2024/5/3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9AE70B2-8BF9-45C0-BB95-33D1B9D3A854}" type="slidenum">
              <a:rPr lang="zh-CN" altLang="en-US" smtClean="0"/>
              <a:t>‹#›</a:t>
            </a:fld>
            <a:endParaRPr lang="zh-CN" altLang="en-US"/>
          </a:p>
        </p:txBody>
      </p:sp>
    </p:spTree>
    <p:extLst>
      <p:ext uri="{BB962C8B-B14F-4D97-AF65-F5344CB8AC3E}">
        <p14:creationId xmlns:p14="http://schemas.microsoft.com/office/powerpoint/2010/main" val="2404500603"/>
      </p:ext>
    </p:extLst>
  </p:cSld>
  <p:clrMapOvr>
    <a:masterClrMapping/>
  </p:clrMapOvr>
  <p:transition spd="slow">
    <p:push dir="u"/>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646747" y="127000"/>
            <a:ext cx="4165200" cy="1600200"/>
          </a:xfrm>
        </p:spPr>
        <p:txBody>
          <a:bodyPr anchor="ctr" anchorCtr="0">
            <a:normAutofit/>
          </a:bodyPr>
          <a:lstStyle>
            <a:lvl1pPr>
              <a:defRPr sz="3200" b="0">
                <a:effectLst/>
              </a:defRPr>
            </a:lvl1pPr>
          </a:lstStyle>
          <a:p>
            <a:r>
              <a:rPr lang="zh-CN" altLang="en-US" dirty="0"/>
              <a:t>单击此处编辑标题</a:t>
            </a:r>
          </a:p>
        </p:txBody>
      </p:sp>
      <p:sp>
        <p:nvSpPr>
          <p:cNvPr id="3" name="图片占位符 2"/>
          <p:cNvSpPr>
            <a:spLocks noGrp="1" noChangeAspect="1"/>
          </p:cNvSpPr>
          <p:nvPr>
            <p:ph type="pic" idx="1"/>
          </p:nvPr>
        </p:nvSpPr>
        <p:spPr>
          <a:xfrm>
            <a:off x="5184000" y="766354"/>
            <a:ext cx="5817375" cy="50944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dirty="0"/>
          </a:p>
        </p:txBody>
      </p:sp>
      <p:sp>
        <p:nvSpPr>
          <p:cNvPr id="4" name="文本占位符 3"/>
          <p:cNvSpPr>
            <a:spLocks noGrp="1"/>
          </p:cNvSpPr>
          <p:nvPr>
            <p:ph type="body" sz="half" idx="2"/>
          </p:nvPr>
        </p:nvSpPr>
        <p:spPr>
          <a:xfrm>
            <a:off x="651827" y="2057400"/>
            <a:ext cx="4165200" cy="3811588"/>
          </a:xfrm>
        </p:spPr>
        <p:txBody>
          <a:bodyPr>
            <a:normAutofit/>
          </a:bodyPr>
          <a:lstStyle>
            <a:lvl1pPr marL="0" indent="0">
              <a:lnSpc>
                <a:spcPct val="150000"/>
              </a:lnSpc>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dirty="0"/>
              <a:t>单击此处编辑母版文本样式</a:t>
            </a:r>
          </a:p>
        </p:txBody>
      </p:sp>
      <p:sp>
        <p:nvSpPr>
          <p:cNvPr id="5" name="日期占位符 4"/>
          <p:cNvSpPr>
            <a:spLocks noGrp="1"/>
          </p:cNvSpPr>
          <p:nvPr>
            <p:ph type="dt" sz="half" idx="10"/>
          </p:nvPr>
        </p:nvSpPr>
        <p:spPr/>
        <p:txBody>
          <a:bodyPr/>
          <a:lstStyle/>
          <a:p>
            <a:fld id="{9EFD9D74-47D9-4702-A33C-335B63B48DBF}" type="datetimeFigureOut">
              <a:rPr lang="zh-CN" altLang="en-US" smtClean="0"/>
              <a:t>2024/5/3</a:t>
            </a:fld>
            <a:endParaRPr lang="zh-CN" altLang="en-US" dirty="0"/>
          </a:p>
        </p:txBody>
      </p:sp>
      <p:sp>
        <p:nvSpPr>
          <p:cNvPr id="6" name="页脚占位符 5"/>
          <p:cNvSpPr>
            <a:spLocks noGrp="1"/>
          </p:cNvSpPr>
          <p:nvPr>
            <p:ph type="ftr" sz="quarter" idx="11"/>
          </p:nvPr>
        </p:nvSpPr>
        <p:spPr/>
        <p:txBody>
          <a:bodyPr/>
          <a:lstStyle/>
          <a:p>
            <a:endParaRPr lang="zh-CN" altLang="en-US" dirty="0"/>
          </a:p>
        </p:txBody>
      </p:sp>
      <p:sp>
        <p:nvSpPr>
          <p:cNvPr id="7" name="灯片编号占位符 6"/>
          <p:cNvSpPr>
            <a:spLocks noGrp="1"/>
          </p:cNvSpPr>
          <p:nvPr>
            <p:ph type="sldNum" sz="quarter" idx="12"/>
          </p:nvPr>
        </p:nvSpPr>
        <p:spPr/>
        <p:txBody>
          <a:bodyPr/>
          <a:lstStyle/>
          <a:p>
            <a:fld id="{FABC47A4-756D-490B-A52F-7D9E2C9FC05F}" type="slidenum">
              <a:rPr lang="zh-CN" altLang="en-US" smtClean="0"/>
              <a:t>‹#›</a:t>
            </a:fld>
            <a:endParaRPr lang="zh-CN" altLang="en-US"/>
          </a:p>
        </p:txBody>
      </p:sp>
    </p:spTree>
    <p:extLst>
      <p:ext uri="{BB962C8B-B14F-4D97-AF65-F5344CB8AC3E}">
        <p14:creationId xmlns:p14="http://schemas.microsoft.com/office/powerpoint/2010/main" val="465078495"/>
      </p:ext>
    </p:extLst>
  </p:cSld>
  <p:clrMapOvr>
    <a:masterClrMapping/>
  </p:clrMapOvr>
  <p:transition spd="slow">
    <p:push dir="u"/>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9824484" y="365125"/>
            <a:ext cx="1529316" cy="5811838"/>
          </a:xfrm>
        </p:spPr>
        <p:txBody>
          <a:bodyPr vert="eaVert">
            <a:normAutofit/>
          </a:bodyPr>
          <a:lstStyle>
            <a:lvl1pPr>
              <a:defRPr sz="4400"/>
            </a:lvl1pPr>
          </a:lstStyle>
          <a:p>
            <a:r>
              <a:rPr lang="zh-CN" altLang="en-US" dirty="0"/>
              <a:t>单击此处编辑母版标题样式</a:t>
            </a:r>
          </a:p>
        </p:txBody>
      </p:sp>
      <p:sp>
        <p:nvSpPr>
          <p:cNvPr id="3" name="竖排文字占位符 2"/>
          <p:cNvSpPr>
            <a:spLocks noGrp="1"/>
          </p:cNvSpPr>
          <p:nvPr>
            <p:ph type="body" orient="vert" idx="1"/>
          </p:nvPr>
        </p:nvSpPr>
        <p:spPr>
          <a:xfrm>
            <a:off x="838200" y="365125"/>
            <a:ext cx="8879958" cy="5811838"/>
          </a:xfrm>
        </p:spPr>
        <p:txBody>
          <a:bodyPr vert="eaVert"/>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nvPr>
        </p:nvSpPr>
        <p:spPr/>
        <p:txBody>
          <a:bodyPr/>
          <a:lstStyle/>
          <a:p>
            <a:fld id="{760FBDFE-C587-4B4C-A407-44438C67B59E}" type="datetimeFigureOut">
              <a:rPr lang="zh-CN" altLang="en-US" smtClean="0"/>
              <a:t>2024/5/3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t>‹#›</a:t>
            </a:fld>
            <a:endParaRPr lang="zh-CN" altLang="en-US"/>
          </a:p>
        </p:txBody>
      </p:sp>
    </p:spTree>
    <p:extLst>
      <p:ext uri="{BB962C8B-B14F-4D97-AF65-F5344CB8AC3E}">
        <p14:creationId xmlns:p14="http://schemas.microsoft.com/office/powerpoint/2010/main" val="403843113"/>
      </p:ext>
    </p:extLst>
  </p:cSld>
  <p:clrMapOvr>
    <a:masterClrMapping/>
  </p:clrMapOvr>
  <p:transition spd="slow">
    <p:push dir="u"/>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760FBDFE-C587-4B4C-A407-44438C67B59E}" type="datetimeFigureOut">
              <a:rPr lang="zh-CN" altLang="en-US" smtClean="0"/>
              <a:t>2024/5/3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t>‹#›</a:t>
            </a:fld>
            <a:endParaRPr lang="zh-CN" altLang="en-US"/>
          </a:p>
        </p:txBody>
      </p:sp>
      <p:sp>
        <p:nvSpPr>
          <p:cNvPr id="7" name="内容占位符 6"/>
          <p:cNvSpPr>
            <a:spLocks noGrp="1"/>
          </p:cNvSpPr>
          <p:nvPr>
            <p:ph sz="quarter" idx="13"/>
          </p:nvPr>
        </p:nvSpPr>
        <p:spPr>
          <a:xfrm>
            <a:off x="838200" y="551543"/>
            <a:ext cx="10515600" cy="5558971"/>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extLst>
      <p:ext uri="{BB962C8B-B14F-4D97-AF65-F5344CB8AC3E}">
        <p14:creationId xmlns:p14="http://schemas.microsoft.com/office/powerpoint/2010/main" val="1583310784"/>
      </p:ext>
    </p:extLst>
  </p:cSld>
  <p:clrMapOvr>
    <a:masterClrMapping/>
  </p:clrMapOvr>
  <p:transition spd="slow">
    <p:push dir="u"/>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777173346"/>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image" Target="../media/image4.pn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theme" Target="../theme/theme4.xml"/><Relationship Id="rId1" Type="http://schemas.openxmlformats.org/officeDocument/2006/relationships/slideLayout" Target="../slideLayouts/slideLayout4.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theme" Target="../theme/theme5.xml"/><Relationship Id="rId1" Type="http://schemas.openxmlformats.org/officeDocument/2006/relationships/slideLayout" Target="../slideLayouts/slideLayout5.xml"/><Relationship Id="rId4" Type="http://schemas.openxmlformats.org/officeDocument/2006/relationships/image" Target="../media/image7.emf"/></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theme" Target="../theme/theme6.xml"/><Relationship Id="rId1" Type="http://schemas.openxmlformats.org/officeDocument/2006/relationships/slideLayout" Target="../slideLayouts/slideLayout6.xml"/></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theme" Target="../theme/theme7.xml"/><Relationship Id="rId1" Type="http://schemas.openxmlformats.org/officeDocument/2006/relationships/slideLayout" Target="../slideLayouts/slideLayout7.xml"/></Relationships>
</file>

<file path=ppt/slideMasters/_rels/slideMaster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theme" Target="../theme/theme8.xml"/><Relationship Id="rId1" Type="http://schemas.openxmlformats.org/officeDocument/2006/relationships/slideLayout" Target="../slideLayouts/slideLayout8.xml"/></Relationships>
</file>

<file path=ppt/slideMasters/_rels/slideMaster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theme" Target="../theme/theme9.xml"/><Relationship Id="rId1" Type="http://schemas.openxmlformats.org/officeDocument/2006/relationships/slideLayout" Target="../slideLayouts/slideLayout9.xml"/></Relationships>
</file>

<file path=ppt/slideMasters/_rels/slideMaster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theme" Target="../theme/theme10.xml"/><Relationship Id="rId1" Type="http://schemas.openxmlformats.org/officeDocument/2006/relationships/slideLayout" Target="../slideLayouts/slideLayout10.xml"/></Relationships>
</file>

<file path=ppt/slideMasters/_rels/slideMaster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theme" Target="../theme/theme11.xml"/><Relationship Id="rId1" Type="http://schemas.openxmlformats.org/officeDocument/2006/relationships/slideLayout" Target="../slideLayouts/slideLayout11.xml"/></Relationships>
</file>

<file path=ppt/slideMasters/_rels/slideMaster1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theme" Target="../theme/theme12.xml"/><Relationship Id="rId1" Type="http://schemas.openxmlformats.org/officeDocument/2006/relationships/slideLayout" Target="../slideLayouts/slideLayout12.xml"/></Relationships>
</file>

<file path=ppt/slideMasters/_rels/slideMaster13.xml.rels><?xml version="1.0" encoding="UTF-8" standalone="yes"?>
<Relationships xmlns="http://schemas.openxmlformats.org/package/2006/relationships"><Relationship Id="rId3" Type="http://schemas.openxmlformats.org/officeDocument/2006/relationships/tags" Target="../tags/tag1.xml"/><Relationship Id="rId2" Type="http://schemas.openxmlformats.org/officeDocument/2006/relationships/theme" Target="../theme/theme13.xml"/><Relationship Id="rId1" Type="http://schemas.openxmlformats.org/officeDocument/2006/relationships/slideLayout" Target="../slideLayouts/slideLayout13.xml"/><Relationship Id="rId4" Type="http://schemas.openxmlformats.org/officeDocument/2006/relationships/image" Target="../media/image14.jpeg"/></Relationships>
</file>

<file path=ppt/slideMasters/_rels/slideMaster14.xml.rels><?xml version="1.0" encoding="UTF-8" standalone="yes"?>
<Relationships xmlns="http://schemas.openxmlformats.org/package/2006/relationships"><Relationship Id="rId3" Type="http://schemas.openxmlformats.org/officeDocument/2006/relationships/theme" Target="../theme/theme14.xml"/><Relationship Id="rId2" Type="http://schemas.openxmlformats.org/officeDocument/2006/relationships/slideLayout" Target="../slideLayouts/slideLayout15.xml"/><Relationship Id="rId1" Type="http://schemas.openxmlformats.org/officeDocument/2006/relationships/slideLayout" Target="../slideLayouts/slideLayout14.xml"/><Relationship Id="rId4" Type="http://schemas.openxmlformats.org/officeDocument/2006/relationships/image" Target="../media/image15.jpeg"/></Relationships>
</file>

<file path=ppt/slideMasters/_rels/slideMaster15.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image" Target="../media/image16.jpeg"/><Relationship Id="rId5" Type="http://schemas.openxmlformats.org/officeDocument/2006/relationships/tags" Target="../tags/tag2.xml"/><Relationship Id="rId4" Type="http://schemas.openxmlformats.org/officeDocument/2006/relationships/theme" Target="../theme/theme15.xml"/></Relationships>
</file>

<file path=ppt/slideMasters/_rels/slideMaster16.xml.rels><?xml version="1.0" encoding="UTF-8" standalone="yes"?>
<Relationships xmlns="http://schemas.openxmlformats.org/package/2006/relationships"><Relationship Id="rId3" Type="http://schemas.openxmlformats.org/officeDocument/2006/relationships/theme" Target="../theme/theme16.xml"/><Relationship Id="rId2" Type="http://schemas.openxmlformats.org/officeDocument/2006/relationships/slideLayout" Target="../slideLayouts/slideLayout20.xml"/><Relationship Id="rId1" Type="http://schemas.openxmlformats.org/officeDocument/2006/relationships/slideLayout" Target="../slideLayouts/slideLayout19.xml"/><Relationship Id="rId5" Type="http://schemas.openxmlformats.org/officeDocument/2006/relationships/image" Target="../media/image17.jpeg"/><Relationship Id="rId4" Type="http://schemas.openxmlformats.org/officeDocument/2006/relationships/tags" Target="../tags/tag3.xml"/></Relationships>
</file>

<file path=ppt/slideMasters/_rels/slideMaster17.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heme" Target="../theme/theme17.xml"/><Relationship Id="rId1" Type="http://schemas.openxmlformats.org/officeDocument/2006/relationships/slideLayout" Target="../slideLayouts/slideLayout21.xml"/><Relationship Id="rId4" Type="http://schemas.openxmlformats.org/officeDocument/2006/relationships/image" Target="../media/image18.jpeg"/></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image" Target="../media/image19.png"/><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theme" Target="../theme/theme18.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_rels/slideMaster19.xml.rels><?xml version="1.0" encoding="UTF-8" standalone="yes"?>
<Relationships xmlns="http://schemas.openxmlformats.org/package/2006/relationships"><Relationship Id="rId3" Type="http://schemas.openxmlformats.org/officeDocument/2006/relationships/tags" Target="../tags/tag5.xml"/><Relationship Id="rId2" Type="http://schemas.openxmlformats.org/officeDocument/2006/relationships/theme" Target="../theme/theme19.xml"/><Relationship Id="rId1" Type="http://schemas.openxmlformats.org/officeDocument/2006/relationships/slideLayout" Target="../slideLayouts/slideLayout32.xml"/><Relationship Id="rId4" Type="http://schemas.openxmlformats.org/officeDocument/2006/relationships/image" Target="../media/image17.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圆角矩形 1"/>
          <p:cNvSpPr/>
          <p:nvPr userDrawn="1"/>
        </p:nvSpPr>
        <p:spPr>
          <a:xfrm>
            <a:off x="593090" y="5369560"/>
            <a:ext cx="2171700" cy="724535"/>
          </a:xfrm>
          <a:prstGeom prst="roundRect">
            <a:avLst/>
          </a:prstGeom>
          <a:solidFill>
            <a:srgbClr val="FED71C"/>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386758224"/>
      </p:ext>
    </p:extLst>
  </p:cSld>
  <p:clrMap bg1="lt1" tx1="dk1" bg2="lt2" tx2="dk2" accent1="accent1" accent2="accent2" accent3="accent3" accent4="accent4" accent5="accent5" accent6="accent6" hlink="hlink" folHlink="folHlink"/>
  <p:sldLayoutIdLst>
    <p:sldLayoutId id="2147483675" r:id="rId1"/>
  </p:sldLayoutIdLst>
  <p:transition spd="slow">
    <p:push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15888233"/>
      </p:ext>
    </p:extLst>
  </p:cSld>
  <p:clrMap bg1="lt1" tx1="dk1" bg2="lt2" tx2="dk2" accent1="accent1" accent2="accent2" accent3="accent3" accent4="accent4" accent5="accent5" accent6="accent6" hlink="hlink" folHlink="folHlink"/>
  <p:sldLayoutIdLst>
    <p:sldLayoutId id="2147483677" r:id="rId1"/>
  </p:sldLayoutIdLst>
  <p:transition spd="slow">
    <p:push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pic>
        <p:nvPicPr>
          <p:cNvPr id="9" name="图片 8" descr="logo"/>
          <p:cNvPicPr>
            <a:picLocks noChangeAspect="1"/>
          </p:cNvPicPr>
          <p:nvPr userDrawn="1"/>
        </p:nvPicPr>
        <p:blipFill>
          <a:blip r:embed="rId4"/>
          <a:stretch>
            <a:fillRect/>
          </a:stretch>
        </p:blipFill>
        <p:spPr>
          <a:xfrm>
            <a:off x="258445" y="229870"/>
            <a:ext cx="1887900" cy="208800"/>
          </a:xfrm>
          <a:prstGeom prst="rect">
            <a:avLst/>
          </a:prstGeom>
        </p:spPr>
      </p:pic>
      <p:sp>
        <p:nvSpPr>
          <p:cNvPr id="10" name="文本框 9"/>
          <p:cNvSpPr txBox="1"/>
          <p:nvPr userDrawn="1"/>
        </p:nvSpPr>
        <p:spPr>
          <a:xfrm>
            <a:off x="170815" y="538480"/>
            <a:ext cx="2997835" cy="321945"/>
          </a:xfrm>
          <a:prstGeom prst="rect">
            <a:avLst/>
          </a:prstGeom>
          <a:noFill/>
        </p:spPr>
        <p:txBody>
          <a:bodyPr wrap="square" rtlCol="0">
            <a:spAutoFit/>
          </a:bodyPr>
          <a:lstStyle/>
          <a:p>
            <a:r>
              <a:rPr lang="en-US" altLang="zh-CN" sz="1500">
                <a:solidFill>
                  <a:schemeClr val="bg1"/>
                </a:solidFill>
                <a:latin typeface="Arial Regular" panose="020B0604020202020204" charset="0"/>
                <a:ea typeface="Heiti SC Medium" panose="02000000000000000000" charset="-122"/>
                <a:cs typeface="Arial Regular" panose="020B0604020202020204" charset="0"/>
              </a:rPr>
              <a:t>全球累计服务用户超十万</a:t>
            </a:r>
          </a:p>
        </p:txBody>
      </p:sp>
    </p:spTree>
    <p:extLst>
      <p:ext uri="{BB962C8B-B14F-4D97-AF65-F5344CB8AC3E}">
        <p14:creationId xmlns:p14="http://schemas.microsoft.com/office/powerpoint/2010/main" val="3081434363"/>
      </p:ext>
    </p:extLst>
  </p:cSld>
  <p:clrMap bg1="lt1" tx1="dk1" bg2="lt2" tx2="dk2" accent1="accent1" accent2="accent2" accent3="accent3" accent4="accent4" accent5="accent5" accent6="accent6" hlink="hlink" folHlink="folHlink"/>
  <p:sldLayoutIdLst>
    <p:sldLayoutId id="2147483679" r:id="rId1"/>
  </p:sldLayoutIdLst>
  <p:transition spd="slow">
    <p:push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76370910"/>
      </p:ext>
    </p:extLst>
  </p:cSld>
  <p:clrMap bg1="lt1" tx1="dk1" bg2="lt2" tx2="dk2" accent1="accent1" accent2="accent2" accent3="accent3" accent4="accent4" accent5="accent5" accent6="accent6" hlink="hlink" folHlink="folHlink"/>
  <p:sldLayoutIdLst>
    <p:sldLayoutId id="2147483681" r:id="rId1"/>
  </p:sldLayoutIdLst>
  <p:transition spd="slow">
    <p:push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pic>
        <p:nvPicPr>
          <p:cNvPr id="20" name="图片 19"/>
          <p:cNvPicPr>
            <a:picLocks noChangeAspect="1"/>
          </p:cNvPicPr>
          <p:nvPr userDrawn="1"/>
        </p:nvPicPr>
        <p:blipFill>
          <a:blip r:embed="rId4"/>
          <a:stretch>
            <a:fillRect/>
          </a:stretch>
        </p:blipFill>
        <p:spPr>
          <a:xfrm rot="10800000">
            <a:off x="9674709" y="4369900"/>
            <a:ext cx="2561106" cy="2514826"/>
          </a:xfrm>
          <a:prstGeom prst="rect">
            <a:avLst/>
          </a:prstGeom>
        </p:spPr>
      </p:pic>
      <p:sp>
        <p:nvSpPr>
          <p:cNvPr id="2" name="矩形 1">
            <a:extLst>
              <a:ext uri="{FF2B5EF4-FFF2-40B4-BE49-F238E27FC236}">
                <a16:creationId xmlns:a16="http://schemas.microsoft.com/office/drawing/2014/main" id="{643C1375-3396-504C-8319-7300079D4CFB}"/>
              </a:ext>
            </a:extLst>
          </p:cNvPr>
          <p:cNvSpPr/>
          <p:nvPr userDrawn="1"/>
        </p:nvSpPr>
        <p:spPr>
          <a:xfrm>
            <a:off x="1496962" y="1637071"/>
            <a:ext cx="2905432" cy="385670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Tutor</a:t>
            </a:r>
            <a:r>
              <a:rPr lang="zh-CN" altLang="en-US" dirty="0"/>
              <a:t>照片</a:t>
            </a:r>
          </a:p>
        </p:txBody>
      </p:sp>
    </p:spTree>
    <p:extLst>
      <p:ext uri="{BB962C8B-B14F-4D97-AF65-F5344CB8AC3E}">
        <p14:creationId xmlns:p14="http://schemas.microsoft.com/office/powerpoint/2010/main" val="3087310964"/>
      </p:ext>
    </p:extLst>
  </p:cSld>
  <p:clrMap bg1="lt1" tx1="dk1" bg2="lt2" tx2="dk2" accent1="accent1" accent2="accent2" accent3="accent3" accent4="accent4" accent5="accent5" accent6="accent6" hlink="hlink" folHlink="folHlink"/>
  <p:sldLayoutIdLst>
    <p:sldLayoutId id="2147483683" r:id="rId1"/>
  </p:sldLayoutIdLst>
  <p:transition spd="slow">
    <p:push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cxnSp>
        <p:nvCxnSpPr>
          <p:cNvPr id="11" name="直接连接符 10"/>
          <p:cNvCxnSpPr/>
          <p:nvPr userDrawn="1"/>
        </p:nvCxnSpPr>
        <p:spPr>
          <a:xfrm flipH="1">
            <a:off x="662305" y="2614295"/>
            <a:ext cx="1208405" cy="13335"/>
          </a:xfrm>
          <a:prstGeom prst="line">
            <a:avLst/>
          </a:prstGeom>
          <a:ln w="38100" cmpd="sng">
            <a:solidFill>
              <a:schemeClr val="bg1"/>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30927888"/>
      </p:ext>
    </p:extLst>
  </p:cSld>
  <p:clrMap bg1="lt1" tx1="dk1" bg2="lt2" tx2="dk2" accent1="accent1" accent2="accent2" accent3="accent3" accent4="accent4" accent5="accent5" accent6="accent6" hlink="hlink" folHlink="folHlink"/>
  <p:sldLayoutIdLst>
    <p:sldLayoutId id="2147483685" r:id="rId1"/>
  </p:sldLayoutIdLst>
  <p:transition spd="slow">
    <p:push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35425415"/>
      </p:ext>
    </p:extLst>
  </p:cSld>
  <p:clrMap bg1="lt1" tx1="dk1" bg2="lt2" tx2="dk2" accent1="accent1" accent2="accent2" accent3="accent3" accent4="accent4" accent5="accent5" accent6="accent6" hlink="hlink" folHlink="folHlink"/>
  <p:sldLayoutIdLst>
    <p:sldLayoutId id="2147483687" r:id="rId1"/>
  </p:sldLayoutIdLst>
  <p:transition spd="slow">
    <p:push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31843381"/>
      </p:ext>
    </p:extLst>
  </p:cSld>
  <p:clrMap bg1="lt1" tx1="dk1" bg2="lt2" tx2="dk2" accent1="accent1" accent2="accent2" accent3="accent3" accent4="accent4" accent5="accent5" accent6="accent6" hlink="hlink" folHlink="folHlink"/>
  <p:sldLayoutIdLst>
    <p:sldLayoutId id="2147483689" r:id="rId1"/>
  </p:sldLayoutIdLst>
  <p:transition spd="slow">
    <p:push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08923746"/>
      </p:ext>
    </p:extLst>
  </p:cSld>
  <p:clrMap bg1="lt1" tx1="dk1" bg2="lt2" tx2="dk2" accent1="accent1" accent2="accent2" accent3="accent3" accent4="accent4" accent5="accent5" accent6="accent6" hlink="hlink" folHlink="folHlink"/>
  <p:sldLayoutIdLst>
    <p:sldLayoutId id="2147483691" r:id="rId1"/>
  </p:sldLayoutIdLst>
  <p:transition spd="slow">
    <p:push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矩形: 圆角 1">
            <a:extLst>
              <a:ext uri="{FF2B5EF4-FFF2-40B4-BE49-F238E27FC236}">
                <a16:creationId xmlns:a16="http://schemas.microsoft.com/office/drawing/2014/main" id="{16DBAD49-D8E5-D9BF-ADA4-2A0FA5FA3C9A}"/>
              </a:ext>
            </a:extLst>
          </p:cNvPr>
          <p:cNvSpPr/>
          <p:nvPr userDrawn="1"/>
        </p:nvSpPr>
        <p:spPr>
          <a:xfrm>
            <a:off x="7396316" y="125363"/>
            <a:ext cx="2632587" cy="619432"/>
          </a:xfrm>
          <a:prstGeom prst="roundRect">
            <a:avLst>
              <a:gd name="adj" fmla="val 2738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b="1" dirty="0">
                <a:solidFill>
                  <a:schemeClr val="tx1"/>
                </a:solidFill>
                <a:latin typeface="微软雅黑" panose="020B0503020204020204" pitchFamily="34" charset="-122"/>
                <a:ea typeface="微软雅黑" panose="020B0503020204020204" pitchFamily="34" charset="-122"/>
              </a:rPr>
              <a:t>重要程度：</a:t>
            </a:r>
            <a:endParaRPr lang="en-US" altLang="zh-CN" b="1" dirty="0">
              <a:solidFill>
                <a:schemeClr val="tx1"/>
              </a:solidFill>
              <a:latin typeface="微软雅黑" panose="020B0503020204020204" pitchFamily="34" charset="-122"/>
              <a:ea typeface="微软雅黑" panose="020B0503020204020204" pitchFamily="34" charset="-122"/>
            </a:endParaRPr>
          </a:p>
          <a:p>
            <a:pPr algn="l"/>
            <a:r>
              <a:rPr lang="zh-CN" altLang="en-US" b="1" dirty="0">
                <a:solidFill>
                  <a:schemeClr val="tx1"/>
                </a:solidFill>
                <a:latin typeface="微软雅黑" panose="020B0503020204020204" pitchFamily="34" charset="-122"/>
                <a:ea typeface="微软雅黑" panose="020B0503020204020204" pitchFamily="34" charset="-122"/>
              </a:rPr>
              <a:t>难易程度：</a:t>
            </a:r>
          </a:p>
        </p:txBody>
      </p:sp>
    </p:spTree>
    <p:extLst>
      <p:ext uri="{BB962C8B-B14F-4D97-AF65-F5344CB8AC3E}">
        <p14:creationId xmlns:p14="http://schemas.microsoft.com/office/powerpoint/2010/main" val="3180666471"/>
      </p:ext>
    </p:extLst>
  </p:cSld>
  <p:clrMap bg1="lt1" tx1="dk1" bg2="lt2" tx2="dk2" accent1="accent1" accent2="accent2" accent3="accent3" accent4="accent4" accent5="accent5" accent6="accent6" hlink="hlink" folHlink="folHlink"/>
  <p:sldLayoutIdLst>
    <p:sldLayoutId id="2147483693" r:id="rId1"/>
  </p:sldLayoutIdLst>
  <p:transition spd="slow">
    <p:push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02915349"/>
      </p:ext>
    </p:extLst>
  </p:cSld>
  <p:clrMap bg1="lt1" tx1="dk1" bg2="lt2" tx2="dk2" accent1="accent1" accent2="accent2" accent3="accent3" accent4="accent4" accent5="accent5" accent6="accent6" hlink="hlink" folHlink="folHlink"/>
  <p:sldLayoutIdLst>
    <p:sldLayoutId id="2147483695" r:id="rId1"/>
  </p:sldLayoutIdLst>
  <p:transition spd="slow">
    <p:push dir="u"/>
  </p:transition>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65314394"/>
      </p:ext>
    </p:extLst>
  </p:cSld>
  <p:clrMap bg1="lt1" tx1="dk1" bg2="lt2" tx2="dk2" accent1="accent1" accent2="accent2" accent3="accent3" accent4="accent4" accent5="accent5" accent6="accent6" hlink="hlink" folHlink="folHlink"/>
  <p:sldLayoutIdLst>
    <p:sldLayoutId id="2147483697" r:id="rId1"/>
  </p:sldLayoutIdLst>
  <p:transition spd="slow">
    <p:push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a:blip r:embed="rId4"/>
          <a:stretch>
            <a:fillRect/>
          </a:stretch>
        </a:blipFill>
        <a:effectLst/>
      </p:bgPr>
    </p:bg>
    <p:spTree>
      <p:nvGrpSpPr>
        <p:cNvPr id="1" name=""/>
        <p:cNvGrpSpPr/>
        <p:nvPr/>
      </p:nvGrpSpPr>
      <p:grpSpPr>
        <a:xfrm>
          <a:off x="0" y="0"/>
          <a:ext cx="0" cy="0"/>
          <a:chOff x="0" y="0"/>
          <a:chExt cx="0" cy="0"/>
        </a:xfrm>
      </p:grpSpPr>
      <p:pic>
        <p:nvPicPr>
          <p:cNvPr id="8" name="课程ppt模版-for tutor.005.jpeg" descr="课程ppt模版-for tutor.005.jpeg"/>
          <p:cNvPicPr>
            <a:picLocks noChangeAspect="1"/>
          </p:cNvPicPr>
          <p:nvPr userDrawn="1"/>
        </p:nvPicPr>
        <p:blipFill>
          <a:blip r:embed="rId4"/>
          <a:stretch>
            <a:fillRect/>
          </a:stretch>
        </p:blipFill>
        <p:spPr>
          <a:xfrm>
            <a:off x="0" y="0"/>
            <a:ext cx="12192000" cy="6858000"/>
          </a:xfrm>
          <a:prstGeom prst="rect">
            <a:avLst/>
          </a:prstGeom>
          <a:ln w="12700">
            <a:miter lim="400000"/>
            <a:headEnd/>
            <a:tailEnd/>
          </a:ln>
        </p:spPr>
      </p:pic>
      <p:sp>
        <p:nvSpPr>
          <p:cNvPr id="9" name="Tutor照片"/>
          <p:cNvSpPr/>
          <p:nvPr userDrawn="1"/>
        </p:nvSpPr>
        <p:spPr>
          <a:xfrm>
            <a:off x="1451727" y="1556883"/>
            <a:ext cx="2890278" cy="3973095"/>
          </a:xfrm>
          <a:prstGeom prst="rect">
            <a:avLst/>
          </a:prstGeom>
          <a:solidFill>
            <a:srgbClr val="D5D5D5"/>
          </a:solidFill>
          <a:ln w="12700">
            <a:miter lim="400000"/>
          </a:ln>
        </p:spPr>
        <p:txBody>
          <a:bodyPr lIns="25400" tIns="25400" rIns="25400" bIns="25400" anchor="ctr"/>
          <a:lstStyle>
            <a:lvl1pPr algn="ctr" defTabSz="825500">
              <a:lnSpc>
                <a:spcPct val="100000"/>
              </a:lnSpc>
              <a:spcBef>
                <a:spcPts val="0"/>
              </a:spcBef>
              <a:defRPr sz="3200">
                <a:solidFill>
                  <a:srgbClr val="929292"/>
                </a:solidFill>
                <a:latin typeface="PingFang SC Regular" panose="020B0400000000000000" charset="-122"/>
                <a:ea typeface="PingFang SC Regular" panose="020B0400000000000000" charset="-122"/>
                <a:cs typeface="PingFang SC Regular" panose="020B0400000000000000" charset="-122"/>
                <a:sym typeface="PingFang SC Regular" panose="020B0400000000000000" charset="-122"/>
              </a:defRPr>
            </a:lvl1pPr>
          </a:lstStyle>
          <a:p>
            <a:r>
              <a:rPr sz="1600"/>
              <a:t>Tutor照片</a:t>
            </a:r>
          </a:p>
        </p:txBody>
      </p:sp>
    </p:spTree>
    <p:custDataLst>
      <p:tags r:id="rId3"/>
    </p:custDataLst>
    <p:extLst>
      <p:ext uri="{BB962C8B-B14F-4D97-AF65-F5344CB8AC3E}">
        <p14:creationId xmlns:p14="http://schemas.microsoft.com/office/powerpoint/2010/main" val="1014189500"/>
      </p:ext>
    </p:extLst>
  </p:cSld>
  <p:clrMap bg1="lt1" tx1="dk1" bg2="lt2" tx2="dk2" accent1="accent1" accent2="accent2" accent3="accent3" accent4="accent4" accent5="accent5" accent6="accent6" hlink="hlink" folHlink="folHlink"/>
  <p:sldLayoutIdLst>
    <p:sldLayoutId id="2147483699" r:id="rId1"/>
  </p:sldLayoutIdLst>
  <p:transition spd="slow">
    <p:push dir="u"/>
  </p:transition>
  <p:txStyles>
    <p:titleStyle>
      <a:lvl1pPr algn="l" defTabSz="914400" rtl="0" eaLnBrk="1" fontAlgn="auto" latinLnBrk="0" hangingPunct="1">
        <a:lnSpc>
          <a:spcPct val="100000"/>
        </a:lnSpc>
        <a:spcBef>
          <a:spcPct val="0"/>
        </a:spcBef>
        <a:buNone/>
        <a:defRPr sz="3600" b="1" u="none" strike="noStrike" kern="1200" cap="none" spc="15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ct val="1000"/>
        </a:spcBef>
        <a:spcAft>
          <a:spcPts val="500"/>
        </a:spcAft>
        <a:buFont typeface="Arial" panose="020B0604020202020204" pitchFamily="34" charset="0"/>
        <a:buChar char="●"/>
        <a:defRPr sz="1800" u="none" strike="noStrike" kern="1200" cap="none" spc="75"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ct val="1000"/>
        </a:spcBef>
        <a:spcAft>
          <a:spcPts val="300"/>
        </a:spcAft>
        <a:buFont typeface="Arial" panose="020B0604020202020204" pitchFamily="34" charset="0"/>
        <a:buChar char="●"/>
        <a:tabLst>
          <a:tab pos="1609725" algn="l"/>
          <a:tab pos="1609725" algn="l"/>
          <a:tab pos="1609725" algn="l"/>
          <a:tab pos="1609725" algn="l"/>
        </a:tabLst>
        <a:defRPr sz="1600" u="none" strike="noStrike" kern="1200" cap="none" spc="75"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ct val="1000"/>
        </a:spcBef>
        <a:spcAft>
          <a:spcPts val="300"/>
        </a:spcAft>
        <a:buFont typeface="Arial" panose="020B0604020202020204" pitchFamily="34" charset="0"/>
        <a:buChar char="●"/>
        <a:defRPr sz="1600" u="none" strike="noStrike" kern="1200" cap="none" spc="75"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ct val="1000"/>
        </a:spcBef>
        <a:spcAft>
          <a:spcPts val="150"/>
        </a:spcAft>
        <a:buFont typeface="Wingdings" panose="05000000000000000000" charset="0"/>
        <a:buChar char=""/>
        <a:defRPr sz="1400" u="none" strike="noStrike" kern="1200" cap="none" spc="75"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ct val="1000"/>
        </a:spcBef>
        <a:spcAft>
          <a:spcPts val="150"/>
        </a:spcAft>
        <a:buFont typeface="Arial" panose="020B0604020202020204" pitchFamily="34" charset="0"/>
        <a:buChar char="•"/>
        <a:defRPr sz="1400" u="none" strike="noStrike" kern="1200" cap="none" spc="75"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ct val="201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201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201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2010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blipFill>
          <a:blip r:embed="rId4"/>
          <a:stretch>
            <a:fillRect/>
          </a:stretch>
        </a:blipFill>
        <a:effectLst/>
      </p:bgPr>
    </p:bg>
    <p:spTree>
      <p:nvGrpSpPr>
        <p:cNvPr id="1" name=""/>
        <p:cNvGrpSpPr/>
        <p:nvPr/>
      </p:nvGrpSpPr>
      <p:grpSpPr>
        <a:xfrm>
          <a:off x="0" y="0"/>
          <a:ext cx="0" cy="0"/>
          <a:chOff x="0" y="0"/>
          <a:chExt cx="0" cy="0"/>
        </a:xfrm>
      </p:grpSpPr>
      <p:pic>
        <p:nvPicPr>
          <p:cNvPr id="151" name="课程ppt模版-for tutor.001.jpeg" descr="课程ppt模版-for tutor.001.jpeg"/>
          <p:cNvPicPr>
            <a:picLocks noChangeAspect="1"/>
          </p:cNvPicPr>
          <p:nvPr userDrawn="1"/>
        </p:nvPicPr>
        <p:blipFill>
          <a:blip r:embed="rId4"/>
          <a:stretch>
            <a:fillRect/>
          </a:stretch>
        </p:blipFill>
        <p:spPr>
          <a:xfrm>
            <a:off x="0" y="0"/>
            <a:ext cx="12192000" cy="6858000"/>
          </a:xfrm>
          <a:prstGeom prst="rect">
            <a:avLst/>
          </a:prstGeom>
          <a:ln w="12700">
            <a:miter lim="400000"/>
            <a:headEnd/>
            <a:tailEnd/>
          </a:ln>
        </p:spPr>
      </p:pic>
    </p:spTree>
    <p:extLst>
      <p:ext uri="{BB962C8B-B14F-4D97-AF65-F5344CB8AC3E}">
        <p14:creationId xmlns:p14="http://schemas.microsoft.com/office/powerpoint/2010/main" val="3231917929"/>
      </p:ext>
    </p:extLst>
  </p:cSld>
  <p:clrMap bg1="lt1" tx1="dk1" bg2="lt2" tx2="dk2" accent1="accent1" accent2="accent2" accent3="accent3" accent4="accent4" accent5="accent5" accent6="accent6" hlink="hlink" folHlink="folHlink"/>
  <p:sldLayoutIdLst>
    <p:sldLayoutId id="2147483701" r:id="rId1"/>
    <p:sldLayoutId id="2147483702" r:id="rId2"/>
  </p:sldLayoutIdLst>
  <p:transition spd="slow">
    <p:push dir="u"/>
  </p:transition>
  <p:txStyles>
    <p:titleStyle>
      <a:lvl1pPr marL="0" marR="0" indent="0" algn="l" defTabSz="1219200" rtl="0" latinLnBrk="0">
        <a:lnSpc>
          <a:spcPct val="80000"/>
        </a:lnSpc>
        <a:spcBef>
          <a:spcPts val="0"/>
        </a:spcBef>
        <a:spcAft>
          <a:spcPts val="0"/>
        </a:spcAft>
        <a:buClrTx/>
        <a:buSzTx/>
        <a:buFontTx/>
        <a:buNone/>
        <a:defRPr sz="4250" b="1" i="0" u="none" strike="noStrike" cap="none" spc="-85" baseline="0">
          <a:solidFill>
            <a:srgbClr val="000000"/>
          </a:solidFill>
          <a:uFillTx/>
          <a:latin typeface="+mn-lt"/>
          <a:ea typeface="+mn-ea"/>
          <a:cs typeface="+mn-cs"/>
          <a:sym typeface="Helvetica Neue" panose="02000503000000020004"/>
        </a:defRPr>
      </a:lvl1pPr>
      <a:lvl2pPr marL="0" marR="0" indent="0" algn="l" defTabSz="1219200" rtl="0" latinLnBrk="0">
        <a:lnSpc>
          <a:spcPct val="80000"/>
        </a:lnSpc>
        <a:spcBef>
          <a:spcPts val="0"/>
        </a:spcBef>
        <a:spcAft>
          <a:spcPts val="0"/>
        </a:spcAft>
        <a:buClrTx/>
        <a:buSzTx/>
        <a:buFontTx/>
        <a:buNone/>
        <a:defRPr sz="4250" b="1" i="0" u="none" strike="noStrike" cap="none" spc="-85" baseline="0">
          <a:solidFill>
            <a:srgbClr val="000000"/>
          </a:solidFill>
          <a:uFillTx/>
          <a:latin typeface="+mn-lt"/>
          <a:ea typeface="+mn-ea"/>
          <a:cs typeface="+mn-cs"/>
          <a:sym typeface="Helvetica Neue" panose="02000503000000020004"/>
        </a:defRPr>
      </a:lvl2pPr>
      <a:lvl3pPr marL="0" marR="0" indent="0" algn="l" defTabSz="1219200" rtl="0" latinLnBrk="0">
        <a:lnSpc>
          <a:spcPct val="80000"/>
        </a:lnSpc>
        <a:spcBef>
          <a:spcPts val="0"/>
        </a:spcBef>
        <a:spcAft>
          <a:spcPts val="0"/>
        </a:spcAft>
        <a:buClrTx/>
        <a:buSzTx/>
        <a:buFontTx/>
        <a:buNone/>
        <a:defRPr sz="4250" b="1" i="0" u="none" strike="noStrike" cap="none" spc="-85" baseline="0">
          <a:solidFill>
            <a:srgbClr val="000000"/>
          </a:solidFill>
          <a:uFillTx/>
          <a:latin typeface="+mn-lt"/>
          <a:ea typeface="+mn-ea"/>
          <a:cs typeface="+mn-cs"/>
          <a:sym typeface="Helvetica Neue" panose="02000503000000020004"/>
        </a:defRPr>
      </a:lvl3pPr>
      <a:lvl4pPr marL="0" marR="0" indent="0" algn="l" defTabSz="1219200" rtl="0" latinLnBrk="0">
        <a:lnSpc>
          <a:spcPct val="80000"/>
        </a:lnSpc>
        <a:spcBef>
          <a:spcPts val="0"/>
        </a:spcBef>
        <a:spcAft>
          <a:spcPts val="0"/>
        </a:spcAft>
        <a:buClrTx/>
        <a:buSzTx/>
        <a:buFontTx/>
        <a:buNone/>
        <a:defRPr sz="4250" b="1" i="0" u="none" strike="noStrike" cap="none" spc="-85" baseline="0">
          <a:solidFill>
            <a:srgbClr val="000000"/>
          </a:solidFill>
          <a:uFillTx/>
          <a:latin typeface="+mn-lt"/>
          <a:ea typeface="+mn-ea"/>
          <a:cs typeface="+mn-cs"/>
          <a:sym typeface="Helvetica Neue" panose="02000503000000020004"/>
        </a:defRPr>
      </a:lvl4pPr>
      <a:lvl5pPr marL="0" marR="0" indent="0" algn="l" defTabSz="1219200" rtl="0" latinLnBrk="0">
        <a:lnSpc>
          <a:spcPct val="80000"/>
        </a:lnSpc>
        <a:spcBef>
          <a:spcPts val="0"/>
        </a:spcBef>
        <a:spcAft>
          <a:spcPts val="0"/>
        </a:spcAft>
        <a:buClrTx/>
        <a:buSzTx/>
        <a:buFontTx/>
        <a:buNone/>
        <a:defRPr sz="4250" b="1" i="0" u="none" strike="noStrike" cap="none" spc="-85" baseline="0">
          <a:solidFill>
            <a:srgbClr val="000000"/>
          </a:solidFill>
          <a:uFillTx/>
          <a:latin typeface="+mn-lt"/>
          <a:ea typeface="+mn-ea"/>
          <a:cs typeface="+mn-cs"/>
          <a:sym typeface="Helvetica Neue" panose="02000503000000020004"/>
        </a:defRPr>
      </a:lvl5pPr>
      <a:lvl6pPr marL="0" marR="0" indent="0" algn="l" defTabSz="1219200" rtl="0" latinLnBrk="0">
        <a:lnSpc>
          <a:spcPct val="80000"/>
        </a:lnSpc>
        <a:spcBef>
          <a:spcPts val="0"/>
        </a:spcBef>
        <a:spcAft>
          <a:spcPts val="0"/>
        </a:spcAft>
        <a:buClrTx/>
        <a:buSzTx/>
        <a:buFontTx/>
        <a:buNone/>
        <a:defRPr sz="4250" b="1" i="0" u="none" strike="noStrike" cap="none" spc="-85" baseline="0">
          <a:solidFill>
            <a:srgbClr val="000000"/>
          </a:solidFill>
          <a:uFillTx/>
          <a:latin typeface="+mn-lt"/>
          <a:ea typeface="+mn-ea"/>
          <a:cs typeface="+mn-cs"/>
          <a:sym typeface="Helvetica Neue" panose="02000503000000020004"/>
        </a:defRPr>
      </a:lvl6pPr>
      <a:lvl7pPr marL="0" marR="0" indent="0" algn="l" defTabSz="1219200" rtl="0" latinLnBrk="0">
        <a:lnSpc>
          <a:spcPct val="80000"/>
        </a:lnSpc>
        <a:spcBef>
          <a:spcPts val="0"/>
        </a:spcBef>
        <a:spcAft>
          <a:spcPts val="0"/>
        </a:spcAft>
        <a:buClrTx/>
        <a:buSzTx/>
        <a:buFontTx/>
        <a:buNone/>
        <a:defRPr sz="4250" b="1" i="0" u="none" strike="noStrike" cap="none" spc="-85" baseline="0">
          <a:solidFill>
            <a:srgbClr val="000000"/>
          </a:solidFill>
          <a:uFillTx/>
          <a:latin typeface="+mn-lt"/>
          <a:ea typeface="+mn-ea"/>
          <a:cs typeface="+mn-cs"/>
          <a:sym typeface="Helvetica Neue" panose="02000503000000020004"/>
        </a:defRPr>
      </a:lvl7pPr>
      <a:lvl8pPr marL="0" marR="0" indent="0" algn="l" defTabSz="1219200" rtl="0" latinLnBrk="0">
        <a:lnSpc>
          <a:spcPct val="80000"/>
        </a:lnSpc>
        <a:spcBef>
          <a:spcPts val="0"/>
        </a:spcBef>
        <a:spcAft>
          <a:spcPts val="0"/>
        </a:spcAft>
        <a:buClrTx/>
        <a:buSzTx/>
        <a:buFontTx/>
        <a:buNone/>
        <a:defRPr sz="4250" b="1" i="0" u="none" strike="noStrike" cap="none" spc="-85" baseline="0">
          <a:solidFill>
            <a:srgbClr val="000000"/>
          </a:solidFill>
          <a:uFillTx/>
          <a:latin typeface="+mn-lt"/>
          <a:ea typeface="+mn-ea"/>
          <a:cs typeface="+mn-cs"/>
          <a:sym typeface="Helvetica Neue" panose="02000503000000020004"/>
        </a:defRPr>
      </a:lvl8pPr>
      <a:lvl9pPr marL="0" marR="0" indent="0" algn="l" defTabSz="1219200" rtl="0" latinLnBrk="0">
        <a:lnSpc>
          <a:spcPct val="80000"/>
        </a:lnSpc>
        <a:spcBef>
          <a:spcPts val="0"/>
        </a:spcBef>
        <a:spcAft>
          <a:spcPts val="0"/>
        </a:spcAft>
        <a:buClrTx/>
        <a:buSzTx/>
        <a:buFontTx/>
        <a:buNone/>
        <a:defRPr sz="4250" b="1" i="0" u="none" strike="noStrike" cap="none" spc="-85" baseline="0">
          <a:solidFill>
            <a:srgbClr val="000000"/>
          </a:solidFill>
          <a:uFillTx/>
          <a:latin typeface="+mn-lt"/>
          <a:ea typeface="+mn-ea"/>
          <a:cs typeface="+mn-cs"/>
          <a:sym typeface="Helvetica Neue" panose="02000503000000020004"/>
        </a:defRPr>
      </a:lvl9pPr>
    </p:titleStyle>
    <p:bodyStyle>
      <a:lvl1pPr marL="304800" marR="0" indent="-304800" algn="l" defTabSz="1219200" rtl="0" latinLnBrk="0">
        <a:lnSpc>
          <a:spcPct val="90000"/>
        </a:lnSpc>
        <a:spcBef>
          <a:spcPts val="2250"/>
        </a:spcBef>
        <a:spcAft>
          <a:spcPts val="0"/>
        </a:spcAft>
        <a:buClrTx/>
        <a:buSzPct val="123000"/>
        <a:buFontTx/>
        <a:buChar char="•"/>
        <a:defRPr sz="2400" b="0" i="0" u="none" strike="noStrike" cap="none" spc="0" baseline="0">
          <a:solidFill>
            <a:srgbClr val="000000"/>
          </a:solidFill>
          <a:uFillTx/>
          <a:latin typeface="+mn-lt"/>
          <a:ea typeface="+mn-ea"/>
          <a:cs typeface="+mn-cs"/>
          <a:sym typeface="Helvetica Neue" panose="02000503000000020004"/>
        </a:defRPr>
      </a:lvl1pPr>
      <a:lvl2pPr marL="609600" marR="0" indent="-304800" algn="l" defTabSz="1219200" rtl="0" latinLnBrk="0">
        <a:lnSpc>
          <a:spcPct val="90000"/>
        </a:lnSpc>
        <a:spcBef>
          <a:spcPts val="2250"/>
        </a:spcBef>
        <a:spcAft>
          <a:spcPts val="0"/>
        </a:spcAft>
        <a:buClrTx/>
        <a:buSzPct val="123000"/>
        <a:buFontTx/>
        <a:buChar char="•"/>
        <a:defRPr sz="2400" b="0" i="0" u="none" strike="noStrike" cap="none" spc="0" baseline="0">
          <a:solidFill>
            <a:srgbClr val="000000"/>
          </a:solidFill>
          <a:uFillTx/>
          <a:latin typeface="+mn-lt"/>
          <a:ea typeface="+mn-ea"/>
          <a:cs typeface="+mn-cs"/>
          <a:sym typeface="Helvetica Neue" panose="02000503000000020004"/>
        </a:defRPr>
      </a:lvl2pPr>
      <a:lvl3pPr marL="914400" marR="0" indent="-304800" algn="l" defTabSz="1219200" rtl="0" latinLnBrk="0">
        <a:lnSpc>
          <a:spcPct val="90000"/>
        </a:lnSpc>
        <a:spcBef>
          <a:spcPts val="2250"/>
        </a:spcBef>
        <a:spcAft>
          <a:spcPts val="0"/>
        </a:spcAft>
        <a:buClrTx/>
        <a:buSzPct val="123000"/>
        <a:buFontTx/>
        <a:buChar char="•"/>
        <a:defRPr sz="2400" b="0" i="0" u="none" strike="noStrike" cap="none" spc="0" baseline="0">
          <a:solidFill>
            <a:srgbClr val="000000"/>
          </a:solidFill>
          <a:uFillTx/>
          <a:latin typeface="+mn-lt"/>
          <a:ea typeface="+mn-ea"/>
          <a:cs typeface="+mn-cs"/>
          <a:sym typeface="Helvetica Neue" panose="02000503000000020004"/>
        </a:defRPr>
      </a:lvl3pPr>
      <a:lvl4pPr marL="1219200" marR="0" indent="-304800" algn="l" defTabSz="1219200" rtl="0" latinLnBrk="0">
        <a:lnSpc>
          <a:spcPct val="90000"/>
        </a:lnSpc>
        <a:spcBef>
          <a:spcPts val="2250"/>
        </a:spcBef>
        <a:spcAft>
          <a:spcPts val="0"/>
        </a:spcAft>
        <a:buClrTx/>
        <a:buSzPct val="123000"/>
        <a:buFontTx/>
        <a:buChar char="•"/>
        <a:defRPr sz="2400" b="0" i="0" u="none" strike="noStrike" cap="none" spc="0" baseline="0">
          <a:solidFill>
            <a:srgbClr val="000000"/>
          </a:solidFill>
          <a:uFillTx/>
          <a:latin typeface="+mn-lt"/>
          <a:ea typeface="+mn-ea"/>
          <a:cs typeface="+mn-cs"/>
          <a:sym typeface="Helvetica Neue" panose="02000503000000020004"/>
        </a:defRPr>
      </a:lvl4pPr>
      <a:lvl5pPr marL="1524000" marR="0" indent="-304800" algn="l" defTabSz="1219200" rtl="0" latinLnBrk="0">
        <a:lnSpc>
          <a:spcPct val="90000"/>
        </a:lnSpc>
        <a:spcBef>
          <a:spcPts val="2250"/>
        </a:spcBef>
        <a:spcAft>
          <a:spcPts val="0"/>
        </a:spcAft>
        <a:buClrTx/>
        <a:buSzPct val="123000"/>
        <a:buFontTx/>
        <a:buChar char="•"/>
        <a:defRPr sz="2400" b="0" i="0" u="none" strike="noStrike" cap="none" spc="0" baseline="0">
          <a:solidFill>
            <a:srgbClr val="000000"/>
          </a:solidFill>
          <a:uFillTx/>
          <a:latin typeface="+mn-lt"/>
          <a:ea typeface="+mn-ea"/>
          <a:cs typeface="+mn-cs"/>
          <a:sym typeface="Helvetica Neue" panose="02000503000000020004"/>
        </a:defRPr>
      </a:lvl5pPr>
      <a:lvl6pPr marL="1828800" marR="0" indent="-304800" algn="l" defTabSz="1219200" rtl="0" latinLnBrk="0">
        <a:lnSpc>
          <a:spcPct val="90000"/>
        </a:lnSpc>
        <a:spcBef>
          <a:spcPts val="2250"/>
        </a:spcBef>
        <a:spcAft>
          <a:spcPts val="0"/>
        </a:spcAft>
        <a:buClrTx/>
        <a:buSzPct val="123000"/>
        <a:buFontTx/>
        <a:buChar char="•"/>
        <a:defRPr sz="2400" b="0" i="0" u="none" strike="noStrike" cap="none" spc="0" baseline="0">
          <a:solidFill>
            <a:srgbClr val="000000"/>
          </a:solidFill>
          <a:uFillTx/>
          <a:latin typeface="+mn-lt"/>
          <a:ea typeface="+mn-ea"/>
          <a:cs typeface="+mn-cs"/>
          <a:sym typeface="Helvetica Neue" panose="02000503000000020004"/>
        </a:defRPr>
      </a:lvl6pPr>
      <a:lvl7pPr marL="2133600" marR="0" indent="-304800" algn="l" defTabSz="1219200" rtl="0" latinLnBrk="0">
        <a:lnSpc>
          <a:spcPct val="90000"/>
        </a:lnSpc>
        <a:spcBef>
          <a:spcPts val="2250"/>
        </a:spcBef>
        <a:spcAft>
          <a:spcPts val="0"/>
        </a:spcAft>
        <a:buClrTx/>
        <a:buSzPct val="123000"/>
        <a:buFontTx/>
        <a:buChar char="•"/>
        <a:defRPr sz="2400" b="0" i="0" u="none" strike="noStrike" cap="none" spc="0" baseline="0">
          <a:solidFill>
            <a:srgbClr val="000000"/>
          </a:solidFill>
          <a:uFillTx/>
          <a:latin typeface="+mn-lt"/>
          <a:ea typeface="+mn-ea"/>
          <a:cs typeface="+mn-cs"/>
          <a:sym typeface="Helvetica Neue" panose="02000503000000020004"/>
        </a:defRPr>
      </a:lvl7pPr>
      <a:lvl8pPr marL="2438400" marR="0" indent="-304800" algn="l" defTabSz="1219200" rtl="0" latinLnBrk="0">
        <a:lnSpc>
          <a:spcPct val="90000"/>
        </a:lnSpc>
        <a:spcBef>
          <a:spcPts val="2250"/>
        </a:spcBef>
        <a:spcAft>
          <a:spcPts val="0"/>
        </a:spcAft>
        <a:buClrTx/>
        <a:buSzPct val="123000"/>
        <a:buFontTx/>
        <a:buChar char="•"/>
        <a:defRPr sz="2400" b="0" i="0" u="none" strike="noStrike" cap="none" spc="0" baseline="0">
          <a:solidFill>
            <a:srgbClr val="000000"/>
          </a:solidFill>
          <a:uFillTx/>
          <a:latin typeface="+mn-lt"/>
          <a:ea typeface="+mn-ea"/>
          <a:cs typeface="+mn-cs"/>
          <a:sym typeface="Helvetica Neue" panose="02000503000000020004"/>
        </a:defRPr>
      </a:lvl8pPr>
      <a:lvl9pPr marL="2743200" marR="0" indent="-304800" algn="l" defTabSz="1219200" rtl="0" latinLnBrk="0">
        <a:lnSpc>
          <a:spcPct val="90000"/>
        </a:lnSpc>
        <a:spcBef>
          <a:spcPts val="2250"/>
        </a:spcBef>
        <a:spcAft>
          <a:spcPts val="0"/>
        </a:spcAft>
        <a:buClrTx/>
        <a:buSzPct val="123000"/>
        <a:buFontTx/>
        <a:buChar char="•"/>
        <a:defRPr sz="2400" b="0" i="0" u="none" strike="noStrike" cap="none" spc="0" baseline="0">
          <a:solidFill>
            <a:srgbClr val="000000"/>
          </a:solidFill>
          <a:uFillTx/>
          <a:latin typeface="+mn-lt"/>
          <a:ea typeface="+mn-ea"/>
          <a:cs typeface="+mn-cs"/>
          <a:sym typeface="Helvetica Neue" panose="02000503000000020004"/>
        </a:defRPr>
      </a:lvl9pPr>
    </p:bodyStyle>
    <p:otherStyle>
      <a:lvl1pPr marL="0" marR="0" indent="0" algn="ctr" defTabSz="292100" rtl="0" latinLnBrk="0">
        <a:lnSpc>
          <a:spcPct val="100000"/>
        </a:lnSpc>
        <a:spcBef>
          <a:spcPts val="0"/>
        </a:spcBef>
        <a:spcAft>
          <a:spcPts val="0"/>
        </a:spcAft>
        <a:buClrTx/>
        <a:buSzTx/>
        <a:buFontTx/>
        <a:buNone/>
        <a:defRPr sz="900" b="0" i="0" u="none" strike="noStrike" cap="none" spc="0" baseline="0">
          <a:solidFill>
            <a:schemeClr val="tx1"/>
          </a:solidFill>
          <a:uFillTx/>
          <a:latin typeface="+mn-lt"/>
          <a:ea typeface="+mn-ea"/>
          <a:cs typeface="+mn-cs"/>
          <a:sym typeface="Helvetica Neue" panose="02000503000000020004"/>
        </a:defRPr>
      </a:lvl1pPr>
      <a:lvl2pPr marL="0" marR="0" indent="0" algn="ctr" defTabSz="292100" rtl="0" latinLnBrk="0">
        <a:lnSpc>
          <a:spcPct val="100000"/>
        </a:lnSpc>
        <a:spcBef>
          <a:spcPts val="0"/>
        </a:spcBef>
        <a:spcAft>
          <a:spcPts val="0"/>
        </a:spcAft>
        <a:buClrTx/>
        <a:buSzTx/>
        <a:buFontTx/>
        <a:buNone/>
        <a:defRPr sz="900" b="0" i="0" u="none" strike="noStrike" cap="none" spc="0" baseline="0">
          <a:solidFill>
            <a:schemeClr val="tx1"/>
          </a:solidFill>
          <a:uFillTx/>
          <a:latin typeface="+mn-lt"/>
          <a:ea typeface="+mn-ea"/>
          <a:cs typeface="+mn-cs"/>
          <a:sym typeface="Helvetica Neue" panose="02000503000000020004"/>
        </a:defRPr>
      </a:lvl2pPr>
      <a:lvl3pPr marL="0" marR="0" indent="0" algn="ctr" defTabSz="292100" rtl="0" latinLnBrk="0">
        <a:lnSpc>
          <a:spcPct val="100000"/>
        </a:lnSpc>
        <a:spcBef>
          <a:spcPts val="0"/>
        </a:spcBef>
        <a:spcAft>
          <a:spcPts val="0"/>
        </a:spcAft>
        <a:buClrTx/>
        <a:buSzTx/>
        <a:buFontTx/>
        <a:buNone/>
        <a:defRPr sz="900" b="0" i="0" u="none" strike="noStrike" cap="none" spc="0" baseline="0">
          <a:solidFill>
            <a:schemeClr val="tx1"/>
          </a:solidFill>
          <a:uFillTx/>
          <a:latin typeface="+mn-lt"/>
          <a:ea typeface="+mn-ea"/>
          <a:cs typeface="+mn-cs"/>
          <a:sym typeface="Helvetica Neue" panose="02000503000000020004"/>
        </a:defRPr>
      </a:lvl3pPr>
      <a:lvl4pPr marL="0" marR="0" indent="0" algn="ctr" defTabSz="292100" rtl="0" latinLnBrk="0">
        <a:lnSpc>
          <a:spcPct val="100000"/>
        </a:lnSpc>
        <a:spcBef>
          <a:spcPts val="0"/>
        </a:spcBef>
        <a:spcAft>
          <a:spcPts val="0"/>
        </a:spcAft>
        <a:buClrTx/>
        <a:buSzTx/>
        <a:buFontTx/>
        <a:buNone/>
        <a:defRPr sz="900" b="0" i="0" u="none" strike="noStrike" cap="none" spc="0" baseline="0">
          <a:solidFill>
            <a:schemeClr val="tx1"/>
          </a:solidFill>
          <a:uFillTx/>
          <a:latin typeface="+mn-lt"/>
          <a:ea typeface="+mn-ea"/>
          <a:cs typeface="+mn-cs"/>
          <a:sym typeface="Helvetica Neue" panose="02000503000000020004"/>
        </a:defRPr>
      </a:lvl4pPr>
      <a:lvl5pPr marL="0" marR="0" indent="0" algn="ctr" defTabSz="292100" rtl="0" latinLnBrk="0">
        <a:lnSpc>
          <a:spcPct val="100000"/>
        </a:lnSpc>
        <a:spcBef>
          <a:spcPts val="0"/>
        </a:spcBef>
        <a:spcAft>
          <a:spcPts val="0"/>
        </a:spcAft>
        <a:buClrTx/>
        <a:buSzTx/>
        <a:buFontTx/>
        <a:buNone/>
        <a:defRPr sz="900" b="0" i="0" u="none" strike="noStrike" cap="none" spc="0" baseline="0">
          <a:solidFill>
            <a:schemeClr val="tx1"/>
          </a:solidFill>
          <a:uFillTx/>
          <a:latin typeface="+mn-lt"/>
          <a:ea typeface="+mn-ea"/>
          <a:cs typeface="+mn-cs"/>
          <a:sym typeface="Helvetica Neue" panose="02000503000000020004"/>
        </a:defRPr>
      </a:lvl5pPr>
      <a:lvl6pPr marL="0" marR="0" indent="0" algn="ctr" defTabSz="292100" rtl="0" latinLnBrk="0">
        <a:lnSpc>
          <a:spcPct val="100000"/>
        </a:lnSpc>
        <a:spcBef>
          <a:spcPts val="0"/>
        </a:spcBef>
        <a:spcAft>
          <a:spcPts val="0"/>
        </a:spcAft>
        <a:buClrTx/>
        <a:buSzTx/>
        <a:buFontTx/>
        <a:buNone/>
        <a:defRPr sz="900" b="0" i="0" u="none" strike="noStrike" cap="none" spc="0" baseline="0">
          <a:solidFill>
            <a:schemeClr val="tx1"/>
          </a:solidFill>
          <a:uFillTx/>
          <a:latin typeface="+mn-lt"/>
          <a:ea typeface="+mn-ea"/>
          <a:cs typeface="+mn-cs"/>
          <a:sym typeface="Helvetica Neue" panose="02000503000000020004"/>
        </a:defRPr>
      </a:lvl6pPr>
      <a:lvl7pPr marL="0" marR="0" indent="0" algn="ctr" defTabSz="292100" rtl="0" latinLnBrk="0">
        <a:lnSpc>
          <a:spcPct val="100000"/>
        </a:lnSpc>
        <a:spcBef>
          <a:spcPts val="0"/>
        </a:spcBef>
        <a:spcAft>
          <a:spcPts val="0"/>
        </a:spcAft>
        <a:buClrTx/>
        <a:buSzTx/>
        <a:buFontTx/>
        <a:buNone/>
        <a:defRPr sz="900" b="0" i="0" u="none" strike="noStrike" cap="none" spc="0" baseline="0">
          <a:solidFill>
            <a:schemeClr val="tx1"/>
          </a:solidFill>
          <a:uFillTx/>
          <a:latin typeface="+mn-lt"/>
          <a:ea typeface="+mn-ea"/>
          <a:cs typeface="+mn-cs"/>
          <a:sym typeface="Helvetica Neue" panose="02000503000000020004"/>
        </a:defRPr>
      </a:lvl7pPr>
      <a:lvl8pPr marL="0" marR="0" indent="0" algn="ctr" defTabSz="292100" rtl="0" latinLnBrk="0">
        <a:lnSpc>
          <a:spcPct val="100000"/>
        </a:lnSpc>
        <a:spcBef>
          <a:spcPts val="0"/>
        </a:spcBef>
        <a:spcAft>
          <a:spcPts val="0"/>
        </a:spcAft>
        <a:buClrTx/>
        <a:buSzTx/>
        <a:buFontTx/>
        <a:buNone/>
        <a:defRPr sz="900" b="0" i="0" u="none" strike="noStrike" cap="none" spc="0" baseline="0">
          <a:solidFill>
            <a:schemeClr val="tx1"/>
          </a:solidFill>
          <a:uFillTx/>
          <a:latin typeface="+mn-lt"/>
          <a:ea typeface="+mn-ea"/>
          <a:cs typeface="+mn-cs"/>
          <a:sym typeface="Helvetica Neue" panose="02000503000000020004"/>
        </a:defRPr>
      </a:lvl8pPr>
      <a:lvl9pPr marL="0" marR="0" indent="0" algn="ctr" defTabSz="292100" rtl="0" latinLnBrk="0">
        <a:lnSpc>
          <a:spcPct val="100000"/>
        </a:lnSpc>
        <a:spcBef>
          <a:spcPts val="0"/>
        </a:spcBef>
        <a:spcAft>
          <a:spcPts val="0"/>
        </a:spcAft>
        <a:buClrTx/>
        <a:buSzTx/>
        <a:buFontTx/>
        <a:buNone/>
        <a:defRPr sz="900" b="0" i="0" u="none" strike="noStrike" cap="none" spc="0" baseline="0">
          <a:solidFill>
            <a:schemeClr val="tx1"/>
          </a:solidFill>
          <a:uFillTx/>
          <a:latin typeface="+mn-lt"/>
          <a:ea typeface="+mn-ea"/>
          <a:cs typeface="+mn-cs"/>
          <a:sym typeface="Helvetica Neue" panose="02000503000000020004"/>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blipFill>
          <a:blip r:embed="rId6"/>
          <a:stretch>
            <a:fillRect/>
          </a:stretch>
        </a:blipFill>
        <a:effectLst/>
      </p:bgPr>
    </p:bg>
    <p:spTree>
      <p:nvGrpSpPr>
        <p:cNvPr id="1" name=""/>
        <p:cNvGrpSpPr/>
        <p:nvPr/>
      </p:nvGrpSpPr>
      <p:grpSpPr>
        <a:xfrm>
          <a:off x="0" y="0"/>
          <a:ext cx="0" cy="0"/>
          <a:chOff x="0" y="0"/>
          <a:chExt cx="0" cy="0"/>
        </a:xfrm>
      </p:grpSpPr>
    </p:spTree>
    <p:custDataLst>
      <p:tags r:id="rId5"/>
    </p:custDataLst>
    <p:extLst>
      <p:ext uri="{BB962C8B-B14F-4D97-AF65-F5344CB8AC3E}">
        <p14:creationId xmlns:p14="http://schemas.microsoft.com/office/powerpoint/2010/main" val="2436460277"/>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Lst>
  <p:transition spd="slow">
    <p:push dir="u"/>
  </p:transition>
  <p:txStyles>
    <p:titleStyle>
      <a:lvl1pPr algn="l" defTabSz="914400" rtl="0" eaLnBrk="1" fontAlgn="auto" latinLnBrk="0" hangingPunct="1">
        <a:lnSpc>
          <a:spcPct val="100000"/>
        </a:lnSpc>
        <a:spcBef>
          <a:spcPct val="0"/>
        </a:spcBef>
        <a:buNone/>
        <a:defRPr sz="3600" b="1" u="none" strike="noStrike" kern="1200" cap="none" spc="15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ct val="1000"/>
        </a:spcBef>
        <a:spcAft>
          <a:spcPts val="500"/>
        </a:spcAft>
        <a:buFont typeface="Arial" panose="020B0604020202020204" pitchFamily="34" charset="0"/>
        <a:buChar char="●"/>
        <a:defRPr sz="1800" u="none" strike="noStrike" kern="1200" cap="none" spc="75"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ct val="1000"/>
        </a:spcBef>
        <a:spcAft>
          <a:spcPts val="300"/>
        </a:spcAft>
        <a:buFont typeface="Arial" panose="020B0604020202020204" pitchFamily="34" charset="0"/>
        <a:buChar char="●"/>
        <a:tabLst>
          <a:tab pos="1609725" algn="l"/>
          <a:tab pos="1609725" algn="l"/>
          <a:tab pos="1609725" algn="l"/>
          <a:tab pos="1609725" algn="l"/>
        </a:tabLst>
        <a:defRPr sz="1600" u="none" strike="noStrike" kern="1200" cap="none" spc="75"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ct val="1000"/>
        </a:spcBef>
        <a:spcAft>
          <a:spcPts val="300"/>
        </a:spcAft>
        <a:buFont typeface="Arial" panose="020B0604020202020204" pitchFamily="34" charset="0"/>
        <a:buChar char="●"/>
        <a:defRPr sz="1600" u="none" strike="noStrike" kern="1200" cap="none" spc="75"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ct val="1000"/>
        </a:spcBef>
        <a:spcAft>
          <a:spcPts val="150"/>
        </a:spcAft>
        <a:buFont typeface="Wingdings" panose="05000000000000000000" charset="0"/>
        <a:buChar char=""/>
        <a:defRPr sz="1400" u="none" strike="noStrike" kern="1200" cap="none" spc="75"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ct val="1000"/>
        </a:spcBef>
        <a:spcAft>
          <a:spcPts val="150"/>
        </a:spcAft>
        <a:buFont typeface="Arial" panose="020B0604020202020204" pitchFamily="34" charset="0"/>
        <a:buChar char="•"/>
        <a:defRPr sz="1400" u="none" strike="noStrike" kern="1200" cap="none" spc="75"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ct val="201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201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201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2010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blipFill>
          <a:blip r:embed="rId5"/>
          <a:stretch>
            <a:fillRect/>
          </a:stretch>
        </a:blipFill>
        <a:effectLst/>
      </p:bgPr>
    </p:bg>
    <p:spTree>
      <p:nvGrpSpPr>
        <p:cNvPr id="1" name=""/>
        <p:cNvGrpSpPr/>
        <p:nvPr/>
      </p:nvGrpSpPr>
      <p:grpSpPr>
        <a:xfrm>
          <a:off x="0" y="0"/>
          <a:ext cx="0" cy="0"/>
          <a:chOff x="0" y="0"/>
          <a:chExt cx="0" cy="0"/>
        </a:xfrm>
      </p:grpSpPr>
      <p:pic>
        <p:nvPicPr>
          <p:cNvPr id="212" name="课程ppt模版-for tutor.010.jpeg" descr="课程ppt模版-for tutor.010.jpeg"/>
          <p:cNvPicPr>
            <a:picLocks noChangeAspect="1"/>
          </p:cNvPicPr>
          <p:nvPr userDrawn="1"/>
        </p:nvPicPr>
        <p:blipFill>
          <a:blip r:embed="rId5"/>
          <a:stretch>
            <a:fillRect/>
          </a:stretch>
        </p:blipFill>
        <p:spPr>
          <a:xfrm>
            <a:off x="0" y="0"/>
            <a:ext cx="12192000" cy="6858000"/>
          </a:xfrm>
          <a:prstGeom prst="rect">
            <a:avLst/>
          </a:prstGeom>
          <a:ln w="12700">
            <a:miter lim="400000"/>
            <a:headEnd/>
            <a:tailEnd/>
          </a:ln>
        </p:spPr>
      </p:pic>
    </p:spTree>
    <p:custDataLst>
      <p:tags r:id="rId4"/>
    </p:custDataLst>
    <p:extLst>
      <p:ext uri="{BB962C8B-B14F-4D97-AF65-F5344CB8AC3E}">
        <p14:creationId xmlns:p14="http://schemas.microsoft.com/office/powerpoint/2010/main" val="1316492762"/>
      </p:ext>
    </p:extLst>
  </p:cSld>
  <p:clrMap bg1="lt1" tx1="dk1" bg2="lt2" tx2="dk2" accent1="accent1" accent2="accent2" accent3="accent3" accent4="accent4" accent5="accent5" accent6="accent6" hlink="hlink" folHlink="folHlink"/>
  <p:sldLayoutIdLst>
    <p:sldLayoutId id="2147483708" r:id="rId1"/>
    <p:sldLayoutId id="2147483709" r:id="rId2"/>
  </p:sldLayoutIdLst>
  <p:transition spd="slow">
    <p:push dir="u"/>
  </p:transition>
  <p:txStyles>
    <p:titleStyle>
      <a:lvl1pPr algn="l" defTabSz="914400" rtl="0" eaLnBrk="1" fontAlgn="auto" latinLnBrk="0" hangingPunct="1">
        <a:lnSpc>
          <a:spcPct val="100000"/>
        </a:lnSpc>
        <a:spcBef>
          <a:spcPct val="0"/>
        </a:spcBef>
        <a:buNone/>
        <a:defRPr sz="3600" b="1" u="none" strike="noStrike" kern="1200" cap="none" spc="15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ct val="1000"/>
        </a:spcBef>
        <a:spcAft>
          <a:spcPts val="500"/>
        </a:spcAft>
        <a:buFont typeface="Arial" panose="020B0604020202020204" pitchFamily="34" charset="0"/>
        <a:buChar char="●"/>
        <a:defRPr sz="1800" u="none" strike="noStrike" kern="1200" cap="none" spc="75"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ct val="1000"/>
        </a:spcBef>
        <a:spcAft>
          <a:spcPts val="300"/>
        </a:spcAft>
        <a:buFont typeface="Arial" panose="020B0604020202020204" pitchFamily="34" charset="0"/>
        <a:buChar char="●"/>
        <a:tabLst>
          <a:tab pos="1609725" algn="l"/>
          <a:tab pos="1609725" algn="l"/>
          <a:tab pos="1609725" algn="l"/>
          <a:tab pos="1609725" algn="l"/>
        </a:tabLst>
        <a:defRPr sz="1600" u="none" strike="noStrike" kern="1200" cap="none" spc="75"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ct val="1000"/>
        </a:spcBef>
        <a:spcAft>
          <a:spcPts val="300"/>
        </a:spcAft>
        <a:buFont typeface="Arial" panose="020B0604020202020204" pitchFamily="34" charset="0"/>
        <a:buChar char="●"/>
        <a:defRPr sz="1600" u="none" strike="noStrike" kern="1200" cap="none" spc="75"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ct val="1000"/>
        </a:spcBef>
        <a:spcAft>
          <a:spcPts val="150"/>
        </a:spcAft>
        <a:buFont typeface="Wingdings" panose="05000000000000000000" charset="0"/>
        <a:buChar char=""/>
        <a:defRPr sz="1400" u="none" strike="noStrike" kern="1200" cap="none" spc="75"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ct val="1000"/>
        </a:spcBef>
        <a:spcAft>
          <a:spcPts val="150"/>
        </a:spcAft>
        <a:buFont typeface="Arial" panose="020B0604020202020204" pitchFamily="34" charset="0"/>
        <a:buChar char="•"/>
        <a:defRPr sz="1400" u="none" strike="noStrike" kern="1200" cap="none" spc="75"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ct val="201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201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201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2010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blipFill>
          <a:blip r:embed="rId4"/>
          <a:stretch>
            <a:fillRect/>
          </a:stretch>
        </a:blipFill>
        <a:effectLst/>
      </p:bgPr>
    </p:bg>
    <p:spTree>
      <p:nvGrpSpPr>
        <p:cNvPr id="1" name=""/>
        <p:cNvGrpSpPr/>
        <p:nvPr/>
      </p:nvGrpSpPr>
      <p:grpSpPr>
        <a:xfrm>
          <a:off x="0" y="0"/>
          <a:ext cx="0" cy="0"/>
          <a:chOff x="0" y="0"/>
          <a:chExt cx="0" cy="0"/>
        </a:xfrm>
      </p:grpSpPr>
      <p:pic>
        <p:nvPicPr>
          <p:cNvPr id="202" name="课程ppt模版-for tutor.009.jpeg" descr="课程ppt模版-for tutor.009.jpeg"/>
          <p:cNvPicPr>
            <a:picLocks noChangeAspect="1"/>
          </p:cNvPicPr>
          <p:nvPr userDrawn="1"/>
        </p:nvPicPr>
        <p:blipFill>
          <a:blip r:embed="rId4"/>
          <a:stretch>
            <a:fillRect/>
          </a:stretch>
        </p:blipFill>
        <p:spPr>
          <a:xfrm>
            <a:off x="-24130" y="0"/>
            <a:ext cx="12192000" cy="6858000"/>
          </a:xfrm>
          <a:prstGeom prst="rect">
            <a:avLst/>
          </a:prstGeom>
          <a:ln w="12700">
            <a:miter lim="400000"/>
            <a:headEnd/>
            <a:tailEnd/>
          </a:ln>
        </p:spPr>
      </p:pic>
    </p:spTree>
    <p:custDataLst>
      <p:tags r:id="rId3"/>
    </p:custDataLst>
    <p:extLst>
      <p:ext uri="{BB962C8B-B14F-4D97-AF65-F5344CB8AC3E}">
        <p14:creationId xmlns:p14="http://schemas.microsoft.com/office/powerpoint/2010/main" val="2691553203"/>
      </p:ext>
    </p:extLst>
  </p:cSld>
  <p:clrMap bg1="lt1" tx1="dk1" bg2="lt2" tx2="dk2" accent1="accent1" accent2="accent2" accent3="accent3" accent4="accent4" accent5="accent5" accent6="accent6" hlink="hlink" folHlink="folHlink"/>
  <p:sldLayoutIdLst>
    <p:sldLayoutId id="2147483711" r:id="rId1"/>
  </p:sldLayoutIdLst>
  <p:transition spd="slow">
    <p:push dir="u"/>
  </p:transition>
  <p:txStyles>
    <p:titleStyle>
      <a:lvl1pPr algn="l" defTabSz="914400" rtl="0" eaLnBrk="1" fontAlgn="auto" latinLnBrk="0" hangingPunct="1">
        <a:lnSpc>
          <a:spcPct val="100000"/>
        </a:lnSpc>
        <a:spcBef>
          <a:spcPct val="0"/>
        </a:spcBef>
        <a:buNone/>
        <a:defRPr sz="3600" b="1" u="none" strike="noStrike" kern="1200" cap="none" spc="15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ct val="1000"/>
        </a:spcBef>
        <a:spcAft>
          <a:spcPts val="500"/>
        </a:spcAft>
        <a:buFont typeface="Arial" panose="020B0604020202020204" pitchFamily="34" charset="0"/>
        <a:buChar char="●"/>
        <a:defRPr sz="1800" u="none" strike="noStrike" kern="1200" cap="none" spc="75"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ct val="1000"/>
        </a:spcBef>
        <a:spcAft>
          <a:spcPts val="300"/>
        </a:spcAft>
        <a:buFont typeface="Arial" panose="020B0604020202020204" pitchFamily="34" charset="0"/>
        <a:buChar char="●"/>
        <a:tabLst>
          <a:tab pos="1609725" algn="l"/>
          <a:tab pos="1609725" algn="l"/>
          <a:tab pos="1609725" algn="l"/>
          <a:tab pos="1609725" algn="l"/>
        </a:tabLst>
        <a:defRPr sz="1600" u="none" strike="noStrike" kern="1200" cap="none" spc="75"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ct val="1000"/>
        </a:spcBef>
        <a:spcAft>
          <a:spcPts val="300"/>
        </a:spcAft>
        <a:buFont typeface="Arial" panose="020B0604020202020204" pitchFamily="34" charset="0"/>
        <a:buChar char="●"/>
        <a:defRPr sz="1600" u="none" strike="noStrike" kern="1200" cap="none" spc="75"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ct val="1000"/>
        </a:spcBef>
        <a:spcAft>
          <a:spcPts val="150"/>
        </a:spcAft>
        <a:buFont typeface="Wingdings" panose="05000000000000000000" charset="0"/>
        <a:buChar char=""/>
        <a:defRPr sz="1400" u="none" strike="noStrike" kern="1200" cap="none" spc="75"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ct val="1000"/>
        </a:spcBef>
        <a:spcAft>
          <a:spcPts val="150"/>
        </a:spcAft>
        <a:buFont typeface="Arial" panose="020B0604020202020204" pitchFamily="34" charset="0"/>
        <a:buChar char="•"/>
        <a:defRPr sz="1400" u="none" strike="noStrike" kern="1200" cap="none" spc="75"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ct val="201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201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201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2010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Pr>
        <a:blipFill rotWithShape="1">
          <a:blip r:embed="rId12"/>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normAutofit/>
          </a:bodyPr>
          <a:lstStyle>
            <a:lvl1pPr algn="l">
              <a:defRPr sz="1200">
                <a:solidFill>
                  <a:schemeClr val="tx1">
                    <a:tint val="75000"/>
                  </a:schemeClr>
                </a:solidFill>
              </a:defRPr>
            </a:lvl1pPr>
          </a:lstStyle>
          <a:p>
            <a:fld id="{760FBDFE-C587-4B4C-A407-44438C67B59E}" type="datetimeFigureOut">
              <a:rPr lang="zh-CN" altLang="en-US" smtClean="0"/>
              <a:t>2024/5/3</a:t>
            </a:fld>
            <a:endParaRPr lang="zh-CN" altLang="en-US" dirty="0"/>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normAutofit/>
          </a:bodyPr>
          <a:lstStyle>
            <a:lvl1pPr algn="r">
              <a:defRPr sz="1200">
                <a:solidFill>
                  <a:schemeClr val="tx1">
                    <a:tint val="75000"/>
                  </a:schemeClr>
                </a:solidFill>
              </a:defRPr>
            </a:lvl1pPr>
          </a:lstStyle>
          <a:p>
            <a:fld id="{49AE70B2-8BF9-45C0-BB95-33D1B9D3A854}" type="slidenum">
              <a:rPr lang="zh-CN" altLang="en-US" smtClean="0"/>
              <a:t>‹#›</a:t>
            </a:fld>
            <a:endParaRPr lang="zh-CN" altLang="en-US"/>
          </a:p>
        </p:txBody>
      </p:sp>
    </p:spTree>
    <p:extLst>
      <p:ext uri="{BB962C8B-B14F-4D97-AF65-F5344CB8AC3E}">
        <p14:creationId xmlns:p14="http://schemas.microsoft.com/office/powerpoint/2010/main" val="3363721995"/>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Lst>
  <p:transition spd="slow">
    <p:push dir="u"/>
  </p:transition>
  <p:txStyles>
    <p:titleStyle>
      <a:lvl1pPr algn="l" defTabSz="914400" rtl="0" eaLnBrk="1" latinLnBrk="0" hangingPunct="1">
        <a:lnSpc>
          <a:spcPct val="90000"/>
        </a:lnSpc>
        <a:spcBef>
          <a:spcPct val="0"/>
        </a:spcBef>
        <a:buNone/>
        <a:defRPr sz="4400" kern="1200">
          <a:solidFill>
            <a:schemeClr val="tx1">
              <a:lumMod val="85000"/>
              <a:lumOff val="15000"/>
            </a:schemeClr>
          </a:solidFill>
          <a:latin typeface="+mj-lt"/>
          <a:ea typeface="+mj-ea"/>
          <a:cs typeface="+mj-cs"/>
        </a:defRPr>
      </a:lvl1pPr>
    </p:titleStyle>
    <p:bodyStyle>
      <a:lvl1pPr marL="228600" indent="-228600" algn="l" defTabSz="914400" rtl="0" eaLnBrk="1" latinLnBrk="0" hangingPunct="1">
        <a:lnSpc>
          <a:spcPct val="90000"/>
        </a:lnSpc>
        <a:spcBef>
          <a:spcPct val="401000"/>
        </a:spcBef>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ct val="201000"/>
        </a:spcBef>
        <a:buFont typeface="Arial" panose="020B0604020202020204" pitchFamily="34" charset="0"/>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ct val="2010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ct val="2010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ct val="2010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ct val="201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201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201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2010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blipFill>
          <a:blip r:embed="rId4"/>
          <a:stretch>
            <a:fillRect/>
          </a:stretch>
        </a:blipFill>
        <a:effectLst/>
      </p:bgPr>
    </p:bg>
    <p:spTree>
      <p:nvGrpSpPr>
        <p:cNvPr id="1" name=""/>
        <p:cNvGrpSpPr/>
        <p:nvPr/>
      </p:nvGrpSpPr>
      <p:grpSpPr>
        <a:xfrm>
          <a:off x="0" y="0"/>
          <a:ext cx="0" cy="0"/>
          <a:chOff x="0" y="0"/>
          <a:chExt cx="0" cy="0"/>
        </a:xfrm>
      </p:grpSpPr>
      <p:pic>
        <p:nvPicPr>
          <p:cNvPr id="212" name="课程ppt模版-for tutor.010.jpeg" descr="课程ppt模版-for tutor.010.jpeg"/>
          <p:cNvPicPr>
            <a:picLocks noChangeAspect="1"/>
          </p:cNvPicPr>
          <p:nvPr userDrawn="1"/>
        </p:nvPicPr>
        <p:blipFill>
          <a:blip r:embed="rId4"/>
          <a:stretch>
            <a:fillRect/>
          </a:stretch>
        </p:blipFill>
        <p:spPr>
          <a:xfrm>
            <a:off x="0" y="0"/>
            <a:ext cx="12192000" cy="6858000"/>
          </a:xfrm>
          <a:prstGeom prst="rect">
            <a:avLst/>
          </a:prstGeom>
          <a:ln w="12700">
            <a:miter lim="400000"/>
            <a:headEnd/>
            <a:tailEnd/>
          </a:ln>
        </p:spPr>
      </p:pic>
    </p:spTree>
    <p:custDataLst>
      <p:tags r:id="rId3"/>
    </p:custDataLst>
    <p:extLst>
      <p:ext uri="{BB962C8B-B14F-4D97-AF65-F5344CB8AC3E}">
        <p14:creationId xmlns:p14="http://schemas.microsoft.com/office/powerpoint/2010/main" val="2339606759"/>
      </p:ext>
    </p:extLst>
  </p:cSld>
  <p:clrMap bg1="lt1" tx1="dk1" bg2="lt2" tx2="dk2" accent1="accent1" accent2="accent2" accent3="accent3" accent4="accent4" accent5="accent5" accent6="accent6" hlink="hlink" folHlink="folHlink"/>
  <p:sldLayoutIdLst>
    <p:sldLayoutId id="2147483724" r:id="rId1"/>
  </p:sldLayoutIdLst>
  <p:transition spd="slow">
    <p:push dir="u"/>
  </p:transition>
  <p:txStyles>
    <p:titleStyle>
      <a:lvl1pPr algn="l" defTabSz="914400" rtl="0" eaLnBrk="1" fontAlgn="auto" latinLnBrk="0" hangingPunct="1">
        <a:lnSpc>
          <a:spcPct val="100000"/>
        </a:lnSpc>
        <a:spcBef>
          <a:spcPct val="0"/>
        </a:spcBef>
        <a:buNone/>
        <a:defRPr sz="3600" b="1" u="none" strike="noStrike" kern="1200" cap="none" spc="15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ct val="1000"/>
        </a:spcBef>
        <a:spcAft>
          <a:spcPts val="500"/>
        </a:spcAft>
        <a:buFont typeface="Arial" panose="020B0604020202020204" pitchFamily="34" charset="0"/>
        <a:buChar char="●"/>
        <a:defRPr sz="1800" u="none" strike="noStrike" kern="1200" cap="none" spc="75"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ct val="1000"/>
        </a:spcBef>
        <a:spcAft>
          <a:spcPts val="300"/>
        </a:spcAft>
        <a:buFont typeface="Arial" panose="020B0604020202020204" pitchFamily="34" charset="0"/>
        <a:buChar char="●"/>
        <a:tabLst>
          <a:tab pos="1609725" algn="l"/>
          <a:tab pos="1609725" algn="l"/>
          <a:tab pos="1609725" algn="l"/>
          <a:tab pos="1609725" algn="l"/>
        </a:tabLst>
        <a:defRPr sz="1600" u="none" strike="noStrike" kern="1200" cap="none" spc="75"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ct val="1000"/>
        </a:spcBef>
        <a:spcAft>
          <a:spcPts val="300"/>
        </a:spcAft>
        <a:buFont typeface="Arial" panose="020B0604020202020204" pitchFamily="34" charset="0"/>
        <a:buChar char="●"/>
        <a:defRPr sz="1600" u="none" strike="noStrike" kern="1200" cap="none" spc="75"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ct val="1000"/>
        </a:spcBef>
        <a:spcAft>
          <a:spcPts val="150"/>
        </a:spcAft>
        <a:buFont typeface="Wingdings" panose="05000000000000000000" charset="0"/>
        <a:buChar char=""/>
        <a:defRPr sz="1400" u="none" strike="noStrike" kern="1200" cap="none" spc="75"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ct val="1000"/>
        </a:spcBef>
        <a:spcAft>
          <a:spcPts val="150"/>
        </a:spcAft>
        <a:buFont typeface="Arial" panose="020B0604020202020204" pitchFamily="34" charset="0"/>
        <a:buChar char="•"/>
        <a:defRPr sz="1400" u="none" strike="noStrike" kern="1200" cap="none" spc="75"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ct val="201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201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201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2010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9.xml"/><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9.xml"/><Relationship Id="rId4" Type="http://schemas.openxmlformats.org/officeDocument/2006/relationships/image" Target="../media/image34.png"/></Relationships>
</file>

<file path=ppt/slides/_rels/slide1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19.xml"/><Relationship Id="rId4" Type="http://schemas.openxmlformats.org/officeDocument/2006/relationships/image" Target="../media/image39.png"/></Relationships>
</file>

<file path=ppt/slides/_rels/slide2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2" Type="http://schemas.openxmlformats.org/officeDocument/2006/relationships/hyperlink" Target="https://docs.python.org/3.11/library/os.html#module-os" TargetMode="External"/><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19.xml"/><Relationship Id="rId4" Type="http://schemas.openxmlformats.org/officeDocument/2006/relationships/image" Target="../media/image4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GIF"/><Relationship Id="rId1" Type="http://schemas.openxmlformats.org/officeDocument/2006/relationships/slideLayout" Target="../slideLayouts/slideLayout19.xml"/><Relationship Id="rId4" Type="http://schemas.openxmlformats.org/officeDocument/2006/relationships/image" Target="../media/image47.png"/></Relationships>
</file>

<file path=ppt/slides/_rels/slide29.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19.xml"/></Relationships>
</file>

<file path=ppt/slides/_rels/slide3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19.xml"/><Relationship Id="rId4" Type="http://schemas.openxmlformats.org/officeDocument/2006/relationships/image" Target="../media/image51.png"/></Relationships>
</file>

<file path=ppt/slides/_rels/slide31.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9.xml"/></Relationships>
</file>

<file path=ppt/slides/_rels/slide32.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4.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19.xml"/><Relationship Id="rId1" Type="http://schemas.openxmlformats.org/officeDocument/2006/relationships/tags" Target="../tags/tag6.xml"/></Relationships>
</file>

<file path=ppt/slides/_rels/slide3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slideLayout" Target="../slideLayouts/slideLayout19.xml"/><Relationship Id="rId1" Type="http://schemas.openxmlformats.org/officeDocument/2006/relationships/tags" Target="../tags/tag7.xml"/></Relationships>
</file>

<file path=ppt/slides/_rels/slide39.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19.xml"/></Relationships>
</file>

<file path=ppt/slides/_rels/slide40.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9.xml"/></Relationships>
</file>

<file path=ppt/slides/_rels/slide41.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1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19.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19.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5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xml"/><Relationship Id="rId1" Type="http://schemas.openxmlformats.org/officeDocument/2006/relationships/slideLayout" Target="../slideLayouts/slideLayout22.xml"/><Relationship Id="rId5" Type="http://schemas.openxmlformats.org/officeDocument/2006/relationships/image" Target="../media/image66.png"/><Relationship Id="rId4" Type="http://schemas.openxmlformats.org/officeDocument/2006/relationships/image" Target="../media/image65.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 name="圆角矩形"/>
          <p:cNvSpPr/>
          <p:nvPr/>
        </p:nvSpPr>
        <p:spPr>
          <a:xfrm>
            <a:off x="1141663" y="5166956"/>
            <a:ext cx="3385415" cy="680700"/>
          </a:xfrm>
          <a:prstGeom prst="roundRect">
            <a:avLst>
              <a:gd name="adj" fmla="val 50000"/>
            </a:avLst>
          </a:prstGeom>
          <a:solidFill>
            <a:srgbClr val="FFFFFF"/>
          </a:solidFill>
          <a:ln w="12700">
            <a:miter lim="400000"/>
          </a:ln>
        </p:spPr>
        <p:txBody>
          <a:bodyPr lIns="25400" tIns="25400" rIns="25400" bIns="25400" anchor="ctr"/>
          <a:lstStyle/>
          <a:p>
            <a:pPr algn="ctr" defTabSz="412750" hangingPunct="0">
              <a:defRPr sz="3200">
                <a:solidFill>
                  <a:srgbClr val="FFFFFF"/>
                </a:solidFill>
                <a:latin typeface="PingFang SC Regular" panose="020B0400000000000000" charset="-122"/>
                <a:ea typeface="PingFang SC Regular" panose="020B0400000000000000" charset="-122"/>
                <a:cs typeface="PingFang SC Regular" panose="020B0400000000000000" charset="-122"/>
                <a:sym typeface="PingFang SC Regular" panose="020B0400000000000000" charset="-122"/>
              </a:defRPr>
            </a:pPr>
            <a:endParaRPr sz="1600" kern="0">
              <a:solidFill>
                <a:srgbClr val="FFFFFF"/>
              </a:solidFill>
              <a:latin typeface="PingFang SC Regular" panose="020B0400000000000000" charset="-122"/>
              <a:ea typeface="PingFang SC Regular" panose="020B0400000000000000" charset="-122"/>
              <a:sym typeface="PingFang SC Regular" panose="020B0400000000000000" charset="-122"/>
            </a:endParaRPr>
          </a:p>
        </p:txBody>
      </p:sp>
      <p:sp>
        <p:nvSpPr>
          <p:cNvPr id="155" name="Tutor：xxxx"/>
          <p:cNvSpPr txBox="1"/>
          <p:nvPr/>
        </p:nvSpPr>
        <p:spPr>
          <a:xfrm>
            <a:off x="1335405" y="5231480"/>
            <a:ext cx="2998153" cy="551433"/>
          </a:xfrm>
          <a:prstGeom prst="rect">
            <a:avLst/>
          </a:prstGeom>
          <a:ln w="12700">
            <a:miter lim="400000"/>
          </a:ln>
        </p:spPr>
        <p:txBody>
          <a:bodyPr wrap="square" lIns="25400" tIns="25400" rIns="25400" bIns="25400" anchor="ctr">
            <a:spAutoFit/>
          </a:bodyPr>
          <a:lstStyle>
            <a:lvl1pPr defTabSz="457200">
              <a:lnSpc>
                <a:spcPct val="100000"/>
              </a:lnSpc>
              <a:spcBef>
                <a:spcPts val="0"/>
              </a:spcBef>
              <a:defRPr sz="6500" spc="130">
                <a:latin typeface="PingFang SC Regular" panose="020B0400000000000000" charset="-122"/>
                <a:ea typeface="PingFang SC Regular" panose="020B0400000000000000" charset="-122"/>
                <a:cs typeface="PingFang SC Regular" panose="020B0400000000000000" charset="-122"/>
                <a:sym typeface="PingFang SC Regular" panose="020B0400000000000000" charset="-122"/>
              </a:defRPr>
            </a:lvl1pPr>
          </a:lstStyle>
          <a:p>
            <a:pPr defTabSz="228600" hangingPunct="0"/>
            <a:r>
              <a:rPr sz="3250" kern="0" spc="65" dirty="0" err="1">
                <a:solidFill>
                  <a:srgbClr val="000000"/>
                </a:solidFill>
                <a:latin typeface="Microsoft YaHei" panose="020B0503020204020204" pitchFamily="34" charset="-122"/>
                <a:ea typeface="Microsoft YaHei" panose="020B0503020204020204" pitchFamily="34" charset="-122"/>
              </a:rPr>
              <a:t>Tutor：</a:t>
            </a:r>
            <a:r>
              <a:rPr lang="en-US" sz="3250" kern="0" spc="65" dirty="0" err="1">
                <a:solidFill>
                  <a:srgbClr val="000000"/>
                </a:solidFill>
                <a:latin typeface="Microsoft YaHei" panose="020B0503020204020204" pitchFamily="34" charset="-122"/>
                <a:ea typeface="Microsoft YaHei" panose="020B0503020204020204" pitchFamily="34" charset="-122"/>
              </a:rPr>
              <a:t>Hilbert</a:t>
            </a:r>
            <a:endParaRPr lang="en-US" sz="3250" kern="0" spc="65" dirty="0">
              <a:solidFill>
                <a:srgbClr val="000000"/>
              </a:solidFill>
              <a:latin typeface="Microsoft YaHei" panose="020B0503020204020204" pitchFamily="34" charset="-122"/>
              <a:ea typeface="Microsoft YaHei" panose="020B0503020204020204" pitchFamily="34" charset="-122"/>
            </a:endParaRPr>
          </a:p>
        </p:txBody>
      </p:sp>
      <p:sp>
        <p:nvSpPr>
          <p:cNvPr id="3" name="文本框 2"/>
          <p:cNvSpPr txBox="1"/>
          <p:nvPr/>
        </p:nvSpPr>
        <p:spPr>
          <a:xfrm>
            <a:off x="1041718" y="2363788"/>
            <a:ext cx="9157970" cy="2510431"/>
          </a:xfrm>
          <a:prstGeom prst="rect">
            <a:avLst/>
          </a:prstGeom>
          <a:noFill/>
          <a:ln w="12700" cap="flat">
            <a:noFill/>
            <a:miter lim="400000"/>
          </a:ln>
          <a:effectLst/>
        </p:spPr>
        <p:style>
          <a:lnRef idx="0">
            <a:srgbClr val="FFFFFF"/>
          </a:lnRef>
          <a:fillRef idx="0">
            <a:srgbClr val="FFFFFF"/>
          </a:fillRef>
          <a:effectRef idx="0">
            <a:srgbClr val="FFFFFF"/>
          </a:effectRef>
          <a:fontRef idx="none"/>
        </p:style>
        <p:txBody>
          <a:bodyPr wrap="square">
            <a:spAutoFit/>
          </a:bodyPr>
          <a:lstStyle/>
          <a:p>
            <a:pPr defTabSz="1219200" hangingPunct="0">
              <a:lnSpc>
                <a:spcPct val="90000"/>
              </a:lnSpc>
              <a:spcBef>
                <a:spcPts val="2250"/>
              </a:spcBef>
            </a:pPr>
            <a:r>
              <a:rPr lang="en-US" altLang="zh-CN" sz="4800" kern="0" dirty="0">
                <a:solidFill>
                  <a:srgbClr val="000000"/>
                </a:solidFill>
                <a:latin typeface="Microsoft YaHei" panose="020B0503020204020204" pitchFamily="34" charset="-122"/>
                <a:ea typeface="Microsoft YaHei" panose="020B0503020204020204" pitchFamily="34" charset="-122"/>
                <a:cs typeface="Helvetica Neue"/>
                <a:sym typeface="Helvetica Neue" panose="02000503000000020004"/>
              </a:rPr>
              <a:t>INFO1110</a:t>
            </a:r>
          </a:p>
          <a:p>
            <a:pPr defTabSz="1219200" hangingPunct="0">
              <a:lnSpc>
                <a:spcPct val="90000"/>
              </a:lnSpc>
              <a:spcBef>
                <a:spcPts val="2250"/>
              </a:spcBef>
            </a:pPr>
            <a:r>
              <a:rPr lang="en-US" altLang="zh-CN" sz="4800" kern="0" dirty="0">
                <a:solidFill>
                  <a:srgbClr val="000000"/>
                </a:solidFill>
                <a:latin typeface="Microsoft YaHei" panose="020B0503020204020204" pitchFamily="34" charset="-122"/>
                <a:ea typeface="Microsoft YaHei" panose="020B0503020204020204" pitchFamily="34" charset="-122"/>
                <a:cs typeface="Helvetica Neue"/>
                <a:sym typeface="Helvetica Neue" panose="02000503000000020004"/>
              </a:rPr>
              <a:t>Introduction to Programming</a:t>
            </a:r>
          </a:p>
          <a:p>
            <a:pPr defTabSz="1219200" hangingPunct="0">
              <a:lnSpc>
                <a:spcPct val="90000"/>
              </a:lnSpc>
              <a:spcBef>
                <a:spcPts val="2250"/>
              </a:spcBef>
            </a:pPr>
            <a:r>
              <a:rPr lang="zh-CN" altLang="en-US" sz="3600" kern="0" dirty="0">
                <a:solidFill>
                  <a:srgbClr val="000000"/>
                </a:solidFill>
                <a:latin typeface="Microsoft YaHei" panose="020B0503020204020204" pitchFamily="34" charset="-122"/>
                <a:ea typeface="Microsoft YaHei" panose="020B0503020204020204" pitchFamily="34" charset="-122"/>
                <a:cs typeface="Arial Regular" panose="020B0604020202020204" charset="0"/>
                <a:sym typeface="Helvetica Neue" panose="02000503000000020004"/>
              </a:rPr>
              <a:t>同步辅导课</a:t>
            </a:r>
            <a:r>
              <a:rPr lang="en-US" altLang="zh-CN" sz="3600" kern="0" dirty="0">
                <a:solidFill>
                  <a:srgbClr val="000000"/>
                </a:solidFill>
                <a:latin typeface="Microsoft YaHei" panose="020B0503020204020204" pitchFamily="34" charset="-122"/>
                <a:ea typeface="Microsoft YaHei" panose="020B0503020204020204" pitchFamily="34" charset="-122"/>
                <a:cs typeface="Arial Regular" panose="020B0604020202020204" charset="0"/>
                <a:sym typeface="Helvetica Neue" panose="02000503000000020004"/>
              </a:rPr>
              <a:t>5</a:t>
            </a:r>
          </a:p>
        </p:txBody>
      </p:sp>
    </p:spTree>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rcRect/>
          <a:stretch/>
        </p:blipFill>
        <p:spPr>
          <a:xfrm>
            <a:off x="1448435" y="1508775"/>
            <a:ext cx="2908300" cy="4070322"/>
          </a:xfrm>
          <a:prstGeom prst="rect">
            <a:avLst/>
          </a:prstGeom>
        </p:spPr>
      </p:pic>
      <p:sp>
        <p:nvSpPr>
          <p:cNvPr id="10" name="Text Box 9"/>
          <p:cNvSpPr txBox="1"/>
          <p:nvPr/>
        </p:nvSpPr>
        <p:spPr>
          <a:xfrm>
            <a:off x="7014845" y="1329055"/>
            <a:ext cx="1821332" cy="757130"/>
          </a:xfrm>
          <a:prstGeom prst="rect">
            <a:avLst/>
          </a:prstGeom>
          <a:noFill/>
        </p:spPr>
        <p:txBody>
          <a:bodyPr wrap="none" rtlCol="0">
            <a:spAutoFit/>
          </a:bodyPr>
          <a:lstStyle/>
          <a:p>
            <a:pPr defTabSz="1219200" hangingPunct="0">
              <a:lnSpc>
                <a:spcPct val="90000"/>
              </a:lnSpc>
              <a:spcBef>
                <a:spcPts val="2250"/>
              </a:spcBef>
            </a:pPr>
            <a:r>
              <a:rPr lang="en-US" sz="4800" kern="0" dirty="0">
                <a:solidFill>
                  <a:srgbClr val="000000"/>
                </a:solidFill>
                <a:latin typeface="LingWai TC" panose="03050602040302020204" charset="-122"/>
                <a:ea typeface="LingWai TC" panose="03050602040302020204" charset="-122"/>
                <a:sym typeface="Helvetica Neue" panose="02000503000000020004"/>
              </a:rPr>
              <a:t>Hilbert</a:t>
            </a:r>
          </a:p>
        </p:txBody>
      </p:sp>
      <p:sp>
        <p:nvSpPr>
          <p:cNvPr id="11" name="Text Box 10"/>
          <p:cNvSpPr txBox="1"/>
          <p:nvPr/>
        </p:nvSpPr>
        <p:spPr>
          <a:xfrm>
            <a:off x="4759960" y="2597150"/>
            <a:ext cx="6314440" cy="3339889"/>
          </a:xfrm>
          <a:prstGeom prst="rect">
            <a:avLst/>
          </a:prstGeom>
          <a:noFill/>
        </p:spPr>
        <p:txBody>
          <a:bodyPr wrap="square" rtlCol="0">
            <a:spAutoFit/>
          </a:bodyPr>
          <a:lstStyle/>
          <a:p>
            <a:pPr marL="142875" indent="-142875" defTabSz="1219200" hangingPunct="0">
              <a:lnSpc>
                <a:spcPct val="80000"/>
              </a:lnSpc>
              <a:spcBef>
                <a:spcPts val="2250"/>
              </a:spcBef>
              <a:buFont typeface="Arial" panose="020B0604020202020204" pitchFamily="34" charset="0"/>
              <a:buChar char="•"/>
            </a:pPr>
            <a:r>
              <a:rPr lang="en-US" kern="0" dirty="0">
                <a:solidFill>
                  <a:srgbClr val="000000"/>
                </a:solidFill>
                <a:latin typeface="+mn-ea"/>
                <a:cs typeface="Arial"/>
                <a:sym typeface="Helvetica Neue" panose="02000503000000020004"/>
              </a:rPr>
              <a:t>USYD Bachelor of Advanced Computing </a:t>
            </a:r>
            <a:r>
              <a:rPr lang="en-US" kern="0" dirty="0" err="1">
                <a:solidFill>
                  <a:srgbClr val="FF0000"/>
                </a:solidFill>
                <a:latin typeface="+mn-ea"/>
                <a:cs typeface="Arial"/>
                <a:sym typeface="Helvetica Neue" panose="02000503000000020004"/>
              </a:rPr>
              <a:t>Honours</a:t>
            </a:r>
            <a:r>
              <a:rPr lang="en-US" kern="0" dirty="0">
                <a:solidFill>
                  <a:srgbClr val="FF0000"/>
                </a:solidFill>
                <a:latin typeface="+mn-ea"/>
                <a:cs typeface="Arial"/>
                <a:sym typeface="Helvetica Neue" panose="02000503000000020004"/>
              </a:rPr>
              <a:t> First Class</a:t>
            </a:r>
            <a:r>
              <a:rPr lang="zh-CN" altLang="en-US" kern="0" dirty="0">
                <a:solidFill>
                  <a:srgbClr val="000000"/>
                </a:solidFill>
                <a:latin typeface="+mn-ea"/>
                <a:cs typeface="Arial"/>
                <a:sym typeface="Helvetica Neue" panose="02000503000000020004"/>
              </a:rPr>
              <a:t>毕业</a:t>
            </a:r>
            <a:r>
              <a:rPr lang="en-US" altLang="zh-CN" kern="0" dirty="0">
                <a:solidFill>
                  <a:srgbClr val="000000"/>
                </a:solidFill>
                <a:latin typeface="+mn-ea"/>
                <a:cs typeface="Arial"/>
                <a:sym typeface="Helvetica Neue" panose="02000503000000020004"/>
              </a:rPr>
              <a:t> (Major in </a:t>
            </a:r>
            <a:r>
              <a:rPr lang="en-US" altLang="zh-CN" kern="0" dirty="0">
                <a:solidFill>
                  <a:srgbClr val="FF0000"/>
                </a:solidFill>
                <a:latin typeface="+mn-ea"/>
                <a:cs typeface="Arial"/>
                <a:sym typeface="Helvetica Neue" panose="02000503000000020004"/>
              </a:rPr>
              <a:t>Software Development</a:t>
            </a:r>
            <a:r>
              <a:rPr lang="en-US" altLang="zh-CN" kern="0" dirty="0">
                <a:solidFill>
                  <a:srgbClr val="000000"/>
                </a:solidFill>
                <a:latin typeface="+mn-ea"/>
                <a:cs typeface="Arial"/>
                <a:sym typeface="Helvetica Neue" panose="02000503000000020004"/>
              </a:rPr>
              <a:t>)</a:t>
            </a:r>
          </a:p>
          <a:p>
            <a:pPr marL="142875" indent="-142875" defTabSz="1219200" hangingPunct="0">
              <a:lnSpc>
                <a:spcPct val="80000"/>
              </a:lnSpc>
              <a:spcBef>
                <a:spcPts val="2250"/>
              </a:spcBef>
              <a:buFont typeface="Arial" panose="020B0604020202020204" pitchFamily="34" charset="0"/>
              <a:buChar char="•"/>
            </a:pPr>
            <a:r>
              <a:rPr lang="zh-CN" altLang="en-US" kern="0" dirty="0">
                <a:solidFill>
                  <a:srgbClr val="000000"/>
                </a:solidFill>
                <a:latin typeface="+mn-ea"/>
                <a:cs typeface="Arial"/>
                <a:sym typeface="Helvetica Neue" panose="02000503000000020004"/>
              </a:rPr>
              <a:t>東京工業大学</a:t>
            </a:r>
            <a:r>
              <a:rPr lang="en-US" altLang="zh-CN" kern="0" dirty="0">
                <a:solidFill>
                  <a:srgbClr val="000000"/>
                </a:solidFill>
                <a:latin typeface="+mn-ea"/>
                <a:cs typeface="Arial"/>
                <a:sym typeface="Helvetica Neue" panose="02000503000000020004"/>
              </a:rPr>
              <a:t>Master of Artificial Intelligence</a:t>
            </a:r>
            <a:r>
              <a:rPr lang="zh-CN" altLang="en-US" kern="0" dirty="0">
                <a:solidFill>
                  <a:srgbClr val="000000"/>
                </a:solidFill>
                <a:latin typeface="+mn-ea"/>
                <a:cs typeface="Arial"/>
                <a:sym typeface="Helvetica Neue" panose="02000503000000020004"/>
              </a:rPr>
              <a:t>在读</a:t>
            </a:r>
          </a:p>
          <a:p>
            <a:pPr marL="142875" indent="-142875" defTabSz="1219200" hangingPunct="0">
              <a:lnSpc>
                <a:spcPct val="80000"/>
              </a:lnSpc>
              <a:spcBef>
                <a:spcPts val="2250"/>
              </a:spcBef>
              <a:buFont typeface="Arial" panose="020B0604020202020204" pitchFamily="34" charset="0"/>
              <a:buChar char="•"/>
            </a:pPr>
            <a:r>
              <a:rPr lang="zh-CN" altLang="en-US" kern="0" dirty="0">
                <a:solidFill>
                  <a:srgbClr val="000000"/>
                </a:solidFill>
                <a:latin typeface="+mn-ea"/>
                <a:cs typeface="Arial"/>
                <a:sym typeface="Helvetica Neue" panose="02000503000000020004"/>
              </a:rPr>
              <a:t>曾任</a:t>
            </a:r>
            <a:r>
              <a:rPr lang="en-US" altLang="zh-CN" kern="0" dirty="0">
                <a:solidFill>
                  <a:srgbClr val="000000"/>
                </a:solidFill>
                <a:latin typeface="+mn-ea"/>
                <a:cs typeface="Arial"/>
                <a:sym typeface="Helvetica Neue" panose="02000503000000020004"/>
              </a:rPr>
              <a:t>USYD INFO1110</a:t>
            </a:r>
            <a:r>
              <a:rPr lang="zh-CN" altLang="en-US" kern="0" dirty="0">
                <a:solidFill>
                  <a:srgbClr val="000000"/>
                </a:solidFill>
                <a:latin typeface="+mn-ea"/>
                <a:cs typeface="Arial"/>
                <a:sym typeface="Helvetica Neue" panose="02000503000000020004"/>
              </a:rPr>
              <a:t>的</a:t>
            </a:r>
            <a:r>
              <a:rPr lang="en-US" altLang="zh-CN" kern="0" dirty="0">
                <a:solidFill>
                  <a:srgbClr val="FF0000"/>
                </a:solidFill>
                <a:latin typeface="+mn-ea"/>
                <a:cs typeface="Arial"/>
                <a:sym typeface="Helvetica Neue" panose="02000503000000020004"/>
              </a:rPr>
              <a:t>Lab Tutor</a:t>
            </a:r>
            <a:endParaRPr lang="en-US" altLang="zh-CN" kern="0" dirty="0">
              <a:solidFill>
                <a:srgbClr val="000000"/>
              </a:solidFill>
              <a:latin typeface="+mn-ea"/>
              <a:cs typeface="Arial"/>
              <a:sym typeface="Helvetica Neue" panose="02000503000000020004"/>
            </a:endParaRPr>
          </a:p>
          <a:p>
            <a:pPr marL="142875" indent="-142875" defTabSz="1219200" hangingPunct="0">
              <a:lnSpc>
                <a:spcPct val="80000"/>
              </a:lnSpc>
              <a:spcBef>
                <a:spcPts val="2250"/>
              </a:spcBef>
              <a:buFont typeface="Arial" panose="020B0604020202020204" pitchFamily="34" charset="0"/>
              <a:buChar char="•"/>
            </a:pPr>
            <a:r>
              <a:rPr lang="en-US" altLang="zh-CN" kern="0" dirty="0">
                <a:solidFill>
                  <a:srgbClr val="000000"/>
                </a:solidFill>
                <a:latin typeface="+mn-ea"/>
                <a:cs typeface="Arial"/>
                <a:sym typeface="Helvetica Neue" panose="02000503000000020004"/>
              </a:rPr>
              <a:t>INFO1110</a:t>
            </a:r>
            <a:r>
              <a:rPr lang="zh-CN" altLang="en-US" kern="0" dirty="0">
                <a:solidFill>
                  <a:srgbClr val="000000"/>
                </a:solidFill>
                <a:latin typeface="+mn-ea"/>
                <a:cs typeface="Arial"/>
                <a:sym typeface="Helvetica Neue" panose="02000503000000020004"/>
              </a:rPr>
              <a:t>总分</a:t>
            </a:r>
            <a:r>
              <a:rPr lang="en-US" altLang="zh-CN" kern="0" dirty="0">
                <a:solidFill>
                  <a:srgbClr val="FF0000"/>
                </a:solidFill>
                <a:latin typeface="+mn-ea"/>
                <a:cs typeface="Arial"/>
                <a:sym typeface="Helvetica Neue" panose="02000503000000020004"/>
              </a:rPr>
              <a:t>91.0</a:t>
            </a:r>
            <a:r>
              <a:rPr lang="en-US" altLang="zh-CN" kern="0" dirty="0">
                <a:solidFill>
                  <a:srgbClr val="000000"/>
                </a:solidFill>
                <a:latin typeface="+mn-ea"/>
                <a:cs typeface="Arial"/>
                <a:sym typeface="Helvetica Neue" panose="02000503000000020004"/>
              </a:rPr>
              <a:t> </a:t>
            </a:r>
            <a:r>
              <a:rPr lang="en-US" kern="0" dirty="0">
                <a:solidFill>
                  <a:srgbClr val="000000"/>
                </a:solidFill>
                <a:latin typeface="+mn-ea"/>
                <a:cs typeface="Arial"/>
                <a:sym typeface="Helvetica Neue" panose="02000503000000020004"/>
              </a:rPr>
              <a:t>HD</a:t>
            </a:r>
            <a:endParaRPr lang="en-US" altLang="zh-CN" kern="0" dirty="0">
              <a:solidFill>
                <a:srgbClr val="000000"/>
              </a:solidFill>
              <a:latin typeface="+mn-ea"/>
              <a:cs typeface="Arial"/>
              <a:sym typeface="Helvetica Neue" panose="02000503000000020004"/>
            </a:endParaRPr>
          </a:p>
          <a:p>
            <a:pPr marL="142875" indent="-142875" defTabSz="1219200" hangingPunct="0">
              <a:lnSpc>
                <a:spcPct val="80000"/>
              </a:lnSpc>
              <a:spcBef>
                <a:spcPts val="2250"/>
              </a:spcBef>
              <a:buFont typeface="Arial" panose="020B0604020202020204" pitchFamily="34" charset="0"/>
              <a:buChar char="•"/>
            </a:pPr>
            <a:r>
              <a:rPr lang="en-US" altLang="zh-CN" kern="0" dirty="0">
                <a:solidFill>
                  <a:srgbClr val="FF0000"/>
                </a:solidFill>
                <a:latin typeface="+mn-ea"/>
                <a:cs typeface="Arial"/>
                <a:sym typeface="Helvetica Neue" panose="02000503000000020004"/>
              </a:rPr>
              <a:t>2018</a:t>
            </a:r>
            <a:r>
              <a:rPr lang="zh-CN" altLang="en-US" kern="0" dirty="0">
                <a:solidFill>
                  <a:srgbClr val="000000"/>
                </a:solidFill>
                <a:latin typeface="+mn-ea"/>
                <a:cs typeface="Arial"/>
                <a:sym typeface="Helvetica Neue" panose="02000503000000020004"/>
              </a:rPr>
              <a:t>年加入</a:t>
            </a:r>
            <a:r>
              <a:rPr lang="en-US" altLang="zh-CN" kern="0" dirty="0">
                <a:solidFill>
                  <a:srgbClr val="000000"/>
                </a:solidFill>
                <a:latin typeface="+mn-ea"/>
                <a:cs typeface="Arial"/>
                <a:sym typeface="Helvetica Neue" panose="02000503000000020004"/>
              </a:rPr>
              <a:t>HD Edu</a:t>
            </a:r>
            <a:r>
              <a:rPr lang="zh-CN" altLang="en-US" kern="0" dirty="0">
                <a:solidFill>
                  <a:srgbClr val="000000"/>
                </a:solidFill>
                <a:latin typeface="+mn-ea"/>
                <a:cs typeface="Arial"/>
                <a:sym typeface="Helvetica Neue" panose="02000503000000020004"/>
              </a:rPr>
              <a:t>，主要教授预科及本科的</a:t>
            </a:r>
            <a:r>
              <a:rPr lang="en-US" altLang="zh-CN" kern="0" dirty="0">
                <a:solidFill>
                  <a:srgbClr val="000000"/>
                </a:solidFill>
                <a:latin typeface="+mn-ea"/>
                <a:cs typeface="Arial"/>
                <a:sym typeface="Helvetica Neue" panose="02000503000000020004"/>
              </a:rPr>
              <a:t>IT</a:t>
            </a:r>
            <a:r>
              <a:rPr lang="zh-CN" altLang="en-US" kern="0" dirty="0">
                <a:solidFill>
                  <a:srgbClr val="000000"/>
                </a:solidFill>
                <a:latin typeface="+mn-ea"/>
                <a:cs typeface="Arial"/>
                <a:sym typeface="Helvetica Neue" panose="02000503000000020004"/>
              </a:rPr>
              <a:t>入门课程</a:t>
            </a:r>
          </a:p>
          <a:p>
            <a:pPr marL="142875" indent="-142875" defTabSz="1219200" hangingPunct="0">
              <a:lnSpc>
                <a:spcPct val="80000"/>
              </a:lnSpc>
              <a:spcBef>
                <a:spcPts val="2250"/>
              </a:spcBef>
              <a:buFont typeface="Arial" panose="020B0604020202020204" pitchFamily="34" charset="0"/>
              <a:buChar char="•"/>
            </a:pPr>
            <a:r>
              <a:rPr lang="en-US" altLang="zh-CN" kern="0" dirty="0">
                <a:solidFill>
                  <a:srgbClr val="000000"/>
                </a:solidFill>
                <a:latin typeface="+mn-ea"/>
                <a:cs typeface="Arial"/>
                <a:sym typeface="Helvetica Neue" panose="02000503000000020004"/>
              </a:rPr>
              <a:t>HD Edu</a:t>
            </a:r>
            <a:r>
              <a:rPr lang="zh-CN" altLang="en-US" kern="0" dirty="0">
                <a:solidFill>
                  <a:srgbClr val="FF0000"/>
                </a:solidFill>
                <a:latin typeface="+mn-ea"/>
                <a:cs typeface="Arial"/>
                <a:sym typeface="Helvetica Neue" panose="02000503000000020004"/>
              </a:rPr>
              <a:t>学科带头人兼面试官</a:t>
            </a:r>
            <a:r>
              <a:rPr lang="zh-CN" altLang="en-US" kern="0" dirty="0">
                <a:solidFill>
                  <a:srgbClr val="000000"/>
                </a:solidFill>
                <a:latin typeface="+mn-ea"/>
                <a:cs typeface="Arial"/>
                <a:sym typeface="Helvetica Neue" panose="02000503000000020004"/>
              </a:rPr>
              <a:t>，曾经撰写过</a:t>
            </a:r>
            <a:r>
              <a:rPr lang="en-US" kern="0" dirty="0">
                <a:solidFill>
                  <a:srgbClr val="000000"/>
                </a:solidFill>
                <a:latin typeface="+mn-ea"/>
                <a:cs typeface="Arial"/>
                <a:sym typeface="Helvetica Neue" panose="02000503000000020004"/>
              </a:rPr>
              <a:t>HD</a:t>
            </a:r>
            <a:r>
              <a:rPr lang="zh-CN" altLang="en-US" kern="0" dirty="0">
                <a:solidFill>
                  <a:srgbClr val="000000"/>
                </a:solidFill>
                <a:latin typeface="+mn-ea"/>
                <a:cs typeface="Arial"/>
                <a:sym typeface="Helvetica Neue" panose="02000503000000020004"/>
              </a:rPr>
              <a:t>的</a:t>
            </a:r>
            <a:r>
              <a:rPr lang="en-US" altLang="zh-CN" kern="0" dirty="0">
                <a:solidFill>
                  <a:srgbClr val="000000"/>
                </a:solidFill>
                <a:latin typeface="+mn-ea"/>
                <a:cs typeface="Arial"/>
                <a:sym typeface="Helvetica Neue" panose="02000503000000020004"/>
              </a:rPr>
              <a:t>INFO</a:t>
            </a:r>
            <a:r>
              <a:rPr lang="zh-CN" altLang="en-US" kern="0" dirty="0">
                <a:solidFill>
                  <a:srgbClr val="000000"/>
                </a:solidFill>
                <a:latin typeface="+mn-ea"/>
                <a:cs typeface="Arial"/>
                <a:sym typeface="Helvetica Neue" panose="02000503000000020004"/>
              </a:rPr>
              <a:t>课程规范指南</a:t>
            </a:r>
          </a:p>
        </p:txBody>
      </p:sp>
    </p:spTree>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00349739"/>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04887234"/>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7916" y="2297468"/>
            <a:ext cx="397435" cy="402664"/>
          </a:xfrm>
          <a:prstGeom prst="rect">
            <a:avLst/>
          </a:prstGeom>
        </p:spPr>
      </p:pic>
      <p:sp>
        <p:nvSpPr>
          <p:cNvPr id="20" name="矩形 19"/>
          <p:cNvSpPr/>
          <p:nvPr/>
        </p:nvSpPr>
        <p:spPr>
          <a:xfrm>
            <a:off x="798960" y="2300022"/>
            <a:ext cx="335348" cy="400110"/>
          </a:xfrm>
          <a:prstGeom prst="rect">
            <a:avLst/>
          </a:prstGeom>
        </p:spPr>
        <p:txBody>
          <a:bodyPr wrap="none">
            <a:spAutoFit/>
          </a:bodyPr>
          <a:lstStyle/>
          <a:p>
            <a:r>
              <a:rPr lang="en-US" altLang="zh-CN" sz="2000" b="1" dirty="0">
                <a:solidFill>
                  <a:schemeClr val="bg1"/>
                </a:solidFill>
                <a:latin typeface="Alibaba PuHuiTi Bold" panose="00020600040101010101" charset="-122"/>
                <a:ea typeface="Alibaba PuHuiTi Bold" panose="00020600040101010101" charset="-122"/>
                <a:cs typeface="Alibaba PuHuiTi Bold" panose="00020600040101010101" charset="-122"/>
              </a:rPr>
              <a:t>2</a:t>
            </a:r>
            <a:endParaRPr lang="zh-CN" altLang="en-US" sz="2000" b="1" dirty="0">
              <a:solidFill>
                <a:schemeClr val="bg1"/>
              </a:solidFill>
              <a:latin typeface="Alibaba PuHuiTi Bold" panose="00020600040101010101" charset="-122"/>
              <a:ea typeface="Alibaba PuHuiTi Bold" panose="00020600040101010101" charset="-122"/>
              <a:cs typeface="Alibaba PuHuiTi Bold" panose="00020600040101010101" charset="-122"/>
            </a:endParaRPr>
          </a:p>
        </p:txBody>
      </p:sp>
      <p:pic>
        <p:nvPicPr>
          <p:cNvPr id="23" name="图片 2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7916" y="2792523"/>
            <a:ext cx="397435" cy="402664"/>
          </a:xfrm>
          <a:prstGeom prst="rect">
            <a:avLst/>
          </a:prstGeom>
        </p:spPr>
      </p:pic>
      <p:sp>
        <p:nvSpPr>
          <p:cNvPr id="24" name="矩形 23"/>
          <p:cNvSpPr/>
          <p:nvPr/>
        </p:nvSpPr>
        <p:spPr>
          <a:xfrm>
            <a:off x="798960" y="2795077"/>
            <a:ext cx="335348" cy="400110"/>
          </a:xfrm>
          <a:prstGeom prst="rect">
            <a:avLst/>
          </a:prstGeom>
        </p:spPr>
        <p:txBody>
          <a:bodyPr wrap="none">
            <a:spAutoFit/>
          </a:bodyPr>
          <a:lstStyle/>
          <a:p>
            <a:r>
              <a:rPr lang="en-US" altLang="zh-CN" sz="2000" b="1" dirty="0">
                <a:solidFill>
                  <a:schemeClr val="bg1"/>
                </a:solidFill>
                <a:latin typeface="Alibaba PuHuiTi Bold" panose="00020600040101010101" charset="-122"/>
                <a:ea typeface="Alibaba PuHuiTi Bold" panose="00020600040101010101" charset="-122"/>
                <a:cs typeface="Alibaba PuHuiTi Bold" panose="00020600040101010101" charset="-122"/>
              </a:rPr>
              <a:t>3</a:t>
            </a:r>
            <a:endParaRPr lang="zh-CN" altLang="en-US" sz="2000" b="1" dirty="0">
              <a:solidFill>
                <a:schemeClr val="bg1"/>
              </a:solidFill>
              <a:latin typeface="Alibaba PuHuiTi Bold" panose="00020600040101010101" charset="-122"/>
              <a:ea typeface="Alibaba PuHuiTi Bold" panose="00020600040101010101" charset="-122"/>
              <a:cs typeface="Alibaba PuHuiTi Bold" panose="00020600040101010101" charset="-122"/>
            </a:endParaRPr>
          </a:p>
        </p:txBody>
      </p:sp>
      <p:pic>
        <p:nvPicPr>
          <p:cNvPr id="26" name="图片 2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7916" y="3287578"/>
            <a:ext cx="397435" cy="402664"/>
          </a:xfrm>
          <a:prstGeom prst="rect">
            <a:avLst/>
          </a:prstGeom>
        </p:spPr>
      </p:pic>
      <p:sp>
        <p:nvSpPr>
          <p:cNvPr id="27" name="矩形 26"/>
          <p:cNvSpPr/>
          <p:nvPr/>
        </p:nvSpPr>
        <p:spPr>
          <a:xfrm>
            <a:off x="798960" y="3290132"/>
            <a:ext cx="335348" cy="400110"/>
          </a:xfrm>
          <a:prstGeom prst="rect">
            <a:avLst/>
          </a:prstGeom>
        </p:spPr>
        <p:txBody>
          <a:bodyPr wrap="none">
            <a:spAutoFit/>
          </a:bodyPr>
          <a:lstStyle/>
          <a:p>
            <a:r>
              <a:rPr lang="en-US" altLang="zh-CN" sz="2000" b="1" dirty="0">
                <a:solidFill>
                  <a:schemeClr val="bg1"/>
                </a:solidFill>
                <a:latin typeface="Alibaba PuHuiTi Bold" panose="00020600040101010101" charset="-122"/>
                <a:ea typeface="Alibaba PuHuiTi Bold" panose="00020600040101010101" charset="-122"/>
                <a:cs typeface="Alibaba PuHuiTi Bold" panose="00020600040101010101" charset="-122"/>
              </a:rPr>
              <a:t>4</a:t>
            </a:r>
            <a:endParaRPr lang="zh-CN" altLang="en-US" sz="2000" b="1" dirty="0">
              <a:solidFill>
                <a:schemeClr val="bg1"/>
              </a:solidFill>
              <a:latin typeface="Alibaba PuHuiTi Bold" panose="00020600040101010101" charset="-122"/>
              <a:ea typeface="Alibaba PuHuiTi Bold" panose="00020600040101010101" charset="-122"/>
              <a:cs typeface="Alibaba PuHuiTi Bold" panose="00020600040101010101" charset="-122"/>
            </a:endParaRPr>
          </a:p>
        </p:txBody>
      </p:sp>
      <p:pic>
        <p:nvPicPr>
          <p:cNvPr id="28" name="图片 2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7916" y="3782633"/>
            <a:ext cx="397435" cy="402664"/>
          </a:xfrm>
          <a:prstGeom prst="rect">
            <a:avLst/>
          </a:prstGeom>
        </p:spPr>
      </p:pic>
      <p:sp>
        <p:nvSpPr>
          <p:cNvPr id="29" name="矩形 28"/>
          <p:cNvSpPr/>
          <p:nvPr/>
        </p:nvSpPr>
        <p:spPr>
          <a:xfrm>
            <a:off x="798960" y="3785187"/>
            <a:ext cx="335348" cy="400110"/>
          </a:xfrm>
          <a:prstGeom prst="rect">
            <a:avLst/>
          </a:prstGeom>
        </p:spPr>
        <p:txBody>
          <a:bodyPr wrap="none">
            <a:spAutoFit/>
          </a:bodyPr>
          <a:lstStyle/>
          <a:p>
            <a:r>
              <a:rPr lang="en-US" altLang="zh-CN" sz="2000" b="1" dirty="0">
                <a:solidFill>
                  <a:schemeClr val="bg1"/>
                </a:solidFill>
                <a:latin typeface="Alibaba PuHuiTi Bold" panose="00020600040101010101" charset="-122"/>
                <a:ea typeface="Alibaba PuHuiTi Bold" panose="00020600040101010101" charset="-122"/>
                <a:cs typeface="Alibaba PuHuiTi Bold" panose="00020600040101010101" charset="-122"/>
              </a:rPr>
              <a:t>5</a:t>
            </a:r>
            <a:endParaRPr lang="zh-CN" altLang="en-US" sz="2000" b="1" dirty="0">
              <a:solidFill>
                <a:schemeClr val="bg1"/>
              </a:solidFill>
              <a:latin typeface="Alibaba PuHuiTi Bold" panose="00020600040101010101" charset="-122"/>
              <a:ea typeface="Alibaba PuHuiTi Bold" panose="00020600040101010101" charset="-122"/>
              <a:cs typeface="Alibaba PuHuiTi Bold" panose="00020600040101010101" charset="-122"/>
            </a:endParaRPr>
          </a:p>
        </p:txBody>
      </p:sp>
      <p:sp>
        <p:nvSpPr>
          <p:cNvPr id="3" name="矩形 2"/>
          <p:cNvSpPr/>
          <p:nvPr/>
        </p:nvSpPr>
        <p:spPr>
          <a:xfrm>
            <a:off x="1473104" y="1854981"/>
            <a:ext cx="4810283" cy="338554"/>
          </a:xfrm>
          <a:prstGeom prst="rect">
            <a:avLst/>
          </a:prstGeom>
        </p:spPr>
        <p:txBody>
          <a:bodyPr wrap="square">
            <a:spAutoFit/>
          </a:bodyPr>
          <a:lstStyle/>
          <a:p>
            <a:r>
              <a:rPr lang="en-US" altLang="zh-CN" sz="1600" dirty="0">
                <a:latin typeface="Microsoft YaHei" panose="020B0503020204020204" pitchFamily="34" charset="-122"/>
                <a:ea typeface="Microsoft YaHei" panose="020B0503020204020204" pitchFamily="34" charset="-122"/>
                <a:cs typeface="SimHei" charset="-122"/>
              </a:rPr>
              <a:t>File I/O</a:t>
            </a:r>
            <a:endParaRPr lang="zh-CN" altLang="en-US" sz="1600" dirty="0">
              <a:latin typeface="Microsoft YaHei" panose="020B0503020204020204" pitchFamily="34" charset="-122"/>
              <a:ea typeface="Microsoft YaHei" panose="020B0503020204020204" pitchFamily="34" charset="-122"/>
              <a:cs typeface="SimHei" charset="-122"/>
            </a:endParaRPr>
          </a:p>
        </p:txBody>
      </p:sp>
      <p:sp>
        <p:nvSpPr>
          <p:cNvPr id="6" name="矩形 5"/>
          <p:cNvSpPr/>
          <p:nvPr/>
        </p:nvSpPr>
        <p:spPr>
          <a:xfrm>
            <a:off x="1473103" y="2329523"/>
            <a:ext cx="4810283" cy="338554"/>
          </a:xfrm>
          <a:prstGeom prst="rect">
            <a:avLst/>
          </a:prstGeom>
        </p:spPr>
        <p:txBody>
          <a:bodyPr wrap="square">
            <a:spAutoFit/>
          </a:bodyPr>
          <a:lstStyle/>
          <a:p>
            <a:r>
              <a:rPr lang="en-US" altLang="zh-CN" sz="1600" dirty="0">
                <a:latin typeface="Microsoft YaHei" panose="020B0503020204020204" pitchFamily="34" charset="-122"/>
                <a:ea typeface="Microsoft YaHei" panose="020B0503020204020204" pitchFamily="34" charset="-122"/>
                <a:cs typeface="SimHei" charset="-122"/>
              </a:rPr>
              <a:t>File Names and Extensions *</a:t>
            </a:r>
            <a:endParaRPr lang="zh-CN" altLang="en-US" sz="1600" dirty="0">
              <a:latin typeface="Microsoft YaHei" panose="020B0503020204020204" pitchFamily="34" charset="-122"/>
              <a:ea typeface="Microsoft YaHei" panose="020B0503020204020204" pitchFamily="34" charset="-122"/>
              <a:cs typeface="SimHei" charset="-122"/>
            </a:endParaRPr>
          </a:p>
        </p:txBody>
      </p:sp>
      <p:sp>
        <p:nvSpPr>
          <p:cNvPr id="8" name="矩形 7"/>
          <p:cNvSpPr/>
          <p:nvPr/>
        </p:nvSpPr>
        <p:spPr>
          <a:xfrm>
            <a:off x="1473102" y="2824578"/>
            <a:ext cx="4810283" cy="338554"/>
          </a:xfrm>
          <a:prstGeom prst="rect">
            <a:avLst/>
          </a:prstGeom>
        </p:spPr>
        <p:txBody>
          <a:bodyPr wrap="square">
            <a:spAutoFit/>
          </a:bodyPr>
          <a:lstStyle/>
          <a:p>
            <a:r>
              <a:rPr lang="en-US" altLang="zh-CN" sz="1600" dirty="0" err="1">
                <a:latin typeface="Hack Nerd Font" panose="020B0609030202020204" pitchFamily="50" charset="0"/>
                <a:ea typeface="Hack Nerd Font" panose="020B0609030202020204" pitchFamily="50" charset="0"/>
                <a:cs typeface="Hack Nerd Font" panose="020B0609030202020204" pitchFamily="50" charset="0"/>
              </a:rPr>
              <a:t>os</a:t>
            </a:r>
            <a:r>
              <a:rPr lang="en-US" altLang="zh-CN" sz="1600" dirty="0">
                <a:latin typeface="Microsoft YaHei" panose="020B0503020204020204" pitchFamily="34" charset="-122"/>
                <a:ea typeface="Microsoft YaHei" panose="020B0503020204020204" pitchFamily="34" charset="-122"/>
                <a:cs typeface="Hack Nerd Font" panose="020B0609030202020204" pitchFamily="49" charset="0"/>
              </a:rPr>
              <a:t> Module *</a:t>
            </a:r>
            <a:endParaRPr lang="zh-CN" altLang="en-US" sz="1600" dirty="0">
              <a:latin typeface="Microsoft YaHei" panose="020B0503020204020204" pitchFamily="34" charset="-122"/>
              <a:ea typeface="Microsoft YaHei" panose="020B0503020204020204" pitchFamily="34" charset="-122"/>
              <a:cs typeface="Hack Nerd Font" panose="020B0609030202020204" pitchFamily="49" charset="0"/>
            </a:endParaRPr>
          </a:p>
        </p:txBody>
      </p:sp>
      <p:sp>
        <p:nvSpPr>
          <p:cNvPr id="9" name="矩形 8"/>
          <p:cNvSpPr/>
          <p:nvPr/>
        </p:nvSpPr>
        <p:spPr>
          <a:xfrm>
            <a:off x="1473101" y="3319633"/>
            <a:ext cx="4810283" cy="338554"/>
          </a:xfrm>
          <a:prstGeom prst="rect">
            <a:avLst/>
          </a:prstGeom>
        </p:spPr>
        <p:txBody>
          <a:bodyPr wrap="square">
            <a:spAutoFit/>
          </a:bodyPr>
          <a:lstStyle/>
          <a:p>
            <a:r>
              <a:rPr lang="en-US" altLang="zh-CN" sz="1600" dirty="0">
                <a:latin typeface="Microsoft YaHei" panose="020B0503020204020204" pitchFamily="34" charset="-122"/>
                <a:ea typeface="Microsoft YaHei" panose="020B0503020204020204" pitchFamily="34" charset="-122"/>
                <a:cs typeface="SimHei" charset="-122"/>
              </a:rPr>
              <a:t>Testing</a:t>
            </a:r>
            <a:endParaRPr lang="zh-CN" altLang="en-US" sz="1600" dirty="0">
              <a:latin typeface="Microsoft YaHei" panose="020B0503020204020204" pitchFamily="34" charset="-122"/>
              <a:ea typeface="Microsoft YaHei" panose="020B0503020204020204" pitchFamily="34" charset="-122"/>
              <a:cs typeface="SimHei" charset="-122"/>
            </a:endParaRPr>
          </a:p>
        </p:txBody>
      </p:sp>
      <p:sp>
        <p:nvSpPr>
          <p:cNvPr id="10" name="矩形 9"/>
          <p:cNvSpPr/>
          <p:nvPr/>
        </p:nvSpPr>
        <p:spPr>
          <a:xfrm>
            <a:off x="1473100" y="3815030"/>
            <a:ext cx="4810283" cy="338554"/>
          </a:xfrm>
          <a:prstGeom prst="rect">
            <a:avLst/>
          </a:prstGeom>
        </p:spPr>
        <p:txBody>
          <a:bodyPr wrap="square">
            <a:spAutoFit/>
          </a:bodyPr>
          <a:lstStyle/>
          <a:p>
            <a:r>
              <a:rPr lang="en-US" altLang="zh-CN" sz="1600" dirty="0">
                <a:latin typeface="微软雅黑" panose="020B0503020204020204" pitchFamily="34" charset="-122"/>
                <a:ea typeface="微软雅黑" panose="020B0503020204020204" pitchFamily="34" charset="-122"/>
                <a:cs typeface="Hack Nerd Font" panose="020B0609030202020204" pitchFamily="49" charset="0"/>
              </a:rPr>
              <a:t>CSV</a:t>
            </a:r>
            <a:endParaRPr lang="zh-CN" altLang="en-US" sz="1600" dirty="0">
              <a:latin typeface="微软雅黑" panose="020B0503020204020204" pitchFamily="34" charset="-122"/>
              <a:ea typeface="微软雅黑" panose="020B0503020204020204" pitchFamily="34" charset="-122"/>
              <a:cs typeface="Hack Nerd Font" panose="020B0609030202020204" pitchFamily="49" charset="0"/>
            </a:endParaRPr>
          </a:p>
        </p:txBody>
      </p:sp>
      <p:pic>
        <p:nvPicPr>
          <p:cNvPr id="21" name="图片 2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7916" y="1822926"/>
            <a:ext cx="397435" cy="402664"/>
          </a:xfrm>
          <a:prstGeom prst="rect">
            <a:avLst/>
          </a:prstGeom>
        </p:spPr>
      </p:pic>
      <p:sp>
        <p:nvSpPr>
          <p:cNvPr id="22" name="矩形 21"/>
          <p:cNvSpPr/>
          <p:nvPr/>
        </p:nvSpPr>
        <p:spPr>
          <a:xfrm>
            <a:off x="798960" y="1825480"/>
            <a:ext cx="343364" cy="400110"/>
          </a:xfrm>
          <a:prstGeom prst="rect">
            <a:avLst/>
          </a:prstGeom>
        </p:spPr>
        <p:txBody>
          <a:bodyPr wrap="none">
            <a:spAutoFit/>
          </a:bodyPr>
          <a:lstStyle/>
          <a:p>
            <a:r>
              <a:rPr lang="en-US" altLang="zh-CN" sz="2000" b="1" dirty="0">
                <a:solidFill>
                  <a:schemeClr val="bg1"/>
                </a:solidFill>
                <a:latin typeface="Alibaba PuHuiTi Bold" panose="00020600040101010101" charset="-122"/>
                <a:ea typeface="Alibaba PuHuiTi Bold" panose="00020600040101010101" charset="-122"/>
                <a:cs typeface="Alibaba PuHuiTi Bold" panose="00020600040101010101" charset="-122"/>
              </a:rPr>
              <a:t>1</a:t>
            </a:r>
            <a:endParaRPr lang="zh-CN" altLang="en-US" sz="2000" b="1" dirty="0">
              <a:solidFill>
                <a:schemeClr val="bg1"/>
              </a:solidFill>
              <a:latin typeface="Alibaba PuHuiTi Bold" panose="00020600040101010101" charset="-122"/>
              <a:ea typeface="Alibaba PuHuiTi Bold" panose="00020600040101010101" charset="-122"/>
              <a:cs typeface="Alibaba PuHuiTi Bold" panose="00020600040101010101" charset="-122"/>
            </a:endParaRPr>
          </a:p>
        </p:txBody>
      </p:sp>
      <p:pic>
        <p:nvPicPr>
          <p:cNvPr id="2" name="图片 27">
            <a:extLst>
              <a:ext uri="{FF2B5EF4-FFF2-40B4-BE49-F238E27FC236}">
                <a16:creationId xmlns:a16="http://schemas.microsoft.com/office/drawing/2014/main" id="{8FB1C355-8CD2-2C08-0EC3-4B88451B0D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7916" y="4277688"/>
            <a:ext cx="397435" cy="402664"/>
          </a:xfrm>
          <a:prstGeom prst="rect">
            <a:avLst/>
          </a:prstGeom>
        </p:spPr>
      </p:pic>
      <p:sp>
        <p:nvSpPr>
          <p:cNvPr id="4" name="矩形 28">
            <a:extLst>
              <a:ext uri="{FF2B5EF4-FFF2-40B4-BE49-F238E27FC236}">
                <a16:creationId xmlns:a16="http://schemas.microsoft.com/office/drawing/2014/main" id="{93341508-BDF6-B5A5-8E06-B89F327E4624}"/>
              </a:ext>
            </a:extLst>
          </p:cNvPr>
          <p:cNvSpPr/>
          <p:nvPr/>
        </p:nvSpPr>
        <p:spPr>
          <a:xfrm>
            <a:off x="798960" y="4280242"/>
            <a:ext cx="343364" cy="400110"/>
          </a:xfrm>
          <a:prstGeom prst="rect">
            <a:avLst/>
          </a:prstGeom>
        </p:spPr>
        <p:txBody>
          <a:bodyPr wrap="none">
            <a:spAutoFit/>
          </a:bodyPr>
          <a:lstStyle/>
          <a:p>
            <a:r>
              <a:rPr lang="en-US" altLang="zh-CN" sz="2000" b="1" dirty="0">
                <a:solidFill>
                  <a:schemeClr val="bg1"/>
                </a:solidFill>
                <a:latin typeface="Alibaba PuHuiTi Bold" panose="00020600040101010101" charset="-122"/>
                <a:ea typeface="Alibaba PuHuiTi Bold" panose="00020600040101010101" charset="-122"/>
                <a:cs typeface="Alibaba PuHuiTi Bold" panose="00020600040101010101" charset="-122"/>
              </a:rPr>
              <a:t>6</a:t>
            </a:r>
            <a:endParaRPr lang="zh-CN" altLang="en-US" sz="2000" b="1" dirty="0">
              <a:solidFill>
                <a:schemeClr val="bg1"/>
              </a:solidFill>
              <a:latin typeface="Alibaba PuHuiTi Bold" panose="00020600040101010101" charset="-122"/>
              <a:ea typeface="Alibaba PuHuiTi Bold" panose="00020600040101010101" charset="-122"/>
              <a:cs typeface="Alibaba PuHuiTi Bold" panose="00020600040101010101" charset="-122"/>
            </a:endParaRPr>
          </a:p>
        </p:txBody>
      </p:sp>
      <p:sp>
        <p:nvSpPr>
          <p:cNvPr id="5" name="矩形 9">
            <a:extLst>
              <a:ext uri="{FF2B5EF4-FFF2-40B4-BE49-F238E27FC236}">
                <a16:creationId xmlns:a16="http://schemas.microsoft.com/office/drawing/2014/main" id="{1F7CD2FE-8D5C-065F-A9D4-F136F08FC443}"/>
              </a:ext>
            </a:extLst>
          </p:cNvPr>
          <p:cNvSpPr/>
          <p:nvPr/>
        </p:nvSpPr>
        <p:spPr>
          <a:xfrm>
            <a:off x="1473100" y="4312406"/>
            <a:ext cx="4810283" cy="338554"/>
          </a:xfrm>
          <a:prstGeom prst="rect">
            <a:avLst/>
          </a:prstGeom>
        </p:spPr>
        <p:txBody>
          <a:bodyPr wrap="square">
            <a:spAutoFit/>
          </a:bodyPr>
          <a:lstStyle/>
          <a:p>
            <a:r>
              <a:rPr lang="en-US" altLang="zh-CN" sz="1600" dirty="0">
                <a:latin typeface="微软雅黑" panose="020B0503020204020204" pitchFamily="34" charset="-122"/>
                <a:ea typeface="微软雅黑" panose="020B0503020204020204" pitchFamily="34" charset="-122"/>
                <a:cs typeface="Hack Nerd Font" panose="020B0609030202020204" pitchFamily="49" charset="0"/>
              </a:rPr>
              <a:t>Shell Redirection *</a:t>
            </a:r>
            <a:endParaRPr lang="zh-CN" altLang="en-US" sz="1600" dirty="0">
              <a:latin typeface="微软雅黑" panose="020B0503020204020204" pitchFamily="34" charset="-122"/>
              <a:ea typeface="微软雅黑" panose="020B0503020204020204" pitchFamily="34" charset="-122"/>
              <a:cs typeface="Hack Nerd Font" panose="020B0609030202020204" pitchFamily="49" charset="0"/>
            </a:endParaRPr>
          </a:p>
        </p:txBody>
      </p:sp>
    </p:spTree>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文本框 6"/>
          <p:cNvSpPr txBox="1"/>
          <p:nvPr/>
        </p:nvSpPr>
        <p:spPr>
          <a:xfrm>
            <a:off x="5465616" y="211981"/>
            <a:ext cx="2178024" cy="55308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000" b="1" i="0" u="none" strike="noStrike" kern="1200" cap="none" spc="0" normalizeH="0" baseline="0" noProof="0" dirty="0">
                <a:ln>
                  <a:noFill/>
                </a:ln>
                <a:solidFill>
                  <a:prstClr val="black"/>
                </a:solidFill>
                <a:effectLst/>
                <a:uLnTx/>
                <a:uFillTx/>
                <a:latin typeface="Heiti SC Medium" panose="02000000000000000000" charset="-122"/>
                <a:ea typeface="Heiti SC Medium" panose="02000000000000000000" charset="-122"/>
                <a:cs typeface="+mn-cs"/>
              </a:rPr>
              <a:t>本节考点</a:t>
            </a:r>
            <a:endParaRPr kumimoji="0" lang="zh-CN" altLang="en-US" sz="3000" b="1" i="0" u="none" strike="noStrike" kern="1200" cap="none" spc="0" normalizeH="0" baseline="0" noProof="0" dirty="0">
              <a:ln>
                <a:noFill/>
              </a:ln>
              <a:solidFill>
                <a:prstClr val="black"/>
              </a:solidFill>
              <a:effectLst/>
              <a:uLnTx/>
              <a:uFillTx/>
              <a:latin typeface="Arial Bold" panose="020B0604020202090204" charset="0"/>
              <a:ea typeface="宋体" panose="02010600030101010101" pitchFamily="2" charset="-122"/>
              <a:cs typeface="Arial Bold" panose="020B0604020202090204" charset="0"/>
            </a:endParaRPr>
          </a:p>
        </p:txBody>
      </p:sp>
      <p:sp>
        <p:nvSpPr>
          <p:cNvPr id="3" name="文本框 2"/>
          <p:cNvSpPr txBox="1"/>
          <p:nvPr/>
        </p:nvSpPr>
        <p:spPr>
          <a:xfrm>
            <a:off x="6344240" y="1786902"/>
            <a:ext cx="5376278" cy="28931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sz="20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2</a:t>
            </a:r>
            <a:r>
              <a:rPr kumimoji="1" lang="zh-CN" altLang="en-US" sz="20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a:t>
            </a:r>
            <a:r>
              <a:rPr kumimoji="0" lang="en-GB" altLang="zh-CN" sz="20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 </a:t>
            </a:r>
            <a:r>
              <a:rPr kumimoji="0" lang="en-US" altLang="zh-CN" sz="20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Terminal Commands</a:t>
            </a:r>
            <a:endParaRPr kumimoji="1" lang="en-US" altLang="zh-CN" sz="20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zh-CN" sz="18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sz="18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题型：非考题，但是融入你接下来</a:t>
            </a:r>
            <a:r>
              <a:rPr kumimoji="1" lang="en-US" altLang="zh-CN" sz="18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13</a:t>
            </a:r>
            <a:r>
              <a:rPr kumimoji="1" lang="zh-CN" altLang="en-US" sz="18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周的方方面面</a:t>
            </a:r>
            <a:endParaRPr kumimoji="1" lang="en-US" altLang="zh-CN" sz="18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zh-CN" sz="18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sz="18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内容：</a:t>
            </a:r>
            <a:r>
              <a:rPr kumimoji="1" lang="en-US" altLang="zh-CN" sz="18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Directory operations, Copy/Move, Run program, etc.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zh-CN" sz="18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sz="18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考察惯例：无</a:t>
            </a:r>
            <a:endParaRPr kumimoji="1" lang="en-US" altLang="zh-CN" sz="18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zh-CN" sz="18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zh-CN" sz="18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p:txBody>
      </p:sp>
      <p:sp>
        <p:nvSpPr>
          <p:cNvPr id="4" name="文本框 8"/>
          <p:cNvSpPr txBox="1"/>
          <p:nvPr/>
        </p:nvSpPr>
        <p:spPr>
          <a:xfrm>
            <a:off x="1122824" y="1768372"/>
            <a:ext cx="5092500" cy="37240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sz="20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1</a:t>
            </a:r>
            <a:r>
              <a:rPr kumimoji="1" lang="zh-CN" altLang="en-US" sz="20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a:t>
            </a:r>
            <a:r>
              <a:rPr kumimoji="0" lang="en-GB" altLang="zh-CN" sz="20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 </a:t>
            </a:r>
            <a:r>
              <a:rPr kumimoji="0" lang="en-US" altLang="zh-CN" sz="20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Program Basics</a:t>
            </a:r>
            <a:endParaRPr kumimoji="1" lang="en-US" altLang="zh-CN" sz="20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zh-CN" sz="18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sz="18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题型：选择题、</a:t>
            </a:r>
            <a:r>
              <a:rPr kumimoji="1" lang="zh-CN" altLang="en-US" sz="18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简答题</a:t>
            </a:r>
            <a:endParaRPr kumimoji="1" lang="en-US" altLang="zh-CN" sz="18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zh-CN" sz="18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sz="18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内容：</a:t>
            </a:r>
            <a:endParaRPr kumimoji="1" lang="en-US" altLang="zh-CN" sz="18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zh-CN" sz="18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sz="18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What is a program/interpreter/compiler?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sz="18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Program running procedures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zh-CN" sz="18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sz="18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考察惯例：考察可能性较小</a:t>
            </a:r>
            <a:endParaRPr kumimoji="1" lang="en-US" altLang="zh-CN" sz="18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zh-CN" sz="18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sz="18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题目展示：</a:t>
            </a:r>
            <a:endParaRPr kumimoji="1" lang="en-US" altLang="zh-CN" sz="18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zh-CN" sz="18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p:txBody>
      </p:sp>
      <p:pic>
        <p:nvPicPr>
          <p:cNvPr id="5" name="图片 4" descr="图层 2"/>
          <p:cNvPicPr>
            <a:picLocks noChangeAspect="1"/>
          </p:cNvPicPr>
          <p:nvPr/>
        </p:nvPicPr>
        <p:blipFill>
          <a:blip r:embed="rId2"/>
          <a:stretch>
            <a:fillRect/>
          </a:stretch>
        </p:blipFill>
        <p:spPr>
          <a:xfrm>
            <a:off x="3669074" y="1786902"/>
            <a:ext cx="275590" cy="267970"/>
          </a:xfrm>
          <a:prstGeom prst="rect">
            <a:avLst/>
          </a:prstGeom>
        </p:spPr>
      </p:pic>
      <p:pic>
        <p:nvPicPr>
          <p:cNvPr id="6" name="图片 5" descr="图层 2"/>
          <p:cNvPicPr>
            <a:picLocks noChangeAspect="1"/>
          </p:cNvPicPr>
          <p:nvPr/>
        </p:nvPicPr>
        <p:blipFill>
          <a:blip r:embed="rId2"/>
          <a:stretch>
            <a:fillRect/>
          </a:stretch>
        </p:blipFill>
        <p:spPr>
          <a:xfrm>
            <a:off x="9631663" y="1781172"/>
            <a:ext cx="275590" cy="267970"/>
          </a:xfrm>
          <a:prstGeom prst="rect">
            <a:avLst/>
          </a:prstGeom>
        </p:spPr>
      </p:pic>
      <p:pic>
        <p:nvPicPr>
          <p:cNvPr id="8" name="图片 7" descr="图层 2"/>
          <p:cNvPicPr>
            <a:picLocks noChangeAspect="1"/>
          </p:cNvPicPr>
          <p:nvPr/>
        </p:nvPicPr>
        <p:blipFill>
          <a:blip r:embed="rId2"/>
          <a:stretch>
            <a:fillRect/>
          </a:stretch>
        </p:blipFill>
        <p:spPr>
          <a:xfrm>
            <a:off x="10037646" y="1781172"/>
            <a:ext cx="275590" cy="267970"/>
          </a:xfrm>
          <a:prstGeom prst="rect">
            <a:avLst/>
          </a:prstGeom>
        </p:spPr>
      </p:pic>
      <p:sp>
        <p:nvSpPr>
          <p:cNvPr id="9" name="TextBox 1"/>
          <p:cNvSpPr txBox="1"/>
          <p:nvPr/>
        </p:nvSpPr>
        <p:spPr>
          <a:xfrm>
            <a:off x="8847258" y="6488668"/>
            <a:ext cx="648885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注：    代表重要程度，并非难度</a:t>
            </a:r>
          </a:p>
        </p:txBody>
      </p:sp>
      <p:pic>
        <p:nvPicPr>
          <p:cNvPr id="10" name="图片 9" descr="图层 2"/>
          <p:cNvPicPr>
            <a:picLocks noChangeAspect="1"/>
          </p:cNvPicPr>
          <p:nvPr/>
        </p:nvPicPr>
        <p:blipFill>
          <a:blip r:embed="rId2"/>
          <a:stretch>
            <a:fillRect/>
          </a:stretch>
        </p:blipFill>
        <p:spPr>
          <a:xfrm>
            <a:off x="9293054" y="6515661"/>
            <a:ext cx="275590" cy="267970"/>
          </a:xfrm>
          <a:prstGeom prst="rect">
            <a:avLst/>
          </a:prstGeom>
        </p:spPr>
      </p:pic>
      <p:pic>
        <p:nvPicPr>
          <p:cNvPr id="2" name="图片 7" descr="图层 2">
            <a:extLst>
              <a:ext uri="{FF2B5EF4-FFF2-40B4-BE49-F238E27FC236}">
                <a16:creationId xmlns:a16="http://schemas.microsoft.com/office/drawing/2014/main" id="{CC4919C6-D0C9-5ADB-43C5-4095702E9E64}"/>
              </a:ext>
            </a:extLst>
          </p:cNvPr>
          <p:cNvPicPr>
            <a:picLocks noChangeAspect="1"/>
          </p:cNvPicPr>
          <p:nvPr/>
        </p:nvPicPr>
        <p:blipFill>
          <a:blip r:embed="rId2"/>
          <a:stretch>
            <a:fillRect/>
          </a:stretch>
        </p:blipFill>
        <p:spPr>
          <a:xfrm>
            <a:off x="10451578" y="1781172"/>
            <a:ext cx="275590" cy="267970"/>
          </a:xfrm>
          <a:prstGeom prst="rect">
            <a:avLst/>
          </a:prstGeom>
        </p:spPr>
      </p:pic>
      <p:sp>
        <p:nvSpPr>
          <p:cNvPr id="12" name="TextBox 11">
            <a:extLst>
              <a:ext uri="{FF2B5EF4-FFF2-40B4-BE49-F238E27FC236}">
                <a16:creationId xmlns:a16="http://schemas.microsoft.com/office/drawing/2014/main" id="{FADA8A02-5038-39A9-240D-6543398126B3}"/>
              </a:ext>
            </a:extLst>
          </p:cNvPr>
          <p:cNvSpPr txBox="1"/>
          <p:nvPr/>
        </p:nvSpPr>
        <p:spPr>
          <a:xfrm>
            <a:off x="1122824" y="5649073"/>
            <a:ext cx="7668704"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How does the execution process differ for a program written in an interpreting programming language compared to a compiled language?</a:t>
            </a:r>
          </a:p>
        </p:txBody>
      </p:sp>
      <p:sp>
        <p:nvSpPr>
          <p:cNvPr id="13" name="TextBox 2">
            <a:extLst>
              <a:ext uri="{FF2B5EF4-FFF2-40B4-BE49-F238E27FC236}">
                <a16:creationId xmlns:a16="http://schemas.microsoft.com/office/drawing/2014/main" id="{7B127040-09CF-BF6F-6B89-037A8B9A4E7E}"/>
              </a:ext>
            </a:extLst>
          </p:cNvPr>
          <p:cNvSpPr txBox="1"/>
          <p:nvPr/>
        </p:nvSpPr>
        <p:spPr>
          <a:xfrm>
            <a:off x="3965516" y="6324584"/>
            <a:ext cx="3467100" cy="75565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a:t>
            </a:r>
            <a:r>
              <a:rPr kumimoji="0" lang="zh-CN" altLang="en-US" sz="18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自编题</a:t>
            </a:r>
            <a:r>
              <a:rPr kumimoji="0" lang="en-US" altLang="zh-CN" sz="18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a:t>
            </a:r>
            <a:endParaRPr kumimoji="0" lang="en-AU" sz="1800" b="0" i="0" u="none" strike="noStrike" kern="1200" cap="none" spc="0" normalizeH="0" baseline="0" noProof="0" dirty="0">
              <a:ln>
                <a:noFill/>
              </a:ln>
              <a:solidFill>
                <a:prstClr val="black"/>
              </a:solidFill>
              <a:effectLst/>
              <a:uLnTx/>
              <a:uFillTx/>
              <a:latin typeface="Calibri"/>
              <a:ea typeface="+mn-ea"/>
              <a:cs typeface="+mn-cs"/>
            </a:endParaRPr>
          </a:p>
        </p:txBody>
      </p:sp>
    </p:spTree>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 name="xxxxx"/>
          <p:cNvSpPr txBox="1"/>
          <p:nvPr/>
        </p:nvSpPr>
        <p:spPr>
          <a:xfrm>
            <a:off x="6738258" y="3172520"/>
            <a:ext cx="3145971" cy="512961"/>
          </a:xfrm>
          <a:prstGeom prst="rect">
            <a:avLst/>
          </a:prstGeom>
          <a:ln w="12700">
            <a:miter lim="400000"/>
          </a:ln>
        </p:spPr>
        <p:txBody>
          <a:bodyPr wrap="square" lIns="25400" tIns="25400" rIns="25400" bIns="25400" anchor="ctr">
            <a:spAutoFit/>
          </a:bodyPr>
          <a:lstStyle>
            <a:lvl1pPr algn="ctr" defTabSz="457200">
              <a:lnSpc>
                <a:spcPct val="100000"/>
              </a:lnSpc>
              <a:spcBef>
                <a:spcPts val="0"/>
              </a:spcBef>
              <a:defRPr sz="6000" spc="119">
                <a:latin typeface="PingFang SC Medium" panose="020B0400000000000000" charset="-122"/>
                <a:ea typeface="PingFang SC Medium" panose="020B0400000000000000" charset="-122"/>
                <a:cs typeface="PingFang SC Medium" panose="020B0400000000000000" charset="-122"/>
                <a:sym typeface="PingFang SC Medium" panose="020B0400000000000000" charset="-122"/>
              </a:defRPr>
            </a:lvl1pPr>
          </a:lstStyle>
          <a:p>
            <a:pPr defTabSz="228600" hangingPunct="0"/>
            <a:r>
              <a:rPr lang="zh-CN" altLang="en-US" sz="3000" b="1" kern="0" spc="60" dirty="0">
                <a:solidFill>
                  <a:srgbClr val="000000"/>
                </a:solidFill>
                <a:latin typeface="微软雅黑"/>
                <a:ea typeface="微软雅黑"/>
              </a:rPr>
              <a:t>知识点讲解</a:t>
            </a:r>
          </a:p>
        </p:txBody>
      </p:sp>
    </p:spTree>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标题xxxxx"/>
          <p:cNvSpPr txBox="1"/>
          <p:nvPr/>
        </p:nvSpPr>
        <p:spPr>
          <a:xfrm>
            <a:off x="840682" y="488496"/>
            <a:ext cx="8968336" cy="512961"/>
          </a:xfrm>
          <a:prstGeom prst="rect">
            <a:avLst/>
          </a:prstGeom>
          <a:ln w="12700">
            <a:miter lim="400000"/>
          </a:ln>
        </p:spPr>
        <p:txBody>
          <a:bodyPr wrap="square" lIns="25400" tIns="25400" rIns="25400" bIns="25400" anchor="ctr">
            <a:spAutoFit/>
          </a:bodyPr>
          <a:lstStyle>
            <a:lvl1pPr defTabSz="457200">
              <a:lnSpc>
                <a:spcPct val="100000"/>
              </a:lnSpc>
              <a:spcBef>
                <a:spcPts val="0"/>
              </a:spcBef>
              <a:defRPr sz="6000">
                <a:latin typeface="PingFang SC Semibold" panose="020B0400000000000000" charset="-122"/>
                <a:ea typeface="PingFang SC Semibold" panose="020B0400000000000000" charset="-122"/>
                <a:cs typeface="PingFang SC Semibold" panose="020B0400000000000000" charset="-122"/>
                <a:sym typeface="PingFang SC Semibold" panose="020B0400000000000000" charset="-122"/>
              </a:defRPr>
            </a:lvl1pPr>
          </a:lstStyle>
          <a:p>
            <a:pPr defTabSz="228600" hangingPunct="0"/>
            <a:r>
              <a:rPr sz="3000" kern="0" dirty="0">
                <a:solidFill>
                  <a:srgbClr val="000000"/>
                </a:solidFill>
                <a:latin typeface="微软雅黑"/>
                <a:cs typeface="+mn-ea"/>
              </a:rPr>
              <a:t>考点</a:t>
            </a:r>
            <a:r>
              <a:rPr lang="en-US" sz="3000" kern="0" dirty="0">
                <a:solidFill>
                  <a:srgbClr val="000000"/>
                </a:solidFill>
                <a:latin typeface="微软雅黑"/>
                <a:cs typeface="+mn-ea"/>
              </a:rPr>
              <a:t>1</a:t>
            </a:r>
            <a:r>
              <a:rPr sz="3000" kern="0" dirty="0">
                <a:solidFill>
                  <a:srgbClr val="000000"/>
                </a:solidFill>
                <a:latin typeface="微软雅黑"/>
                <a:cs typeface="+mn-ea"/>
              </a:rPr>
              <a:t>.</a:t>
            </a:r>
            <a:r>
              <a:rPr lang="en-US" sz="3000" kern="0" dirty="0">
                <a:solidFill>
                  <a:srgbClr val="000000"/>
                </a:solidFill>
                <a:latin typeface="微软雅黑"/>
                <a:cs typeface="+mn-ea"/>
              </a:rPr>
              <a:t> File I/O</a:t>
            </a:r>
            <a:endParaRPr lang="en-US" sz="3000" kern="0" dirty="0">
              <a:solidFill>
                <a:srgbClr val="000000"/>
              </a:solidFill>
              <a:latin typeface="Hack Nerd Font Regular" panose="020B0609030202020204" charset="0"/>
              <a:cs typeface="Hack Nerd Font Regular" panose="020B0609030202020204" charset="0"/>
            </a:endParaRPr>
          </a:p>
        </p:txBody>
      </p:sp>
      <p:sp>
        <p:nvSpPr>
          <p:cNvPr id="2" name="TextBox 1">
            <a:extLst>
              <a:ext uri="{FF2B5EF4-FFF2-40B4-BE49-F238E27FC236}">
                <a16:creationId xmlns:a16="http://schemas.microsoft.com/office/drawing/2014/main" id="{B9402378-F711-B37E-6606-7FFDD7A9449A}"/>
              </a:ext>
            </a:extLst>
          </p:cNvPr>
          <p:cNvSpPr txBox="1"/>
          <p:nvPr/>
        </p:nvSpPr>
        <p:spPr>
          <a:xfrm>
            <a:off x="401781" y="1402753"/>
            <a:ext cx="11388437" cy="581057"/>
          </a:xfrm>
          <a:prstGeom prst="rect">
            <a:avLst/>
          </a:prstGeom>
          <a:noFill/>
        </p:spPr>
        <p:txBody>
          <a:bodyPr wrap="square" rtlCol="0">
            <a:spAutoFit/>
          </a:bodyPr>
          <a:lstStyle/>
          <a:p>
            <a:pPr marL="342900" indent="-342900">
              <a:lnSpc>
                <a:spcPct val="150000"/>
              </a:lnSpc>
              <a:buFont typeface="Wingdings" pitchFamily="2" charset="2"/>
              <a:buChar char="v"/>
            </a:pPr>
            <a:r>
              <a:rPr lang="en-US" sz="2400" dirty="0">
                <a:latin typeface="+mn-ea"/>
              </a:rPr>
              <a:t>So far, </a:t>
            </a:r>
            <a:r>
              <a:rPr lang="zh-CN" altLang="en-US" sz="2400" dirty="0">
                <a:latin typeface="+mn-ea"/>
              </a:rPr>
              <a:t>我们已经学了一下几个方式给我们的程序</a:t>
            </a:r>
            <a:r>
              <a:rPr lang="en-US" altLang="zh-CN" sz="2400" dirty="0">
                <a:latin typeface="+mn-ea"/>
              </a:rPr>
              <a:t>input</a:t>
            </a:r>
            <a:r>
              <a:rPr lang="zh-CN" altLang="en-US" sz="2400" dirty="0">
                <a:latin typeface="+mn-ea"/>
              </a:rPr>
              <a:t>，以及让程序输出</a:t>
            </a:r>
            <a:r>
              <a:rPr lang="en-US" altLang="zh-CN" sz="2400" dirty="0">
                <a:latin typeface="+mn-ea"/>
              </a:rPr>
              <a:t>output:</a:t>
            </a:r>
          </a:p>
        </p:txBody>
      </p:sp>
      <p:sp>
        <p:nvSpPr>
          <p:cNvPr id="3" name="TextBox 2">
            <a:extLst>
              <a:ext uri="{FF2B5EF4-FFF2-40B4-BE49-F238E27FC236}">
                <a16:creationId xmlns:a16="http://schemas.microsoft.com/office/drawing/2014/main" id="{FAC80FFF-E127-B876-C5C9-05D2A1500253}"/>
              </a:ext>
            </a:extLst>
          </p:cNvPr>
          <p:cNvSpPr txBox="1"/>
          <p:nvPr/>
        </p:nvSpPr>
        <p:spPr>
          <a:xfrm>
            <a:off x="401780" y="2177214"/>
            <a:ext cx="11388437" cy="3352328"/>
          </a:xfrm>
          <a:prstGeom prst="rect">
            <a:avLst/>
          </a:prstGeom>
          <a:noFill/>
        </p:spPr>
        <p:txBody>
          <a:bodyPr wrap="square" rtlCol="0">
            <a:spAutoFit/>
          </a:bodyPr>
          <a:lstStyle/>
          <a:p>
            <a:pPr marL="342900" indent="-342900">
              <a:lnSpc>
                <a:spcPct val="150000"/>
              </a:lnSpc>
              <a:buFont typeface="Wingdings" pitchFamily="2" charset="2"/>
              <a:buChar char="v"/>
            </a:pPr>
            <a:r>
              <a:rPr lang="en-US" sz="2400" dirty="0">
                <a:latin typeface="+mn-ea"/>
              </a:rPr>
              <a:t>Inputs:</a:t>
            </a:r>
          </a:p>
          <a:p>
            <a:pPr marL="800100" lvl="1" indent="-342900">
              <a:lnSpc>
                <a:spcPct val="150000"/>
              </a:lnSpc>
              <a:buFont typeface="Wingdings" pitchFamily="2" charset="2"/>
              <a:buChar char="v"/>
            </a:pPr>
            <a:r>
              <a:rPr lang="en-US" altLang="zh-CN" sz="2400" dirty="0">
                <a:latin typeface="Hack Nerd Font" panose="020B0609030202020204" pitchFamily="50" charset="0"/>
                <a:ea typeface="Hack Nerd Font" panose="020B0609030202020204" pitchFamily="50" charset="0"/>
                <a:cs typeface="Hack Nerd Font" panose="020B0609030202020204" pitchFamily="50" charset="0"/>
              </a:rPr>
              <a:t>input() </a:t>
            </a:r>
            <a:r>
              <a:rPr lang="en-US" altLang="zh-CN" sz="2400" dirty="0">
                <a:latin typeface="+mn-ea"/>
              </a:rPr>
              <a:t>function: Read from stdin</a:t>
            </a:r>
          </a:p>
          <a:p>
            <a:pPr marL="800100" lvl="1" indent="-342900">
              <a:lnSpc>
                <a:spcPct val="150000"/>
              </a:lnSpc>
              <a:buFont typeface="Wingdings" pitchFamily="2" charset="2"/>
              <a:buChar char="v"/>
            </a:pPr>
            <a:r>
              <a:rPr lang="en-US" altLang="zh-CN" sz="2400" dirty="0">
                <a:latin typeface="+mn-ea"/>
              </a:rPr>
              <a:t>Command-line arguments</a:t>
            </a:r>
          </a:p>
          <a:p>
            <a:pPr marL="1257300" lvl="2" indent="-342900">
              <a:lnSpc>
                <a:spcPct val="150000"/>
              </a:lnSpc>
              <a:buFont typeface="Wingdings" pitchFamily="2" charset="2"/>
              <a:buChar char="v"/>
            </a:pPr>
            <a:r>
              <a:rPr lang="en-US" altLang="zh-CN" sz="2400" dirty="0">
                <a:latin typeface="Hack Nerd Font" panose="020B0609030202020204" pitchFamily="50" charset="0"/>
                <a:ea typeface="Hack Nerd Font" panose="020B0609030202020204" pitchFamily="50" charset="0"/>
                <a:cs typeface="Hack Nerd Font" panose="020B0609030202020204" pitchFamily="50" charset="0"/>
              </a:rPr>
              <a:t>import sys; </a:t>
            </a:r>
            <a:r>
              <a:rPr lang="en-US" altLang="zh-CN" sz="2400" dirty="0" err="1">
                <a:latin typeface="Hack Nerd Font" panose="020B0609030202020204" pitchFamily="50" charset="0"/>
                <a:ea typeface="Hack Nerd Font" panose="020B0609030202020204" pitchFamily="50" charset="0"/>
                <a:cs typeface="Hack Nerd Font" panose="020B0609030202020204" pitchFamily="50" charset="0"/>
              </a:rPr>
              <a:t>sys.argv</a:t>
            </a:r>
            <a:endParaRPr lang="en-US" altLang="zh-CN" sz="2400" dirty="0">
              <a:latin typeface="Hack Nerd Font" panose="020B0609030202020204" pitchFamily="50" charset="0"/>
              <a:ea typeface="Hack Nerd Font" panose="020B0609030202020204" pitchFamily="50" charset="0"/>
              <a:cs typeface="Hack Nerd Font" panose="020B0609030202020204" pitchFamily="50" charset="0"/>
            </a:endParaRPr>
          </a:p>
          <a:p>
            <a:pPr marL="342900" indent="-342900">
              <a:lnSpc>
                <a:spcPct val="150000"/>
              </a:lnSpc>
              <a:buFont typeface="Wingdings" pitchFamily="2" charset="2"/>
              <a:buChar char="v"/>
            </a:pPr>
            <a:r>
              <a:rPr lang="en-US" altLang="zh-CN" sz="2400" dirty="0">
                <a:latin typeface="+mn-ea"/>
              </a:rPr>
              <a:t>Outputs:</a:t>
            </a:r>
          </a:p>
          <a:p>
            <a:pPr marL="800100" lvl="1" indent="-342900">
              <a:lnSpc>
                <a:spcPct val="150000"/>
              </a:lnSpc>
              <a:buFont typeface="Wingdings" pitchFamily="2" charset="2"/>
              <a:buChar char="v"/>
            </a:pPr>
            <a:r>
              <a:rPr lang="en-US" altLang="zh-CN" sz="2400" dirty="0">
                <a:latin typeface="Hack Nerd Font" panose="020B0609030202020204" pitchFamily="50" charset="0"/>
                <a:ea typeface="Hack Nerd Font" panose="020B0609030202020204" pitchFamily="50" charset="0"/>
                <a:cs typeface="Hack Nerd Font" panose="020B0609030202020204" pitchFamily="50" charset="0"/>
              </a:rPr>
              <a:t>print() </a:t>
            </a:r>
            <a:r>
              <a:rPr lang="en-US" altLang="zh-CN" sz="2400" dirty="0">
                <a:latin typeface="+mn-ea"/>
              </a:rPr>
              <a:t>function: Print to </a:t>
            </a:r>
            <a:r>
              <a:rPr lang="en-US" altLang="zh-CN" sz="2400" dirty="0" err="1">
                <a:latin typeface="+mn-ea"/>
              </a:rPr>
              <a:t>stdout</a:t>
            </a:r>
            <a:endParaRPr lang="en-US" altLang="zh-CN" sz="2400" dirty="0">
              <a:latin typeface="+mn-ea"/>
            </a:endParaRPr>
          </a:p>
        </p:txBody>
      </p:sp>
      <p:sp>
        <p:nvSpPr>
          <p:cNvPr id="5" name="TextBox 4">
            <a:extLst>
              <a:ext uri="{FF2B5EF4-FFF2-40B4-BE49-F238E27FC236}">
                <a16:creationId xmlns:a16="http://schemas.microsoft.com/office/drawing/2014/main" id="{CE8E84DF-5EB8-BF28-1F7C-B460FD810655}"/>
              </a:ext>
            </a:extLst>
          </p:cNvPr>
          <p:cNvSpPr txBox="1"/>
          <p:nvPr/>
        </p:nvSpPr>
        <p:spPr>
          <a:xfrm>
            <a:off x="401780" y="5722946"/>
            <a:ext cx="11388437" cy="1135054"/>
          </a:xfrm>
          <a:prstGeom prst="rect">
            <a:avLst/>
          </a:prstGeom>
          <a:noFill/>
        </p:spPr>
        <p:txBody>
          <a:bodyPr wrap="square" rtlCol="0">
            <a:spAutoFit/>
          </a:bodyPr>
          <a:lstStyle/>
          <a:p>
            <a:pPr marL="342900" indent="-342900">
              <a:lnSpc>
                <a:spcPct val="150000"/>
              </a:lnSpc>
              <a:buFont typeface="Wingdings" pitchFamily="2" charset="2"/>
              <a:buChar char="v"/>
            </a:pPr>
            <a:r>
              <a:rPr lang="zh-CN" altLang="en-US" sz="2400" dirty="0">
                <a:latin typeface="+mn-ea"/>
              </a:rPr>
              <a:t>而学完这个章节，我们会额外得到两个新的方式分别是从文件读取</a:t>
            </a:r>
            <a:r>
              <a:rPr lang="en-US" altLang="zh-CN" sz="2400" dirty="0">
                <a:latin typeface="+mn-ea"/>
              </a:rPr>
              <a:t>inputs</a:t>
            </a:r>
            <a:r>
              <a:rPr lang="zh-CN" altLang="en-US" sz="2400" dirty="0">
                <a:latin typeface="+mn-ea"/>
              </a:rPr>
              <a:t>和</a:t>
            </a:r>
            <a:r>
              <a:rPr lang="en-US" altLang="zh-CN" sz="2400" dirty="0">
                <a:latin typeface="+mn-ea"/>
              </a:rPr>
              <a:t>output</a:t>
            </a:r>
            <a:r>
              <a:rPr lang="zh-CN" altLang="en-US" sz="2400" dirty="0">
                <a:latin typeface="+mn-ea"/>
              </a:rPr>
              <a:t>到文件</a:t>
            </a:r>
            <a:endParaRPr lang="en-US" altLang="zh-CN" sz="2400" dirty="0">
              <a:latin typeface="+mn-ea"/>
            </a:endParaRPr>
          </a:p>
        </p:txBody>
      </p:sp>
    </p:spTree>
    <p:extLst>
      <p:ext uri="{BB962C8B-B14F-4D97-AF65-F5344CB8AC3E}">
        <p14:creationId xmlns:p14="http://schemas.microsoft.com/office/powerpoint/2010/main" val="2060476081"/>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标题xxxxx"/>
          <p:cNvSpPr txBox="1"/>
          <p:nvPr/>
        </p:nvSpPr>
        <p:spPr>
          <a:xfrm>
            <a:off x="840682" y="488496"/>
            <a:ext cx="8968336" cy="512961"/>
          </a:xfrm>
          <a:prstGeom prst="rect">
            <a:avLst/>
          </a:prstGeom>
          <a:ln w="12700">
            <a:miter lim="400000"/>
          </a:ln>
        </p:spPr>
        <p:txBody>
          <a:bodyPr wrap="square" lIns="25400" tIns="25400" rIns="25400" bIns="25400" anchor="ctr">
            <a:spAutoFit/>
          </a:bodyPr>
          <a:lstStyle>
            <a:lvl1pPr defTabSz="457200">
              <a:lnSpc>
                <a:spcPct val="100000"/>
              </a:lnSpc>
              <a:spcBef>
                <a:spcPts val="0"/>
              </a:spcBef>
              <a:defRPr sz="6000">
                <a:latin typeface="PingFang SC Semibold" panose="020B0400000000000000" charset="-122"/>
                <a:ea typeface="PingFang SC Semibold" panose="020B0400000000000000" charset="-122"/>
                <a:cs typeface="PingFang SC Semibold" panose="020B0400000000000000" charset="-122"/>
                <a:sym typeface="PingFang SC Semibold" panose="020B0400000000000000" charset="-122"/>
              </a:defRPr>
            </a:lvl1pPr>
          </a:lstStyle>
          <a:p>
            <a:pPr defTabSz="228600" hangingPunct="0"/>
            <a:r>
              <a:rPr sz="3000" kern="0" dirty="0">
                <a:solidFill>
                  <a:srgbClr val="000000"/>
                </a:solidFill>
                <a:latin typeface="微软雅黑"/>
                <a:cs typeface="+mn-ea"/>
              </a:rPr>
              <a:t>考点</a:t>
            </a:r>
            <a:r>
              <a:rPr lang="en-US" sz="3000" kern="0" dirty="0">
                <a:solidFill>
                  <a:srgbClr val="000000"/>
                </a:solidFill>
                <a:latin typeface="微软雅黑"/>
                <a:cs typeface="+mn-ea"/>
              </a:rPr>
              <a:t>1</a:t>
            </a:r>
            <a:r>
              <a:rPr sz="3000" kern="0" dirty="0">
                <a:solidFill>
                  <a:srgbClr val="000000"/>
                </a:solidFill>
                <a:latin typeface="微软雅黑"/>
                <a:cs typeface="+mn-ea"/>
              </a:rPr>
              <a:t>.</a:t>
            </a:r>
            <a:r>
              <a:rPr lang="en-US" sz="3000" kern="0" dirty="0">
                <a:solidFill>
                  <a:srgbClr val="000000"/>
                </a:solidFill>
                <a:latin typeface="微软雅黑"/>
                <a:cs typeface="+mn-ea"/>
              </a:rPr>
              <a:t> File I/O - Path</a:t>
            </a:r>
            <a:endParaRPr lang="en-US" sz="3000" kern="0" dirty="0">
              <a:solidFill>
                <a:srgbClr val="000000"/>
              </a:solidFill>
              <a:latin typeface="Hack Nerd Font Regular" panose="020B0609030202020204" charset="0"/>
              <a:cs typeface="Hack Nerd Font Regular" panose="020B0609030202020204" charset="0"/>
            </a:endParaRPr>
          </a:p>
        </p:txBody>
      </p:sp>
      <p:sp>
        <p:nvSpPr>
          <p:cNvPr id="4" name="TextBox 3">
            <a:extLst>
              <a:ext uri="{FF2B5EF4-FFF2-40B4-BE49-F238E27FC236}">
                <a16:creationId xmlns:a16="http://schemas.microsoft.com/office/drawing/2014/main" id="{3B97090F-AB13-6821-D08D-9D2C0E30944D}"/>
              </a:ext>
            </a:extLst>
          </p:cNvPr>
          <p:cNvSpPr txBox="1"/>
          <p:nvPr/>
        </p:nvSpPr>
        <p:spPr>
          <a:xfrm>
            <a:off x="6145423" y="1905506"/>
            <a:ext cx="5879409" cy="304698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n-ea"/>
                <a:cs typeface="Arial" panose="020B0604020202020204" pitchFamily="34" charset="0"/>
              </a:rPr>
              <a:t>Absolute</a:t>
            </a:r>
            <a:r>
              <a:rPr kumimoji="0" lang="en-US" sz="2400" b="0" i="0" u="none" strike="noStrike" kern="1200" cap="none" spc="0" normalizeH="0" baseline="0" noProof="0" dirty="0">
                <a:ln>
                  <a:noFill/>
                </a:ln>
                <a:solidFill>
                  <a:prstClr val="black"/>
                </a:solidFill>
                <a:effectLst/>
                <a:uLnTx/>
                <a:uFillTx/>
                <a:latin typeface="+mn-ea"/>
                <a:cs typeface="Arial" panose="020B0604020202020204" pitchFamily="34" charset="0"/>
              </a:rPr>
              <a:t> Path vs </a:t>
            </a:r>
            <a:r>
              <a:rPr kumimoji="0" lang="en-US" sz="2400" b="1" i="0" u="none" strike="noStrike" kern="1200" cap="none" spc="0" normalizeH="0" baseline="0" noProof="0" dirty="0">
                <a:ln>
                  <a:noFill/>
                </a:ln>
                <a:solidFill>
                  <a:prstClr val="black"/>
                </a:solidFill>
                <a:effectLst/>
                <a:uLnTx/>
                <a:uFillTx/>
                <a:latin typeface="+mn-ea"/>
                <a:cs typeface="Arial" panose="020B0604020202020204" pitchFamily="34" charset="0"/>
              </a:rPr>
              <a:t>Relative</a:t>
            </a:r>
            <a:r>
              <a:rPr kumimoji="0" lang="en-US" sz="2400" b="0" i="0" u="none" strike="noStrike" kern="1200" cap="none" spc="0" normalizeH="0" baseline="0" noProof="0" dirty="0">
                <a:ln>
                  <a:noFill/>
                </a:ln>
                <a:solidFill>
                  <a:prstClr val="black"/>
                </a:solidFill>
                <a:effectLst/>
                <a:uLnTx/>
                <a:uFillTx/>
                <a:latin typeface="+mn-ea"/>
                <a:cs typeface="Arial" panose="020B0604020202020204" pitchFamily="34" charset="0"/>
              </a:rPr>
              <a:t> Path</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mn-ea"/>
                <a:cs typeface="Arial" panose="020B0604020202020204" pitchFamily="34" charset="0"/>
              </a:rPr>
              <a:t>Absolute: You can access the same file from </a:t>
            </a:r>
            <a:r>
              <a:rPr kumimoji="0" lang="en-US" sz="2400" b="0" i="0" u="none" strike="noStrike" kern="1200" cap="none" spc="0" normalizeH="0" baseline="0" noProof="0" dirty="0">
                <a:ln>
                  <a:noFill/>
                </a:ln>
                <a:solidFill>
                  <a:srgbClr val="FF0000"/>
                </a:solidFill>
                <a:effectLst/>
                <a:uLnTx/>
                <a:uFillTx/>
                <a:latin typeface="+mn-ea"/>
                <a:cs typeface="Arial" panose="020B0604020202020204" pitchFamily="34" charset="0"/>
              </a:rPr>
              <a:t>any</a:t>
            </a:r>
            <a:r>
              <a:rPr kumimoji="0" lang="en-US" sz="2400" b="0" i="0" u="none" strike="noStrike" kern="1200" cap="none" spc="0" normalizeH="0" baseline="0" noProof="0" dirty="0">
                <a:ln>
                  <a:noFill/>
                </a:ln>
                <a:solidFill>
                  <a:prstClr val="black"/>
                </a:solidFill>
                <a:effectLst/>
                <a:uLnTx/>
                <a:uFillTx/>
                <a:latin typeface="+mn-ea"/>
                <a:cs typeface="Arial" panose="020B0604020202020204" pitchFamily="34" charset="0"/>
              </a:rPr>
              <a:t> location. E.g. /bin/</a:t>
            </a:r>
            <a:r>
              <a:rPr kumimoji="0" lang="en-US" sz="2400" b="0" i="0" u="none" strike="noStrike" kern="1200" cap="none" spc="0" normalizeH="0" baseline="0" noProof="0" dirty="0" err="1">
                <a:ln>
                  <a:noFill/>
                </a:ln>
                <a:solidFill>
                  <a:prstClr val="black"/>
                </a:solidFill>
                <a:effectLst/>
                <a:uLnTx/>
                <a:uFillTx/>
                <a:latin typeface="+mn-ea"/>
                <a:cs typeface="Arial" panose="020B0604020202020204" pitchFamily="34" charset="0"/>
              </a:rPr>
              <a:t>sh</a:t>
            </a:r>
            <a:endParaRPr kumimoji="0" lang="en-US" sz="2400" b="0" i="0" u="none" strike="noStrike" kern="1200" cap="none" spc="0" normalizeH="0" baseline="0" noProof="0" dirty="0">
              <a:ln>
                <a:noFill/>
              </a:ln>
              <a:solidFill>
                <a:prstClr val="black"/>
              </a:solidFill>
              <a:effectLst/>
              <a:uLnTx/>
              <a:uFillTx/>
              <a:latin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mn-ea"/>
                <a:cs typeface="Arial" panose="020B0604020202020204" pitchFamily="34" charset="0"/>
              </a:rPr>
              <a:t>Relative: You can access the file </a:t>
            </a:r>
            <a:r>
              <a:rPr kumimoji="0" lang="en-US" sz="2400" b="0" i="0" u="none" strike="noStrike" kern="1200" cap="none" spc="0" normalizeH="0" baseline="0" noProof="0" dirty="0">
                <a:ln>
                  <a:noFill/>
                </a:ln>
                <a:solidFill>
                  <a:srgbClr val="FF0000"/>
                </a:solidFill>
                <a:effectLst/>
                <a:uLnTx/>
                <a:uFillTx/>
                <a:latin typeface="+mn-ea"/>
                <a:cs typeface="Arial" panose="020B0604020202020204" pitchFamily="34" charset="0"/>
              </a:rPr>
              <a:t>based on current location</a:t>
            </a:r>
            <a:r>
              <a:rPr kumimoji="0" lang="en-AU" sz="2400" b="0" i="0" u="none" strike="noStrike" kern="1200" cap="none" spc="0" normalizeH="0" baseline="0" noProof="0" dirty="0">
                <a:ln>
                  <a:noFill/>
                </a:ln>
                <a:solidFill>
                  <a:srgbClr val="FF0000"/>
                </a:solidFill>
                <a:effectLst/>
                <a:uLnTx/>
                <a:uFillTx/>
                <a:latin typeface="+mn-ea"/>
                <a:cs typeface="Arial" panose="020B0604020202020204" pitchFamily="34" charset="0"/>
              </a:rPr>
              <a:t> </a:t>
            </a:r>
            <a:r>
              <a:rPr kumimoji="0" lang="en-AU" sz="2400" b="0" i="0" u="none" strike="noStrike" kern="1200" cap="none" spc="0" normalizeH="0" baseline="0" noProof="0" dirty="0">
                <a:ln>
                  <a:noFill/>
                </a:ln>
                <a:solidFill>
                  <a:prstClr val="black"/>
                </a:solidFill>
                <a:effectLst/>
                <a:uLnTx/>
                <a:uFillTx/>
                <a:latin typeface="+mn-ea"/>
                <a:cs typeface="Arial" panose="020B0604020202020204" pitchFamily="34" charset="0"/>
              </a:rPr>
              <a:t>e.g., soda/Downloads</a:t>
            </a:r>
            <a:endParaRPr kumimoji="0" lang="en-US" sz="2400" b="0" i="0" u="none" strike="noStrike" kern="1200" cap="none" spc="0" normalizeH="0" baseline="0" noProof="0" dirty="0">
              <a:ln>
                <a:noFill/>
              </a:ln>
              <a:solidFill>
                <a:prstClr val="black"/>
              </a:solidFill>
              <a:effectLst/>
              <a:uLnTx/>
              <a:uFillTx/>
              <a:latin typeface="+mn-ea"/>
              <a:cs typeface="Arial" panose="020B0604020202020204" pitchFamily="34" charset="0"/>
            </a:endParaRPr>
          </a:p>
        </p:txBody>
      </p:sp>
      <p:pic>
        <p:nvPicPr>
          <p:cNvPr id="6" name="Picture 5" descr="A diagram of a computer network&#10;&#10;Description automatically generated">
            <a:extLst>
              <a:ext uri="{FF2B5EF4-FFF2-40B4-BE49-F238E27FC236}">
                <a16:creationId xmlns:a16="http://schemas.microsoft.com/office/drawing/2014/main" id="{5C64440B-A10F-385C-F8BA-4463193642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23" y="2018794"/>
            <a:ext cx="6134100" cy="2933700"/>
          </a:xfrm>
          <a:prstGeom prst="rect">
            <a:avLst/>
          </a:prstGeom>
        </p:spPr>
      </p:pic>
      <p:sp>
        <p:nvSpPr>
          <p:cNvPr id="7" name="TextBox 6">
            <a:extLst>
              <a:ext uri="{FF2B5EF4-FFF2-40B4-BE49-F238E27FC236}">
                <a16:creationId xmlns:a16="http://schemas.microsoft.com/office/drawing/2014/main" id="{B33F8EDA-EED2-679F-02C5-897CEFC35125}"/>
              </a:ext>
            </a:extLst>
          </p:cNvPr>
          <p:cNvSpPr txBox="1"/>
          <p:nvPr/>
        </p:nvSpPr>
        <p:spPr>
          <a:xfrm>
            <a:off x="451204" y="5496443"/>
            <a:ext cx="11388437" cy="1135054"/>
          </a:xfrm>
          <a:prstGeom prst="rect">
            <a:avLst/>
          </a:prstGeom>
          <a:noFill/>
        </p:spPr>
        <p:txBody>
          <a:bodyPr wrap="square" rtlCol="0">
            <a:spAutoFit/>
          </a:bodyPr>
          <a:lstStyle/>
          <a:p>
            <a:pPr marL="342900" indent="-342900">
              <a:lnSpc>
                <a:spcPct val="150000"/>
              </a:lnSpc>
              <a:buFont typeface="Wingdings" pitchFamily="2" charset="2"/>
              <a:buChar char="v"/>
            </a:pPr>
            <a:r>
              <a:rPr lang="zh-CN" altLang="en-US" sz="2400" dirty="0">
                <a:latin typeface="+mn-ea"/>
              </a:rPr>
              <a:t>当你用</a:t>
            </a:r>
            <a:r>
              <a:rPr lang="en-US" altLang="zh-CN" sz="2400" dirty="0">
                <a:latin typeface="Hack Nerd Font" panose="020B0609030202020204" pitchFamily="50" charset="0"/>
                <a:ea typeface="Hack Nerd Font" panose="020B0609030202020204" pitchFamily="50" charset="0"/>
                <a:cs typeface="Hack Nerd Font" panose="020B0609030202020204" pitchFamily="50" charset="0"/>
              </a:rPr>
              <a:t>python file.py</a:t>
            </a:r>
            <a:r>
              <a:rPr lang="zh-CN" altLang="en-US" sz="2400" dirty="0">
                <a:latin typeface="+mn-ea"/>
              </a:rPr>
              <a:t>运行你的程序的时候，</a:t>
            </a:r>
            <a:r>
              <a:rPr lang="zh-CN" altLang="en-US" sz="2400" b="1" dirty="0">
                <a:solidFill>
                  <a:srgbClr val="FF0000"/>
                </a:solidFill>
                <a:latin typeface="+mn-ea"/>
              </a:rPr>
              <a:t>你的</a:t>
            </a:r>
            <a:r>
              <a:rPr lang="en-US" altLang="zh-CN" sz="2400" b="1" dirty="0">
                <a:solidFill>
                  <a:srgbClr val="FF0000"/>
                </a:solidFill>
                <a:latin typeface="+mn-ea"/>
              </a:rPr>
              <a:t>working directory</a:t>
            </a:r>
            <a:r>
              <a:rPr lang="zh-CN" altLang="en-US" sz="2400" b="1" dirty="0">
                <a:solidFill>
                  <a:srgbClr val="FF0000"/>
                </a:solidFill>
                <a:latin typeface="+mn-ea"/>
              </a:rPr>
              <a:t>就在这个</a:t>
            </a:r>
            <a:r>
              <a:rPr lang="en-US" altLang="zh-CN" sz="2400" b="1" dirty="0">
                <a:solidFill>
                  <a:srgbClr val="FF0000"/>
                </a:solidFill>
                <a:latin typeface="Hack Nerd Font" panose="020B0609030202020204" pitchFamily="50" charset="0"/>
                <a:ea typeface="Hack Nerd Font" panose="020B0609030202020204" pitchFamily="50" charset="0"/>
                <a:cs typeface="Hack Nerd Font" panose="020B0609030202020204" pitchFamily="50" charset="0"/>
              </a:rPr>
              <a:t>file.py</a:t>
            </a:r>
            <a:r>
              <a:rPr lang="zh-CN" altLang="en-US" sz="2400" b="1" dirty="0">
                <a:solidFill>
                  <a:srgbClr val="FF0000"/>
                </a:solidFill>
                <a:latin typeface="+mn-ea"/>
              </a:rPr>
              <a:t>所在的位置</a:t>
            </a:r>
            <a:endParaRPr lang="en-US" altLang="zh-CN" sz="2400" b="1" dirty="0">
              <a:solidFill>
                <a:srgbClr val="FF0000"/>
              </a:solidFill>
              <a:latin typeface="+mn-ea"/>
            </a:endParaRPr>
          </a:p>
        </p:txBody>
      </p:sp>
    </p:spTree>
    <p:extLst>
      <p:ext uri="{BB962C8B-B14F-4D97-AF65-F5344CB8AC3E}">
        <p14:creationId xmlns:p14="http://schemas.microsoft.com/office/powerpoint/2010/main" val="2183254486"/>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标题xxxxx"/>
          <p:cNvSpPr txBox="1"/>
          <p:nvPr/>
        </p:nvSpPr>
        <p:spPr>
          <a:xfrm>
            <a:off x="840682" y="488496"/>
            <a:ext cx="8968336" cy="512961"/>
          </a:xfrm>
          <a:prstGeom prst="rect">
            <a:avLst/>
          </a:prstGeom>
          <a:ln w="12700">
            <a:miter lim="400000"/>
          </a:ln>
        </p:spPr>
        <p:txBody>
          <a:bodyPr wrap="square" lIns="25400" tIns="25400" rIns="25400" bIns="25400" anchor="ctr">
            <a:spAutoFit/>
          </a:bodyPr>
          <a:lstStyle>
            <a:lvl1pPr defTabSz="457200">
              <a:lnSpc>
                <a:spcPct val="100000"/>
              </a:lnSpc>
              <a:spcBef>
                <a:spcPts val="0"/>
              </a:spcBef>
              <a:defRPr sz="6000">
                <a:latin typeface="PingFang SC Semibold" panose="020B0400000000000000" charset="-122"/>
                <a:ea typeface="PingFang SC Semibold" panose="020B0400000000000000" charset="-122"/>
                <a:cs typeface="PingFang SC Semibold" panose="020B0400000000000000" charset="-122"/>
                <a:sym typeface="PingFang SC Semibold" panose="020B0400000000000000" charset="-122"/>
              </a:defRPr>
            </a:lvl1pPr>
          </a:lstStyle>
          <a:p>
            <a:pPr defTabSz="228600" hangingPunct="0"/>
            <a:r>
              <a:rPr sz="3000" kern="0" dirty="0">
                <a:solidFill>
                  <a:srgbClr val="000000"/>
                </a:solidFill>
                <a:latin typeface="微软雅黑"/>
                <a:cs typeface="+mn-ea"/>
              </a:rPr>
              <a:t>考点</a:t>
            </a:r>
            <a:r>
              <a:rPr lang="en-US" sz="3000" kern="0" dirty="0">
                <a:solidFill>
                  <a:srgbClr val="000000"/>
                </a:solidFill>
                <a:latin typeface="微软雅黑"/>
                <a:cs typeface="+mn-ea"/>
              </a:rPr>
              <a:t>1</a:t>
            </a:r>
            <a:r>
              <a:rPr sz="3000" kern="0" dirty="0">
                <a:solidFill>
                  <a:srgbClr val="000000"/>
                </a:solidFill>
                <a:latin typeface="微软雅黑"/>
                <a:cs typeface="+mn-ea"/>
              </a:rPr>
              <a:t>.</a:t>
            </a:r>
            <a:r>
              <a:rPr lang="en-US" sz="3000" kern="0" dirty="0">
                <a:solidFill>
                  <a:srgbClr val="000000"/>
                </a:solidFill>
                <a:latin typeface="微软雅黑"/>
                <a:cs typeface="+mn-ea"/>
              </a:rPr>
              <a:t> File I/O – </a:t>
            </a:r>
            <a:r>
              <a:rPr lang="en-US" sz="3000" kern="0" dirty="0">
                <a:solidFill>
                  <a:srgbClr val="000000"/>
                </a:solidFill>
                <a:latin typeface="Hack Nerd Font" panose="020B0609030202020204" pitchFamily="50" charset="0"/>
                <a:ea typeface="Hack Nerd Font" panose="020B0609030202020204" pitchFamily="50" charset="0"/>
                <a:cs typeface="Hack Nerd Font" panose="020B0609030202020204" pitchFamily="50" charset="0"/>
              </a:rPr>
              <a:t>open() </a:t>
            </a:r>
            <a:r>
              <a:rPr lang="en-US" sz="3000" kern="0" dirty="0">
                <a:solidFill>
                  <a:srgbClr val="000000"/>
                </a:solidFill>
                <a:latin typeface="微软雅黑"/>
                <a:cs typeface="+mn-ea"/>
              </a:rPr>
              <a:t>function</a:t>
            </a:r>
            <a:endParaRPr lang="en-US" sz="3000" kern="0" dirty="0">
              <a:solidFill>
                <a:srgbClr val="000000"/>
              </a:solidFill>
              <a:latin typeface="Hack Nerd Font Regular" panose="020B0609030202020204" charset="0"/>
              <a:cs typeface="Hack Nerd Font Regular" panose="020B0609030202020204" charset="0"/>
            </a:endParaRPr>
          </a:p>
        </p:txBody>
      </p:sp>
      <p:sp>
        <p:nvSpPr>
          <p:cNvPr id="4" name="Text Box 5">
            <a:extLst>
              <a:ext uri="{FF2B5EF4-FFF2-40B4-BE49-F238E27FC236}">
                <a16:creationId xmlns:a16="http://schemas.microsoft.com/office/drawing/2014/main" id="{29E4DA8D-B5E6-65DC-867D-01BB74CA3EB5}"/>
              </a:ext>
            </a:extLst>
          </p:cNvPr>
          <p:cNvSpPr txBox="1"/>
          <p:nvPr/>
        </p:nvSpPr>
        <p:spPr>
          <a:xfrm>
            <a:off x="679341" y="1721451"/>
            <a:ext cx="7422071" cy="424732"/>
          </a:xfrm>
          <a:prstGeom prst="rect">
            <a:avLst/>
          </a:prstGeom>
          <a:noFill/>
        </p:spPr>
        <p:txBody>
          <a:bodyPr wrap="square" rtlCol="0">
            <a:spAutoFit/>
          </a:bodyPr>
          <a:lstStyle/>
          <a:p>
            <a:pPr defTabSz="1219200" hangingPunct="0">
              <a:lnSpc>
                <a:spcPct val="90000"/>
              </a:lnSpc>
              <a:spcBef>
                <a:spcPts val="2250"/>
              </a:spcBef>
            </a:pPr>
            <a:r>
              <a:rPr lang="en-US" sz="2400" kern="0" dirty="0">
                <a:solidFill>
                  <a:srgbClr val="000000"/>
                </a:solidFill>
                <a:latin typeface="Hack Nerd Font Regular" panose="020B0609030202020204" charset="0"/>
                <a:ea typeface="微软雅黑"/>
                <a:cs typeface="Hack Nerd Font Regular" panose="020B0609030202020204" charset="0"/>
                <a:sym typeface="Helvetica Neue" panose="02000503000000020004"/>
              </a:rPr>
              <a:t>f = open(path: str, mode</a:t>
            </a:r>
            <a:r>
              <a:rPr lang="en-US" sz="2400" kern="0" dirty="0">
                <a:solidFill>
                  <a:srgbClr val="FF0000"/>
                </a:solidFill>
                <a:latin typeface="Hack Nerd Font Regular" panose="020B0609030202020204" charset="0"/>
                <a:ea typeface="微软雅黑"/>
                <a:cs typeface="Hack Nerd Font Regular" panose="020B0609030202020204" charset="0"/>
                <a:sym typeface="Helvetica Neue" panose="02000503000000020004"/>
              </a:rPr>
              <a:t>=‘r’</a:t>
            </a:r>
            <a:r>
              <a:rPr lang="en-US" sz="2400" kern="0" dirty="0">
                <a:solidFill>
                  <a:srgbClr val="000000"/>
                </a:solidFill>
                <a:latin typeface="Hack Nerd Font Regular" panose="020B0609030202020204" charset="0"/>
                <a:ea typeface="微软雅黑"/>
                <a:cs typeface="Hack Nerd Font Regular" panose="020B0609030202020204" charset="0"/>
                <a:sym typeface="Helvetica Neue" panose="02000503000000020004"/>
              </a:rPr>
              <a:t>: str)</a:t>
            </a:r>
          </a:p>
        </p:txBody>
      </p:sp>
      <p:sp>
        <p:nvSpPr>
          <p:cNvPr id="6" name="Text Box 7">
            <a:extLst>
              <a:ext uri="{FF2B5EF4-FFF2-40B4-BE49-F238E27FC236}">
                <a16:creationId xmlns:a16="http://schemas.microsoft.com/office/drawing/2014/main" id="{00ECFAE8-F2FC-C6D6-9A90-4D5D6AB5C4F2}"/>
              </a:ext>
            </a:extLst>
          </p:cNvPr>
          <p:cNvSpPr txBox="1"/>
          <p:nvPr/>
        </p:nvSpPr>
        <p:spPr>
          <a:xfrm>
            <a:off x="1498363" y="2215623"/>
            <a:ext cx="6020753" cy="424732"/>
          </a:xfrm>
          <a:prstGeom prst="rect">
            <a:avLst/>
          </a:prstGeom>
          <a:noFill/>
        </p:spPr>
        <p:txBody>
          <a:bodyPr wrap="square" rtlCol="0">
            <a:spAutoFit/>
          </a:bodyPr>
          <a:lstStyle/>
          <a:p>
            <a:pPr defTabSz="1219200" hangingPunct="0">
              <a:lnSpc>
                <a:spcPct val="90000"/>
              </a:lnSpc>
              <a:spcBef>
                <a:spcPts val="2250"/>
              </a:spcBef>
            </a:pPr>
            <a:r>
              <a:rPr lang="en-US" sz="2400" kern="0" dirty="0">
                <a:solidFill>
                  <a:srgbClr val="FF0000"/>
                </a:solidFill>
                <a:latin typeface="Hack Nerd Font" panose="020B0609030202020204" pitchFamily="50" charset="0"/>
                <a:ea typeface="Hack Nerd Font" panose="020B0609030202020204" pitchFamily="50" charset="0"/>
                <a:cs typeface="Hack Nerd Font" panose="020B0609030202020204" pitchFamily="50" charset="0"/>
                <a:sym typeface="Helvetica Neue" panose="02000503000000020004"/>
              </a:rPr>
              <a:t>‘r’, ‘w’, ‘a’</a:t>
            </a:r>
            <a:r>
              <a:rPr lang="en-US" sz="2400" kern="0" dirty="0">
                <a:solidFill>
                  <a:srgbClr val="FF0000"/>
                </a:solidFill>
                <a:latin typeface="Arial"/>
                <a:ea typeface="微软雅黑"/>
                <a:sym typeface="Helvetica Neue" panose="02000503000000020004"/>
              </a:rPr>
              <a:t> =&gt; </a:t>
            </a:r>
            <a:r>
              <a:rPr lang="en-US" sz="2400" u="sng" kern="0" dirty="0">
                <a:solidFill>
                  <a:srgbClr val="FF0000"/>
                </a:solidFill>
                <a:latin typeface="Arial"/>
                <a:ea typeface="微软雅黑"/>
                <a:sym typeface="Helvetica Neue" panose="02000503000000020004"/>
              </a:rPr>
              <a:t>Read, Write, Append</a:t>
            </a:r>
          </a:p>
        </p:txBody>
      </p:sp>
      <p:pic>
        <p:nvPicPr>
          <p:cNvPr id="8" name="Picture 7">
            <a:extLst>
              <a:ext uri="{FF2B5EF4-FFF2-40B4-BE49-F238E27FC236}">
                <a16:creationId xmlns:a16="http://schemas.microsoft.com/office/drawing/2014/main" id="{BC91A9A5-5697-7DDA-ECD8-28048DDEB32E}"/>
              </a:ext>
            </a:extLst>
          </p:cNvPr>
          <p:cNvPicPr>
            <a:picLocks noChangeAspect="1"/>
          </p:cNvPicPr>
          <p:nvPr/>
        </p:nvPicPr>
        <p:blipFill>
          <a:blip r:embed="rId2"/>
          <a:stretch>
            <a:fillRect/>
          </a:stretch>
        </p:blipFill>
        <p:spPr>
          <a:xfrm>
            <a:off x="8101412" y="2701249"/>
            <a:ext cx="3038899" cy="2629267"/>
          </a:xfrm>
          <a:prstGeom prst="rect">
            <a:avLst/>
          </a:prstGeom>
        </p:spPr>
      </p:pic>
      <p:sp>
        <p:nvSpPr>
          <p:cNvPr id="9" name="Text Box 5">
            <a:extLst>
              <a:ext uri="{FF2B5EF4-FFF2-40B4-BE49-F238E27FC236}">
                <a16:creationId xmlns:a16="http://schemas.microsoft.com/office/drawing/2014/main" id="{9260DA1E-0B5D-D624-BA6B-E2307D2DA560}"/>
              </a:ext>
            </a:extLst>
          </p:cNvPr>
          <p:cNvSpPr txBox="1"/>
          <p:nvPr/>
        </p:nvSpPr>
        <p:spPr>
          <a:xfrm>
            <a:off x="679340" y="3004268"/>
            <a:ext cx="7422071" cy="2306785"/>
          </a:xfrm>
          <a:prstGeom prst="rect">
            <a:avLst/>
          </a:prstGeom>
          <a:noFill/>
        </p:spPr>
        <p:txBody>
          <a:bodyPr wrap="square" rtlCol="0">
            <a:spAutoFit/>
          </a:bodyPr>
          <a:lstStyle/>
          <a:p>
            <a:pPr defTabSz="1219200" hangingPunct="0">
              <a:lnSpc>
                <a:spcPct val="90000"/>
              </a:lnSpc>
              <a:spcBef>
                <a:spcPts val="2250"/>
              </a:spcBef>
            </a:pPr>
            <a:r>
              <a:rPr lang="en-US" sz="2400" kern="0" dirty="0">
                <a:solidFill>
                  <a:srgbClr val="000000"/>
                </a:solidFill>
                <a:latin typeface="Hack Nerd Font Regular" panose="020B0609030202020204" charset="0"/>
                <a:ea typeface="微软雅黑"/>
                <a:cs typeface="Hack Nerd Font Regular" panose="020B0609030202020204" charset="0"/>
                <a:sym typeface="Helvetica Neue" panose="02000503000000020004"/>
              </a:rPr>
              <a:t># Some IO operations</a:t>
            </a:r>
          </a:p>
          <a:p>
            <a:pPr defTabSz="1219200" hangingPunct="0">
              <a:lnSpc>
                <a:spcPct val="90000"/>
              </a:lnSpc>
              <a:spcBef>
                <a:spcPts val="2250"/>
              </a:spcBef>
            </a:pPr>
            <a:r>
              <a:rPr lang="en-US" sz="2400" kern="0" dirty="0">
                <a:solidFill>
                  <a:srgbClr val="000000"/>
                </a:solidFill>
                <a:latin typeface="Hack Nerd Font Regular" panose="020B0609030202020204" charset="0"/>
                <a:ea typeface="微软雅黑"/>
                <a:cs typeface="Hack Nerd Font Regular" panose="020B0609030202020204" charset="0"/>
                <a:sym typeface="Helvetica Neue" panose="02000503000000020004"/>
              </a:rPr>
              <a:t>…</a:t>
            </a:r>
          </a:p>
          <a:p>
            <a:pPr defTabSz="1219200" hangingPunct="0">
              <a:lnSpc>
                <a:spcPct val="90000"/>
              </a:lnSpc>
              <a:spcBef>
                <a:spcPts val="2250"/>
              </a:spcBef>
            </a:pPr>
            <a:r>
              <a:rPr lang="en-US" sz="2400" kern="0" dirty="0">
                <a:solidFill>
                  <a:srgbClr val="000000"/>
                </a:solidFill>
                <a:latin typeface="Hack Nerd Font Regular" panose="020B0609030202020204" charset="0"/>
                <a:ea typeface="微软雅黑"/>
                <a:cs typeface="Hack Nerd Font Regular" panose="020B0609030202020204" charset="0"/>
                <a:sym typeface="Helvetica Neue" panose="02000503000000020004"/>
              </a:rPr>
              <a:t>…</a:t>
            </a:r>
          </a:p>
          <a:p>
            <a:pPr defTabSz="1219200" hangingPunct="0">
              <a:lnSpc>
                <a:spcPct val="90000"/>
              </a:lnSpc>
              <a:spcBef>
                <a:spcPts val="2250"/>
              </a:spcBef>
            </a:pPr>
            <a:r>
              <a:rPr lang="en-US" sz="2400" kern="0" dirty="0">
                <a:solidFill>
                  <a:srgbClr val="000000"/>
                </a:solidFill>
                <a:latin typeface="Hack Nerd Font Regular" panose="020B0609030202020204" charset="0"/>
                <a:ea typeface="微软雅黑"/>
                <a:cs typeface="Hack Nerd Font Regular" panose="020B0609030202020204" charset="0"/>
                <a:sym typeface="Helvetica Neue" panose="02000503000000020004"/>
              </a:rPr>
              <a:t>…</a:t>
            </a:r>
          </a:p>
        </p:txBody>
      </p:sp>
      <p:sp>
        <p:nvSpPr>
          <p:cNvPr id="10" name="Text Box 5">
            <a:extLst>
              <a:ext uri="{FF2B5EF4-FFF2-40B4-BE49-F238E27FC236}">
                <a16:creationId xmlns:a16="http://schemas.microsoft.com/office/drawing/2014/main" id="{F7E043EB-FC97-A96A-C3E5-B23BF64CE493}"/>
              </a:ext>
            </a:extLst>
          </p:cNvPr>
          <p:cNvSpPr txBox="1"/>
          <p:nvPr/>
        </p:nvSpPr>
        <p:spPr>
          <a:xfrm>
            <a:off x="679340" y="5700504"/>
            <a:ext cx="7422071" cy="424732"/>
          </a:xfrm>
          <a:prstGeom prst="rect">
            <a:avLst/>
          </a:prstGeom>
          <a:noFill/>
        </p:spPr>
        <p:txBody>
          <a:bodyPr wrap="square" rtlCol="0">
            <a:spAutoFit/>
          </a:bodyPr>
          <a:lstStyle/>
          <a:p>
            <a:pPr defTabSz="1219200" hangingPunct="0">
              <a:lnSpc>
                <a:spcPct val="90000"/>
              </a:lnSpc>
              <a:spcBef>
                <a:spcPts val="2250"/>
              </a:spcBef>
            </a:pPr>
            <a:r>
              <a:rPr lang="en-US" sz="2400" kern="0" dirty="0" err="1">
                <a:solidFill>
                  <a:srgbClr val="000000"/>
                </a:solidFill>
                <a:latin typeface="Hack Nerd Font Regular" panose="020B0609030202020204" charset="0"/>
                <a:ea typeface="微软雅黑"/>
                <a:cs typeface="Hack Nerd Font Regular" panose="020B0609030202020204" charset="0"/>
                <a:sym typeface="Helvetica Neue" panose="02000503000000020004"/>
              </a:rPr>
              <a:t>f.close</a:t>
            </a:r>
            <a:r>
              <a:rPr lang="en-US" sz="2400" kern="0" dirty="0">
                <a:solidFill>
                  <a:srgbClr val="000000"/>
                </a:solidFill>
                <a:latin typeface="Hack Nerd Font Regular" panose="020B0609030202020204" charset="0"/>
                <a:ea typeface="微软雅黑"/>
                <a:cs typeface="Hack Nerd Font Regular" panose="020B0609030202020204" charset="0"/>
                <a:sym typeface="Helvetica Neue" panose="02000503000000020004"/>
              </a:rPr>
              <a:t>() &lt;- </a:t>
            </a:r>
            <a:r>
              <a:rPr lang="zh-CN" altLang="en-US" sz="2400" kern="0" dirty="0">
                <a:solidFill>
                  <a:srgbClr val="000000"/>
                </a:solidFill>
                <a:latin typeface="Hack Nerd Font Regular" panose="020B0609030202020204" charset="0"/>
                <a:ea typeface="微软雅黑"/>
                <a:cs typeface="Hack Nerd Font Regular" panose="020B0609030202020204" charset="0"/>
                <a:sym typeface="Helvetica Neue" panose="02000503000000020004"/>
              </a:rPr>
              <a:t>这是一个</a:t>
            </a:r>
            <a:r>
              <a:rPr lang="en-US" altLang="zh-CN" sz="2400" kern="0" dirty="0">
                <a:solidFill>
                  <a:srgbClr val="000000"/>
                </a:solidFill>
                <a:latin typeface="Hack Nerd Font Regular" panose="020B0609030202020204" charset="0"/>
                <a:ea typeface="微软雅黑"/>
                <a:cs typeface="Hack Nerd Font Regular" panose="020B0609030202020204" charset="0"/>
                <a:sym typeface="Helvetica Neue" panose="02000503000000020004"/>
              </a:rPr>
              <a:t>method</a:t>
            </a:r>
            <a:endParaRPr lang="en-US" sz="2400" kern="0" dirty="0">
              <a:solidFill>
                <a:srgbClr val="000000"/>
              </a:solidFill>
              <a:latin typeface="Hack Nerd Font Regular" panose="020B0609030202020204" charset="0"/>
              <a:ea typeface="微软雅黑"/>
              <a:cs typeface="Hack Nerd Font Regular" panose="020B0609030202020204" charset="0"/>
              <a:sym typeface="Helvetica Neue" panose="02000503000000020004"/>
            </a:endParaRPr>
          </a:p>
        </p:txBody>
      </p:sp>
      <p:sp>
        <p:nvSpPr>
          <p:cNvPr id="11" name="TextBox 10">
            <a:extLst>
              <a:ext uri="{FF2B5EF4-FFF2-40B4-BE49-F238E27FC236}">
                <a16:creationId xmlns:a16="http://schemas.microsoft.com/office/drawing/2014/main" id="{CB4C2C54-767E-5A19-A6B1-CCC2C79C1FCB}"/>
              </a:ext>
            </a:extLst>
          </p:cNvPr>
          <p:cNvSpPr txBox="1"/>
          <p:nvPr/>
        </p:nvSpPr>
        <p:spPr>
          <a:xfrm>
            <a:off x="6721217" y="5674966"/>
            <a:ext cx="3585011" cy="662554"/>
          </a:xfrm>
          <a:prstGeom prst="rect">
            <a:avLst/>
          </a:prstGeom>
          <a:noFill/>
        </p:spPr>
        <p:txBody>
          <a:bodyPr wrap="square" rtlCol="0">
            <a:spAutoFit/>
          </a:bodyPr>
          <a:lstStyle/>
          <a:p>
            <a:pPr marL="342900" indent="-342900">
              <a:lnSpc>
                <a:spcPct val="150000"/>
              </a:lnSpc>
              <a:buFont typeface="Wingdings" pitchFamily="2" charset="2"/>
              <a:buChar char="v"/>
            </a:pPr>
            <a:r>
              <a:rPr lang="zh-CN" altLang="en-US" sz="2800" dirty="0">
                <a:solidFill>
                  <a:srgbClr val="FF0000"/>
                </a:solidFill>
                <a:latin typeface="+mn-ea"/>
              </a:rPr>
              <a:t>注意有开就要有关</a:t>
            </a:r>
            <a:r>
              <a:rPr lang="en-US" altLang="zh-CN" sz="2800" dirty="0">
                <a:solidFill>
                  <a:srgbClr val="FF0000"/>
                </a:solidFill>
                <a:latin typeface="+mn-ea"/>
              </a:rPr>
              <a:t>!</a:t>
            </a:r>
            <a:endParaRPr lang="en-US" altLang="zh-CN" sz="2800" b="1" dirty="0">
              <a:solidFill>
                <a:srgbClr val="FF0000"/>
              </a:solidFill>
              <a:latin typeface="+mn-ea"/>
            </a:endParaRPr>
          </a:p>
        </p:txBody>
      </p:sp>
    </p:spTree>
    <p:extLst>
      <p:ext uri="{BB962C8B-B14F-4D97-AF65-F5344CB8AC3E}">
        <p14:creationId xmlns:p14="http://schemas.microsoft.com/office/powerpoint/2010/main" val="1112593780"/>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标题xxxxx"/>
          <p:cNvSpPr txBox="1"/>
          <p:nvPr/>
        </p:nvSpPr>
        <p:spPr>
          <a:xfrm>
            <a:off x="840682" y="488496"/>
            <a:ext cx="8968336" cy="512961"/>
          </a:xfrm>
          <a:prstGeom prst="rect">
            <a:avLst/>
          </a:prstGeom>
          <a:ln w="12700">
            <a:miter lim="400000"/>
          </a:ln>
        </p:spPr>
        <p:txBody>
          <a:bodyPr wrap="square" lIns="25400" tIns="25400" rIns="25400" bIns="25400" anchor="ctr">
            <a:spAutoFit/>
          </a:bodyPr>
          <a:lstStyle>
            <a:lvl1pPr defTabSz="457200">
              <a:lnSpc>
                <a:spcPct val="100000"/>
              </a:lnSpc>
              <a:spcBef>
                <a:spcPts val="0"/>
              </a:spcBef>
              <a:defRPr sz="6000">
                <a:latin typeface="PingFang SC Semibold" panose="020B0400000000000000" charset="-122"/>
                <a:ea typeface="PingFang SC Semibold" panose="020B0400000000000000" charset="-122"/>
                <a:cs typeface="PingFang SC Semibold" panose="020B0400000000000000" charset="-122"/>
                <a:sym typeface="PingFang SC Semibold" panose="020B0400000000000000" charset="-122"/>
              </a:defRPr>
            </a:lvl1pPr>
          </a:lstStyle>
          <a:p>
            <a:pPr defTabSz="228600" hangingPunct="0"/>
            <a:r>
              <a:rPr sz="3000" kern="0" dirty="0">
                <a:solidFill>
                  <a:srgbClr val="000000"/>
                </a:solidFill>
                <a:latin typeface="微软雅黑"/>
                <a:cs typeface="+mn-ea"/>
              </a:rPr>
              <a:t>考点</a:t>
            </a:r>
            <a:r>
              <a:rPr lang="en-US" sz="3000" kern="0" dirty="0">
                <a:solidFill>
                  <a:srgbClr val="000000"/>
                </a:solidFill>
                <a:latin typeface="微软雅黑"/>
                <a:cs typeface="+mn-ea"/>
              </a:rPr>
              <a:t>1</a:t>
            </a:r>
            <a:r>
              <a:rPr sz="3000" kern="0" dirty="0">
                <a:solidFill>
                  <a:srgbClr val="000000"/>
                </a:solidFill>
                <a:latin typeface="微软雅黑"/>
                <a:cs typeface="+mn-ea"/>
              </a:rPr>
              <a:t>.</a:t>
            </a:r>
            <a:r>
              <a:rPr lang="en-US" sz="3000" kern="0" dirty="0">
                <a:solidFill>
                  <a:srgbClr val="000000"/>
                </a:solidFill>
                <a:latin typeface="微软雅黑"/>
                <a:cs typeface="+mn-ea"/>
              </a:rPr>
              <a:t> </a:t>
            </a:r>
            <a:r>
              <a:rPr lang="en-US" altLang="zh-CN" sz="3000" kern="0" dirty="0">
                <a:solidFill>
                  <a:srgbClr val="000000"/>
                </a:solidFill>
                <a:latin typeface="微软雅黑"/>
                <a:cs typeface="+mn-ea"/>
              </a:rPr>
              <a:t>File I/O – Reading</a:t>
            </a:r>
            <a:r>
              <a:rPr lang="en-US" sz="3000" kern="0" dirty="0">
                <a:solidFill>
                  <a:srgbClr val="000000"/>
                </a:solidFill>
                <a:latin typeface="微软雅黑"/>
                <a:cs typeface="+mn-ea"/>
              </a:rPr>
              <a:t> </a:t>
            </a:r>
            <a:endParaRPr lang="en-US" sz="3000" kern="0" dirty="0">
              <a:solidFill>
                <a:srgbClr val="000000"/>
              </a:solidFill>
              <a:latin typeface="Hack Nerd Font Regular" panose="020B0609030202020204" charset="0"/>
              <a:cs typeface="Hack Nerd Font Regular" panose="020B0609030202020204" charset="0"/>
            </a:endParaRPr>
          </a:p>
        </p:txBody>
      </p:sp>
      <p:sp>
        <p:nvSpPr>
          <p:cNvPr id="2" name="TextBox 1">
            <a:extLst>
              <a:ext uri="{FF2B5EF4-FFF2-40B4-BE49-F238E27FC236}">
                <a16:creationId xmlns:a16="http://schemas.microsoft.com/office/drawing/2014/main" id="{3700D985-29A5-B9FD-EFC3-5399403146C9}"/>
              </a:ext>
            </a:extLst>
          </p:cNvPr>
          <p:cNvSpPr txBox="1"/>
          <p:nvPr/>
        </p:nvSpPr>
        <p:spPr>
          <a:xfrm>
            <a:off x="401781" y="1310337"/>
            <a:ext cx="11388437" cy="581057"/>
          </a:xfrm>
          <a:prstGeom prst="rect">
            <a:avLst/>
          </a:prstGeom>
          <a:noFill/>
        </p:spPr>
        <p:txBody>
          <a:bodyPr wrap="square" rtlCol="0">
            <a:spAutoFit/>
          </a:bodyPr>
          <a:lstStyle/>
          <a:p>
            <a:pPr marL="342900" indent="-342900">
              <a:lnSpc>
                <a:spcPct val="150000"/>
              </a:lnSpc>
              <a:buFont typeface="Wingdings" pitchFamily="2" charset="2"/>
              <a:buChar char="v"/>
            </a:pPr>
            <a:r>
              <a:rPr lang="zh-CN" altLang="en-US" sz="2400" dirty="0">
                <a:latin typeface="+mn-ea"/>
              </a:rPr>
              <a:t>当你读文件的时候，最重要的一个点在于有这个文件可以读，否则</a:t>
            </a:r>
            <a:r>
              <a:rPr lang="en-US" altLang="zh-CN" sz="2400" dirty="0">
                <a:latin typeface="+mn-ea"/>
              </a:rPr>
              <a:t>:</a:t>
            </a:r>
            <a:endParaRPr lang="en-US" altLang="zh-CN" sz="2400" b="1" dirty="0">
              <a:solidFill>
                <a:srgbClr val="FF0000"/>
              </a:solidFill>
              <a:latin typeface="+mn-ea"/>
            </a:endParaRPr>
          </a:p>
        </p:txBody>
      </p:sp>
      <p:pic>
        <p:nvPicPr>
          <p:cNvPr id="4" name="Picture 3">
            <a:extLst>
              <a:ext uri="{FF2B5EF4-FFF2-40B4-BE49-F238E27FC236}">
                <a16:creationId xmlns:a16="http://schemas.microsoft.com/office/drawing/2014/main" id="{BC11D334-0831-754B-2994-9A70138E1B15}"/>
              </a:ext>
            </a:extLst>
          </p:cNvPr>
          <p:cNvPicPr>
            <a:picLocks noChangeAspect="1"/>
          </p:cNvPicPr>
          <p:nvPr/>
        </p:nvPicPr>
        <p:blipFill>
          <a:blip r:embed="rId2"/>
          <a:stretch>
            <a:fillRect/>
          </a:stretch>
        </p:blipFill>
        <p:spPr>
          <a:xfrm>
            <a:off x="3262011" y="2059897"/>
            <a:ext cx="5667971" cy="1421462"/>
          </a:xfrm>
          <a:prstGeom prst="rect">
            <a:avLst/>
          </a:prstGeom>
        </p:spPr>
      </p:pic>
      <p:sp>
        <p:nvSpPr>
          <p:cNvPr id="5" name="TextBox 4">
            <a:extLst>
              <a:ext uri="{FF2B5EF4-FFF2-40B4-BE49-F238E27FC236}">
                <a16:creationId xmlns:a16="http://schemas.microsoft.com/office/drawing/2014/main" id="{1F8D4A04-7650-6C9A-DD62-E0479E1AB102}"/>
              </a:ext>
            </a:extLst>
          </p:cNvPr>
          <p:cNvSpPr txBox="1"/>
          <p:nvPr/>
        </p:nvSpPr>
        <p:spPr>
          <a:xfrm>
            <a:off x="401781" y="3616780"/>
            <a:ext cx="11388437" cy="581057"/>
          </a:xfrm>
          <a:prstGeom prst="rect">
            <a:avLst/>
          </a:prstGeom>
          <a:noFill/>
        </p:spPr>
        <p:txBody>
          <a:bodyPr wrap="square" rtlCol="0">
            <a:spAutoFit/>
          </a:bodyPr>
          <a:lstStyle/>
          <a:p>
            <a:pPr marL="342900" indent="-342900">
              <a:lnSpc>
                <a:spcPct val="150000"/>
              </a:lnSpc>
              <a:buFont typeface="Wingdings" pitchFamily="2" charset="2"/>
              <a:buChar char="v"/>
            </a:pPr>
            <a:r>
              <a:rPr lang="zh-CN" altLang="en-US" sz="2400" dirty="0">
                <a:latin typeface="+mn-ea"/>
              </a:rPr>
              <a:t>所以，比较常见的读文件的结构一般会和</a:t>
            </a:r>
            <a:r>
              <a:rPr lang="en-US" altLang="zh-CN" sz="2400" dirty="0">
                <a:latin typeface="+mn-ea"/>
              </a:rPr>
              <a:t>try</a:t>
            </a:r>
            <a:r>
              <a:rPr lang="zh-CN" altLang="en-US" sz="2400" dirty="0">
                <a:latin typeface="+mn-ea"/>
              </a:rPr>
              <a:t>用在一起</a:t>
            </a:r>
            <a:r>
              <a:rPr lang="en-US" altLang="zh-CN" sz="2400" dirty="0">
                <a:latin typeface="+mn-ea"/>
              </a:rPr>
              <a:t>:</a:t>
            </a:r>
            <a:endParaRPr lang="en-US" altLang="zh-CN" sz="2400" b="1" dirty="0">
              <a:solidFill>
                <a:srgbClr val="FF0000"/>
              </a:solidFill>
              <a:latin typeface="+mn-ea"/>
            </a:endParaRPr>
          </a:p>
        </p:txBody>
      </p:sp>
      <p:pic>
        <p:nvPicPr>
          <p:cNvPr id="7" name="Picture 6">
            <a:extLst>
              <a:ext uri="{FF2B5EF4-FFF2-40B4-BE49-F238E27FC236}">
                <a16:creationId xmlns:a16="http://schemas.microsoft.com/office/drawing/2014/main" id="{F47A2524-4DF6-AB2D-CF40-4C9CA38A2320}"/>
              </a:ext>
            </a:extLst>
          </p:cNvPr>
          <p:cNvPicPr>
            <a:picLocks noChangeAspect="1"/>
          </p:cNvPicPr>
          <p:nvPr/>
        </p:nvPicPr>
        <p:blipFill>
          <a:blip r:embed="rId3"/>
          <a:stretch>
            <a:fillRect/>
          </a:stretch>
        </p:blipFill>
        <p:spPr>
          <a:xfrm>
            <a:off x="4062126" y="4468679"/>
            <a:ext cx="4067743" cy="1695687"/>
          </a:xfrm>
          <a:prstGeom prst="rect">
            <a:avLst/>
          </a:prstGeom>
        </p:spPr>
      </p:pic>
    </p:spTree>
    <p:extLst>
      <p:ext uri="{BB962C8B-B14F-4D97-AF65-F5344CB8AC3E}">
        <p14:creationId xmlns:p14="http://schemas.microsoft.com/office/powerpoint/2010/main" val="3574175597"/>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标题xxxxx"/>
          <p:cNvSpPr txBox="1"/>
          <p:nvPr/>
        </p:nvSpPr>
        <p:spPr>
          <a:xfrm>
            <a:off x="840682" y="488496"/>
            <a:ext cx="8968336" cy="512961"/>
          </a:xfrm>
          <a:prstGeom prst="rect">
            <a:avLst/>
          </a:prstGeom>
          <a:ln w="12700">
            <a:miter lim="400000"/>
          </a:ln>
        </p:spPr>
        <p:txBody>
          <a:bodyPr wrap="square" lIns="25400" tIns="25400" rIns="25400" bIns="25400" anchor="ctr">
            <a:spAutoFit/>
          </a:bodyPr>
          <a:lstStyle>
            <a:lvl1pPr defTabSz="457200">
              <a:lnSpc>
                <a:spcPct val="100000"/>
              </a:lnSpc>
              <a:spcBef>
                <a:spcPts val="0"/>
              </a:spcBef>
              <a:defRPr sz="6000">
                <a:latin typeface="PingFang SC Semibold" panose="020B0400000000000000" charset="-122"/>
                <a:ea typeface="PingFang SC Semibold" panose="020B0400000000000000" charset="-122"/>
                <a:cs typeface="PingFang SC Semibold" panose="020B0400000000000000" charset="-122"/>
                <a:sym typeface="PingFang SC Semibold" panose="020B0400000000000000" charset="-122"/>
              </a:defRPr>
            </a:lvl1pPr>
          </a:lstStyle>
          <a:p>
            <a:pPr defTabSz="228600" hangingPunct="0"/>
            <a:r>
              <a:rPr sz="3000" kern="0" dirty="0">
                <a:solidFill>
                  <a:srgbClr val="000000"/>
                </a:solidFill>
                <a:latin typeface="微软雅黑"/>
                <a:cs typeface="+mn-ea"/>
              </a:rPr>
              <a:t>考点</a:t>
            </a:r>
            <a:r>
              <a:rPr lang="en-US" sz="3000" kern="0" dirty="0">
                <a:solidFill>
                  <a:srgbClr val="000000"/>
                </a:solidFill>
                <a:latin typeface="微软雅黑"/>
                <a:cs typeface="+mn-ea"/>
              </a:rPr>
              <a:t>1</a:t>
            </a:r>
            <a:r>
              <a:rPr sz="3000" kern="0" dirty="0">
                <a:solidFill>
                  <a:srgbClr val="000000"/>
                </a:solidFill>
                <a:latin typeface="微软雅黑"/>
                <a:cs typeface="+mn-ea"/>
              </a:rPr>
              <a:t>.</a:t>
            </a:r>
            <a:r>
              <a:rPr lang="en-US" sz="3000" kern="0" dirty="0">
                <a:solidFill>
                  <a:srgbClr val="000000"/>
                </a:solidFill>
                <a:latin typeface="微软雅黑"/>
                <a:cs typeface="+mn-ea"/>
              </a:rPr>
              <a:t> </a:t>
            </a:r>
            <a:r>
              <a:rPr lang="en-US" altLang="zh-CN" sz="3000" kern="0" dirty="0">
                <a:solidFill>
                  <a:srgbClr val="000000"/>
                </a:solidFill>
                <a:latin typeface="微软雅黑"/>
                <a:cs typeface="+mn-ea"/>
              </a:rPr>
              <a:t>File I/O – Read Methods</a:t>
            </a:r>
            <a:r>
              <a:rPr lang="en-US" sz="3000" kern="0" dirty="0">
                <a:solidFill>
                  <a:srgbClr val="000000"/>
                </a:solidFill>
                <a:latin typeface="微软雅黑"/>
                <a:cs typeface="+mn-ea"/>
              </a:rPr>
              <a:t> </a:t>
            </a:r>
            <a:endParaRPr lang="en-US" sz="3000" kern="0" dirty="0">
              <a:solidFill>
                <a:srgbClr val="000000"/>
              </a:solidFill>
              <a:latin typeface="Hack Nerd Font Regular" panose="020B0609030202020204" charset="0"/>
              <a:cs typeface="Hack Nerd Font Regular" panose="020B0609030202020204" charset="0"/>
            </a:endParaRPr>
          </a:p>
        </p:txBody>
      </p:sp>
      <p:sp>
        <p:nvSpPr>
          <p:cNvPr id="8" name="Text Box 8">
            <a:extLst>
              <a:ext uri="{FF2B5EF4-FFF2-40B4-BE49-F238E27FC236}">
                <a16:creationId xmlns:a16="http://schemas.microsoft.com/office/drawing/2014/main" id="{4CD209CB-51EE-37CB-682A-0FFFCD4D0C43}"/>
              </a:ext>
            </a:extLst>
          </p:cNvPr>
          <p:cNvSpPr txBox="1"/>
          <p:nvPr/>
        </p:nvSpPr>
        <p:spPr>
          <a:xfrm>
            <a:off x="130479" y="1473246"/>
            <a:ext cx="11798665" cy="2934137"/>
          </a:xfrm>
          <a:prstGeom prst="rect">
            <a:avLst/>
          </a:prstGeom>
          <a:noFill/>
        </p:spPr>
        <p:txBody>
          <a:bodyPr wrap="square" rtlCol="0">
            <a:spAutoFit/>
          </a:bodyPr>
          <a:lstStyle/>
          <a:p>
            <a:pPr marL="0" marR="0" lvl="0" indent="0" defTabSz="1219200" eaLnBrk="1" fontAlgn="auto" latinLnBrk="0" hangingPunct="0">
              <a:lnSpc>
                <a:spcPct val="90000"/>
              </a:lnSpc>
              <a:spcBef>
                <a:spcPts val="2250"/>
              </a:spcBef>
              <a:spcAft>
                <a:spcPts val="0"/>
              </a:spcAft>
              <a:buClrTx/>
              <a:buSzTx/>
              <a:buFontTx/>
              <a:buNone/>
              <a:tabLst/>
              <a:defRPr/>
            </a:pPr>
            <a:r>
              <a:rPr kumimoji="0" lang="en-US" sz="2400" b="0" i="0" u="none" strike="noStrike" kern="0" cap="none" spc="0" normalizeH="0" baseline="0" noProof="0" dirty="0">
                <a:ln>
                  <a:noFill/>
                </a:ln>
                <a:solidFill>
                  <a:srgbClr val="000000"/>
                </a:solidFill>
                <a:effectLst/>
                <a:uLnTx/>
                <a:uFillTx/>
                <a:latin typeface="+mn-ea"/>
                <a:sym typeface="Helvetica Neue" panose="02000503000000020004"/>
              </a:rPr>
              <a:t>Reading methods:</a:t>
            </a:r>
          </a:p>
          <a:p>
            <a:pPr marL="0" marR="0" lvl="0" indent="0" defTabSz="1219200" eaLnBrk="1" fontAlgn="auto" latinLnBrk="0" hangingPunct="0">
              <a:lnSpc>
                <a:spcPct val="90000"/>
              </a:lnSpc>
              <a:spcBef>
                <a:spcPts val="2250"/>
              </a:spcBef>
              <a:spcAft>
                <a:spcPts val="0"/>
              </a:spcAft>
              <a:buClrTx/>
              <a:buSzTx/>
              <a:buFontTx/>
              <a:buNone/>
              <a:tabLst/>
              <a:defRPr/>
            </a:pPr>
            <a:r>
              <a:rPr kumimoji="0" lang="en-US" sz="2400" b="0" i="0" u="none" strike="noStrike" kern="0" cap="none" spc="0" normalizeH="0" baseline="0" noProof="0" dirty="0" err="1">
                <a:ln>
                  <a:noFill/>
                </a:ln>
                <a:solidFill>
                  <a:srgbClr val="000000"/>
                </a:solidFill>
                <a:effectLst/>
                <a:uLnTx/>
                <a:uFillTx/>
                <a:latin typeface="Hack Nerd Font Regular" panose="020B0609030202020204" charset="0"/>
                <a:cs typeface="Hack Nerd Font Regular" panose="020B0609030202020204" charset="0"/>
                <a:sym typeface="Helvetica Neue" panose="02000503000000020004"/>
              </a:rPr>
              <a:t>f.read</a:t>
            </a:r>
            <a:r>
              <a:rPr kumimoji="0" lang="en-US" sz="2400" b="0" i="0" u="none" strike="noStrike" kern="0" cap="none" spc="0" normalizeH="0" baseline="0" noProof="0" dirty="0">
                <a:ln>
                  <a:noFill/>
                </a:ln>
                <a:solidFill>
                  <a:srgbClr val="000000"/>
                </a:solidFill>
                <a:effectLst/>
                <a:uLnTx/>
                <a:uFillTx/>
                <a:latin typeface="Hack Nerd Font Regular" panose="020B0609030202020204" charset="0"/>
                <a:cs typeface="Hack Nerd Font Regular" panose="020B0609030202020204" charset="0"/>
                <a:sym typeface="Helvetica Neue" panose="02000503000000020004"/>
              </a:rPr>
              <a:t>()</a:t>
            </a:r>
            <a:r>
              <a:rPr lang="zh-CN" altLang="en-US" sz="2400" kern="0" dirty="0">
                <a:solidFill>
                  <a:srgbClr val="000000"/>
                </a:solidFill>
                <a:latin typeface="Hack Nerd Font Regular" panose="020B0609030202020204" charset="0"/>
                <a:cs typeface="Hack Nerd Font Regular" panose="020B0609030202020204" charset="0"/>
                <a:sym typeface="Helvetica Neue" panose="02000503000000020004"/>
              </a:rPr>
              <a:t> </a:t>
            </a:r>
            <a:endParaRPr lang="en-US" altLang="zh-CN" sz="2400" kern="0" dirty="0">
              <a:solidFill>
                <a:srgbClr val="000000"/>
              </a:solidFill>
              <a:latin typeface="Hack Nerd Font Regular" panose="020B0609030202020204" charset="0"/>
              <a:cs typeface="Hack Nerd Font Regular" panose="020B0609030202020204" charset="0"/>
              <a:sym typeface="Helvetica Neue" panose="02000503000000020004"/>
            </a:endParaRPr>
          </a:p>
          <a:p>
            <a:pPr marL="0" marR="0" lvl="0" indent="0" defTabSz="1219200" eaLnBrk="1" fontAlgn="auto" latinLnBrk="0" hangingPunct="0">
              <a:lnSpc>
                <a:spcPct val="90000"/>
              </a:lnSpc>
              <a:spcBef>
                <a:spcPts val="2250"/>
              </a:spcBef>
              <a:spcAft>
                <a:spcPts val="0"/>
              </a:spcAft>
              <a:buClrTx/>
              <a:buSzTx/>
              <a:buFontTx/>
              <a:buNone/>
              <a:tabLst/>
              <a:defRPr/>
            </a:pPr>
            <a:r>
              <a:rPr kumimoji="0" lang="en-US" sz="2400" b="0" i="0" u="none" strike="noStrike" kern="0" cap="none" spc="0" normalizeH="0" baseline="0" noProof="0" dirty="0" err="1">
                <a:ln>
                  <a:noFill/>
                </a:ln>
                <a:solidFill>
                  <a:srgbClr val="000000"/>
                </a:solidFill>
                <a:effectLst/>
                <a:uLnTx/>
                <a:uFillTx/>
                <a:latin typeface="Hack Nerd Font Regular" panose="020B0609030202020204" charset="0"/>
                <a:cs typeface="Hack Nerd Font Regular" panose="020B0609030202020204" charset="0"/>
                <a:sym typeface="Helvetica Neue" panose="02000503000000020004"/>
              </a:rPr>
              <a:t>f.readline</a:t>
            </a:r>
            <a:r>
              <a:rPr kumimoji="0" lang="en-US" sz="2400" b="0" i="0" u="none" strike="noStrike" kern="0" cap="none" spc="0" normalizeH="0" baseline="0" noProof="0" dirty="0">
                <a:ln>
                  <a:noFill/>
                </a:ln>
                <a:solidFill>
                  <a:srgbClr val="000000"/>
                </a:solidFill>
                <a:effectLst/>
                <a:uLnTx/>
                <a:uFillTx/>
                <a:latin typeface="Hack Nerd Font Regular" panose="020B0609030202020204" charset="0"/>
                <a:cs typeface="Hack Nerd Font Regular" panose="020B0609030202020204" charset="0"/>
                <a:sym typeface="Helvetica Neue" panose="02000503000000020004"/>
              </a:rPr>
              <a:t>()</a:t>
            </a:r>
            <a:r>
              <a:rPr lang="zh-CN" altLang="en-US" sz="2400" kern="0" dirty="0">
                <a:solidFill>
                  <a:srgbClr val="000000"/>
                </a:solidFill>
                <a:latin typeface="Hack Nerd Font Regular" panose="020B0609030202020204" charset="0"/>
                <a:cs typeface="Hack Nerd Font Regular" panose="020B0609030202020204" charset="0"/>
                <a:sym typeface="Helvetica Neue" panose="02000503000000020004"/>
              </a:rPr>
              <a:t> </a:t>
            </a:r>
            <a:endParaRPr lang="en-US" altLang="zh-CN" sz="2400" kern="0" dirty="0">
              <a:solidFill>
                <a:srgbClr val="000000"/>
              </a:solidFill>
              <a:latin typeface="Hack Nerd Font Regular" panose="020B0609030202020204" charset="0"/>
              <a:cs typeface="Hack Nerd Font Regular" panose="020B0609030202020204" charset="0"/>
              <a:sym typeface="Helvetica Neue" panose="02000503000000020004"/>
            </a:endParaRPr>
          </a:p>
          <a:p>
            <a:pPr marL="0" marR="0" lvl="0" indent="0" defTabSz="1219200" eaLnBrk="1" fontAlgn="auto" latinLnBrk="0" hangingPunct="0">
              <a:lnSpc>
                <a:spcPct val="90000"/>
              </a:lnSpc>
              <a:spcBef>
                <a:spcPts val="2250"/>
              </a:spcBef>
              <a:spcAft>
                <a:spcPts val="0"/>
              </a:spcAft>
              <a:buClrTx/>
              <a:buSzTx/>
              <a:buFontTx/>
              <a:buNone/>
              <a:tabLst/>
              <a:defRPr/>
            </a:pPr>
            <a:r>
              <a:rPr kumimoji="0" lang="en-US" sz="2400" b="0" i="0" u="none" strike="noStrike" kern="0" cap="none" spc="0" normalizeH="0" baseline="0" noProof="0" dirty="0" err="1">
                <a:ln>
                  <a:noFill/>
                </a:ln>
                <a:solidFill>
                  <a:srgbClr val="000000"/>
                </a:solidFill>
                <a:effectLst/>
                <a:uLnTx/>
                <a:uFillTx/>
                <a:latin typeface="Hack Nerd Font Regular" panose="020B0609030202020204" charset="0"/>
                <a:cs typeface="Hack Nerd Font Regular" panose="020B0609030202020204" charset="0"/>
                <a:sym typeface="Helvetica Neue" panose="02000503000000020004"/>
              </a:rPr>
              <a:t>f.readlines</a:t>
            </a:r>
            <a:r>
              <a:rPr kumimoji="0" lang="en-US" sz="2400" b="0" i="0" u="none" strike="noStrike" kern="0" cap="none" spc="0" normalizeH="0" baseline="0" noProof="0" dirty="0">
                <a:ln>
                  <a:noFill/>
                </a:ln>
                <a:solidFill>
                  <a:srgbClr val="000000"/>
                </a:solidFill>
                <a:effectLst/>
                <a:uLnTx/>
                <a:uFillTx/>
                <a:latin typeface="Hack Nerd Font Regular" panose="020B0609030202020204" charset="0"/>
                <a:cs typeface="Hack Nerd Font Regular" panose="020B0609030202020204" charset="0"/>
                <a:sym typeface="Helvetica Neue" panose="02000503000000020004"/>
              </a:rPr>
              <a:t>()</a:t>
            </a:r>
          </a:p>
          <a:p>
            <a:pPr marL="0" marR="0" lvl="0" indent="0" defTabSz="1219200" eaLnBrk="1" fontAlgn="auto" latinLnBrk="0" hangingPunct="0">
              <a:lnSpc>
                <a:spcPct val="90000"/>
              </a:lnSpc>
              <a:spcBef>
                <a:spcPts val="2250"/>
              </a:spcBef>
              <a:spcAft>
                <a:spcPts val="0"/>
              </a:spcAft>
              <a:buClrTx/>
              <a:buSzTx/>
              <a:buFontTx/>
              <a:buNone/>
              <a:tabLst/>
              <a:defRPr/>
            </a:pPr>
            <a:r>
              <a:rPr kumimoji="0" lang="en-US" sz="2400" b="0" i="0" u="none" strike="noStrike" kern="0" cap="none" spc="0" normalizeH="0" baseline="0" noProof="0" dirty="0" err="1">
                <a:ln>
                  <a:noFill/>
                </a:ln>
                <a:solidFill>
                  <a:srgbClr val="FF0000"/>
                </a:solidFill>
                <a:effectLst/>
                <a:uLnTx/>
                <a:uFillTx/>
                <a:latin typeface="Hack Nerd Font Regular" panose="020B0609030202020204" charset="0"/>
                <a:cs typeface="Hack Nerd Font Regular" panose="020B0609030202020204" charset="0"/>
                <a:sym typeface="Helvetica Neue" panose="02000503000000020004"/>
              </a:rPr>
              <a:t>f.read</a:t>
            </a:r>
            <a:r>
              <a:rPr kumimoji="0" lang="en-US" sz="2400" b="0" i="0" u="none" strike="noStrike" kern="0" cap="none" spc="0" normalizeH="0" baseline="0" noProof="0" dirty="0">
                <a:ln>
                  <a:noFill/>
                </a:ln>
                <a:solidFill>
                  <a:srgbClr val="FF0000"/>
                </a:solidFill>
                <a:effectLst/>
                <a:uLnTx/>
                <a:uFillTx/>
                <a:latin typeface="Hack Nerd Font Regular" panose="020B0609030202020204" charset="0"/>
                <a:cs typeface="Hack Nerd Font Regular" panose="020B0609030202020204" charset="0"/>
                <a:sym typeface="Helvetica Neue" panose="02000503000000020004"/>
              </a:rPr>
              <a:t>().</a:t>
            </a:r>
            <a:r>
              <a:rPr kumimoji="0" lang="en-US" sz="2400" b="0" i="0" u="none" strike="noStrike" kern="0" cap="none" spc="0" normalizeH="0" baseline="0" noProof="0" dirty="0" err="1">
                <a:ln>
                  <a:noFill/>
                </a:ln>
                <a:solidFill>
                  <a:srgbClr val="FF0000"/>
                </a:solidFill>
                <a:effectLst/>
                <a:uLnTx/>
                <a:uFillTx/>
                <a:latin typeface="Hack Nerd Font Regular" panose="020B0609030202020204" charset="0"/>
                <a:cs typeface="Hack Nerd Font Regular" panose="020B0609030202020204" charset="0"/>
                <a:sym typeface="Helvetica Neue" panose="02000503000000020004"/>
              </a:rPr>
              <a:t>splitlines</a:t>
            </a:r>
            <a:r>
              <a:rPr kumimoji="0" lang="en-US" sz="2400" b="0" i="0" u="none" strike="noStrike" kern="0" cap="none" spc="0" normalizeH="0" baseline="0" noProof="0" dirty="0">
                <a:ln>
                  <a:noFill/>
                </a:ln>
                <a:solidFill>
                  <a:srgbClr val="FF0000"/>
                </a:solidFill>
                <a:effectLst/>
                <a:uLnTx/>
                <a:uFillTx/>
                <a:latin typeface="Hack Nerd Font Regular" panose="020B0609030202020204" charset="0"/>
                <a:cs typeface="Hack Nerd Font Regular" panose="020B0609030202020204" charset="0"/>
                <a:sym typeface="Helvetica Neue" panose="02000503000000020004"/>
              </a:rPr>
              <a:t>()</a:t>
            </a:r>
          </a:p>
        </p:txBody>
      </p:sp>
      <p:pic>
        <p:nvPicPr>
          <p:cNvPr id="3" name="Picture 2">
            <a:extLst>
              <a:ext uri="{FF2B5EF4-FFF2-40B4-BE49-F238E27FC236}">
                <a16:creationId xmlns:a16="http://schemas.microsoft.com/office/drawing/2014/main" id="{298C608C-7DD9-2D9E-C99B-55572001176F}"/>
              </a:ext>
            </a:extLst>
          </p:cNvPr>
          <p:cNvPicPr>
            <a:picLocks noChangeAspect="1"/>
          </p:cNvPicPr>
          <p:nvPr/>
        </p:nvPicPr>
        <p:blipFill>
          <a:blip r:embed="rId2"/>
          <a:stretch>
            <a:fillRect/>
          </a:stretch>
        </p:blipFill>
        <p:spPr>
          <a:xfrm>
            <a:off x="6640081" y="1482353"/>
            <a:ext cx="4937125" cy="2168279"/>
          </a:xfrm>
          <a:prstGeom prst="rect">
            <a:avLst/>
          </a:prstGeom>
        </p:spPr>
      </p:pic>
      <p:pic>
        <p:nvPicPr>
          <p:cNvPr id="5" name="Picture 4">
            <a:extLst>
              <a:ext uri="{FF2B5EF4-FFF2-40B4-BE49-F238E27FC236}">
                <a16:creationId xmlns:a16="http://schemas.microsoft.com/office/drawing/2014/main" id="{E53BE723-EB5A-A1BA-D9E2-D79BAA95BF2E}"/>
              </a:ext>
            </a:extLst>
          </p:cNvPr>
          <p:cNvPicPr>
            <a:picLocks noChangeAspect="1"/>
          </p:cNvPicPr>
          <p:nvPr/>
        </p:nvPicPr>
        <p:blipFill>
          <a:blip r:embed="rId3"/>
          <a:stretch>
            <a:fillRect/>
          </a:stretch>
        </p:blipFill>
        <p:spPr>
          <a:xfrm>
            <a:off x="6640081" y="4566242"/>
            <a:ext cx="4937126" cy="1885653"/>
          </a:xfrm>
          <a:prstGeom prst="rect">
            <a:avLst/>
          </a:prstGeom>
        </p:spPr>
      </p:pic>
      <p:pic>
        <p:nvPicPr>
          <p:cNvPr id="7" name="Picture 6">
            <a:extLst>
              <a:ext uri="{FF2B5EF4-FFF2-40B4-BE49-F238E27FC236}">
                <a16:creationId xmlns:a16="http://schemas.microsoft.com/office/drawing/2014/main" id="{E566C096-7386-E98D-6229-7BA56C959EAF}"/>
              </a:ext>
            </a:extLst>
          </p:cNvPr>
          <p:cNvPicPr>
            <a:picLocks noChangeAspect="1"/>
          </p:cNvPicPr>
          <p:nvPr/>
        </p:nvPicPr>
        <p:blipFill>
          <a:blip r:embed="rId4"/>
          <a:stretch>
            <a:fillRect/>
          </a:stretch>
        </p:blipFill>
        <p:spPr>
          <a:xfrm>
            <a:off x="341830" y="4466807"/>
            <a:ext cx="5210089" cy="2309204"/>
          </a:xfrm>
          <a:prstGeom prst="rect">
            <a:avLst/>
          </a:prstGeom>
        </p:spPr>
      </p:pic>
    </p:spTree>
    <p:extLst>
      <p:ext uri="{BB962C8B-B14F-4D97-AF65-F5344CB8AC3E}">
        <p14:creationId xmlns:p14="http://schemas.microsoft.com/office/powerpoint/2010/main" val="2299110878"/>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标题xxxxx"/>
          <p:cNvSpPr txBox="1"/>
          <p:nvPr/>
        </p:nvSpPr>
        <p:spPr>
          <a:xfrm>
            <a:off x="840682" y="488496"/>
            <a:ext cx="8968336" cy="512961"/>
          </a:xfrm>
          <a:prstGeom prst="rect">
            <a:avLst/>
          </a:prstGeom>
          <a:ln w="12700">
            <a:miter lim="400000"/>
          </a:ln>
        </p:spPr>
        <p:txBody>
          <a:bodyPr wrap="square" lIns="25400" tIns="25400" rIns="25400" bIns="25400" anchor="ctr">
            <a:spAutoFit/>
          </a:bodyPr>
          <a:lstStyle>
            <a:lvl1pPr defTabSz="457200">
              <a:lnSpc>
                <a:spcPct val="100000"/>
              </a:lnSpc>
              <a:spcBef>
                <a:spcPts val="0"/>
              </a:spcBef>
              <a:defRPr sz="6000">
                <a:latin typeface="PingFang SC Semibold" panose="020B0400000000000000" charset="-122"/>
                <a:ea typeface="PingFang SC Semibold" panose="020B0400000000000000" charset="-122"/>
                <a:cs typeface="PingFang SC Semibold" panose="020B0400000000000000" charset="-122"/>
                <a:sym typeface="PingFang SC Semibold" panose="020B0400000000000000" charset="-122"/>
              </a:defRPr>
            </a:lvl1pPr>
          </a:lstStyle>
          <a:p>
            <a:pPr defTabSz="228600" hangingPunct="0"/>
            <a:r>
              <a:rPr sz="3000" kern="0" dirty="0">
                <a:solidFill>
                  <a:srgbClr val="000000"/>
                </a:solidFill>
                <a:latin typeface="微软雅黑"/>
                <a:cs typeface="+mn-ea"/>
              </a:rPr>
              <a:t>考点</a:t>
            </a:r>
            <a:r>
              <a:rPr lang="en-US" sz="3000" kern="0" dirty="0">
                <a:solidFill>
                  <a:srgbClr val="000000"/>
                </a:solidFill>
                <a:latin typeface="微软雅黑"/>
                <a:cs typeface="+mn-ea"/>
              </a:rPr>
              <a:t>1</a:t>
            </a:r>
            <a:r>
              <a:rPr sz="3000" kern="0" dirty="0">
                <a:solidFill>
                  <a:srgbClr val="000000"/>
                </a:solidFill>
                <a:latin typeface="微软雅黑"/>
                <a:cs typeface="+mn-ea"/>
              </a:rPr>
              <a:t>.</a:t>
            </a:r>
            <a:r>
              <a:rPr lang="en-US" sz="3000" kern="0" dirty="0">
                <a:solidFill>
                  <a:srgbClr val="000000"/>
                </a:solidFill>
                <a:latin typeface="微软雅黑"/>
                <a:cs typeface="+mn-ea"/>
              </a:rPr>
              <a:t> </a:t>
            </a:r>
            <a:r>
              <a:rPr lang="en-US" altLang="zh-CN" sz="3000" kern="0" dirty="0">
                <a:solidFill>
                  <a:srgbClr val="000000"/>
                </a:solidFill>
                <a:latin typeface="微软雅黑"/>
                <a:cs typeface="+mn-ea"/>
              </a:rPr>
              <a:t>File I/O – Read Methods</a:t>
            </a:r>
            <a:r>
              <a:rPr lang="en-US" sz="3000" kern="0" dirty="0">
                <a:solidFill>
                  <a:srgbClr val="000000"/>
                </a:solidFill>
                <a:latin typeface="微软雅黑"/>
                <a:cs typeface="+mn-ea"/>
              </a:rPr>
              <a:t> </a:t>
            </a:r>
            <a:endParaRPr lang="en-US" sz="3000" kern="0" dirty="0">
              <a:solidFill>
                <a:srgbClr val="000000"/>
              </a:solidFill>
              <a:latin typeface="Hack Nerd Font Regular" panose="020B0609030202020204" charset="0"/>
              <a:cs typeface="Hack Nerd Font Regular" panose="020B0609030202020204" charset="0"/>
            </a:endParaRPr>
          </a:p>
        </p:txBody>
      </p:sp>
      <p:sp>
        <p:nvSpPr>
          <p:cNvPr id="8" name="Text Box 8">
            <a:extLst>
              <a:ext uri="{FF2B5EF4-FFF2-40B4-BE49-F238E27FC236}">
                <a16:creationId xmlns:a16="http://schemas.microsoft.com/office/drawing/2014/main" id="{4CD209CB-51EE-37CB-682A-0FFFCD4D0C43}"/>
              </a:ext>
            </a:extLst>
          </p:cNvPr>
          <p:cNvSpPr txBox="1"/>
          <p:nvPr/>
        </p:nvSpPr>
        <p:spPr>
          <a:xfrm>
            <a:off x="130479" y="1473246"/>
            <a:ext cx="11798665" cy="3266535"/>
          </a:xfrm>
          <a:prstGeom prst="rect">
            <a:avLst/>
          </a:prstGeom>
          <a:noFill/>
        </p:spPr>
        <p:txBody>
          <a:bodyPr wrap="square" rtlCol="0">
            <a:spAutoFit/>
          </a:bodyPr>
          <a:lstStyle/>
          <a:p>
            <a:pPr marL="0" marR="0" lvl="0" indent="0" defTabSz="1219200" eaLnBrk="1" fontAlgn="auto" latinLnBrk="0" hangingPunct="0">
              <a:lnSpc>
                <a:spcPct val="90000"/>
              </a:lnSpc>
              <a:spcBef>
                <a:spcPts val="2250"/>
              </a:spcBef>
              <a:spcAft>
                <a:spcPts val="0"/>
              </a:spcAft>
              <a:buClrTx/>
              <a:buSzTx/>
              <a:buFontTx/>
              <a:buNone/>
              <a:tabLst/>
              <a:defRPr/>
            </a:pPr>
            <a:r>
              <a:rPr kumimoji="0" lang="en-US" sz="2400" b="0" i="0" u="none" strike="noStrike" kern="0" cap="none" spc="0" normalizeH="0" baseline="0" noProof="0" dirty="0">
                <a:ln>
                  <a:noFill/>
                </a:ln>
                <a:solidFill>
                  <a:srgbClr val="000000"/>
                </a:solidFill>
                <a:effectLst/>
                <a:uLnTx/>
                <a:uFillTx/>
                <a:latin typeface="+mn-ea"/>
                <a:sym typeface="Helvetica Neue" panose="02000503000000020004"/>
              </a:rPr>
              <a:t>Reading methods:</a:t>
            </a:r>
          </a:p>
          <a:p>
            <a:pPr marL="0" marR="0" lvl="0" indent="0" defTabSz="1219200" eaLnBrk="1" fontAlgn="auto" latinLnBrk="0" hangingPunct="0">
              <a:lnSpc>
                <a:spcPct val="90000"/>
              </a:lnSpc>
              <a:spcBef>
                <a:spcPts val="2250"/>
              </a:spcBef>
              <a:spcAft>
                <a:spcPts val="0"/>
              </a:spcAft>
              <a:buClrTx/>
              <a:buSzTx/>
              <a:buFontTx/>
              <a:buNone/>
              <a:tabLst/>
              <a:defRPr/>
            </a:pPr>
            <a:r>
              <a:rPr kumimoji="0" lang="en-US" sz="2400" b="0" i="0" u="none" strike="noStrike" kern="0" cap="none" spc="0" normalizeH="0" baseline="0" noProof="0" dirty="0" err="1">
                <a:ln>
                  <a:noFill/>
                </a:ln>
                <a:solidFill>
                  <a:srgbClr val="000000"/>
                </a:solidFill>
                <a:effectLst/>
                <a:uLnTx/>
                <a:uFillTx/>
                <a:latin typeface="Hack Nerd Font Regular" panose="020B0609030202020204" charset="0"/>
                <a:cs typeface="Hack Nerd Font Regular" panose="020B0609030202020204" charset="0"/>
                <a:sym typeface="Helvetica Neue" panose="02000503000000020004"/>
              </a:rPr>
              <a:t>f.read</a:t>
            </a:r>
            <a:r>
              <a:rPr kumimoji="0" lang="en-US" sz="2400" b="0" i="0" u="none" strike="noStrike" kern="0" cap="none" spc="0" normalizeH="0" baseline="0" noProof="0" dirty="0">
                <a:ln>
                  <a:noFill/>
                </a:ln>
                <a:solidFill>
                  <a:srgbClr val="000000"/>
                </a:solidFill>
                <a:effectLst/>
                <a:uLnTx/>
                <a:uFillTx/>
                <a:latin typeface="Hack Nerd Font Regular" panose="020B0609030202020204" charset="0"/>
                <a:cs typeface="Hack Nerd Font Regular" panose="020B0609030202020204" charset="0"/>
                <a:sym typeface="Helvetica Neue" panose="02000503000000020004"/>
              </a:rPr>
              <a:t>()</a:t>
            </a:r>
            <a:r>
              <a:rPr lang="zh-CN" altLang="en-US" sz="2400" kern="0" dirty="0">
                <a:solidFill>
                  <a:srgbClr val="000000"/>
                </a:solidFill>
                <a:latin typeface="Hack Nerd Font Regular" panose="020B0609030202020204" charset="0"/>
                <a:cs typeface="Hack Nerd Font Regular" panose="020B0609030202020204" charset="0"/>
                <a:sym typeface="Helvetica Neue" panose="02000503000000020004"/>
              </a:rPr>
              <a:t>：</a:t>
            </a:r>
            <a:r>
              <a:rPr lang="zh-CN" altLang="en-US" sz="2400" kern="0" dirty="0">
                <a:solidFill>
                  <a:srgbClr val="000000"/>
                </a:solidFill>
                <a:latin typeface="+mn-ea"/>
                <a:cs typeface="Hack Nerd Font Regular" panose="020B0609030202020204" charset="0"/>
                <a:sym typeface="Helvetica Neue" panose="02000503000000020004"/>
              </a:rPr>
              <a:t>读整个文件，</a:t>
            </a:r>
            <a:r>
              <a:rPr lang="en-US" altLang="zh-CN" sz="2400" kern="0" dirty="0">
                <a:solidFill>
                  <a:srgbClr val="000000"/>
                </a:solidFill>
                <a:latin typeface="+mn-ea"/>
                <a:cs typeface="Hack Nerd Font Regular" panose="020B0609030202020204" charset="0"/>
                <a:sym typeface="Helvetica Neue" panose="02000503000000020004"/>
              </a:rPr>
              <a:t>return</a:t>
            </a:r>
            <a:r>
              <a:rPr lang="zh-CN" altLang="en-US" sz="2400" kern="0" dirty="0">
                <a:solidFill>
                  <a:srgbClr val="000000"/>
                </a:solidFill>
                <a:latin typeface="+mn-ea"/>
                <a:cs typeface="Hack Nerd Font Regular" panose="020B0609030202020204" charset="0"/>
                <a:sym typeface="Helvetica Neue" panose="02000503000000020004"/>
              </a:rPr>
              <a:t>一个</a:t>
            </a:r>
            <a:r>
              <a:rPr lang="en-US" altLang="zh-CN" sz="2400" kern="0" dirty="0">
                <a:solidFill>
                  <a:srgbClr val="000000"/>
                </a:solidFill>
                <a:latin typeface="+mn-ea"/>
                <a:cs typeface="Hack Nerd Font Regular" panose="020B0609030202020204" charset="0"/>
                <a:sym typeface="Helvetica Neue" panose="02000503000000020004"/>
              </a:rPr>
              <a:t>string </a:t>
            </a:r>
            <a:r>
              <a:rPr lang="zh-CN" altLang="en-US" sz="2400" kern="0" dirty="0">
                <a:solidFill>
                  <a:srgbClr val="000000"/>
                </a:solidFill>
                <a:latin typeface="+mn-ea"/>
                <a:cs typeface="Hack Nerd Font Regular" panose="020B0609030202020204" charset="0"/>
                <a:sym typeface="Helvetica Neue" panose="02000503000000020004"/>
              </a:rPr>
              <a:t>（</a:t>
            </a:r>
            <a:r>
              <a:rPr lang="en-US" altLang="zh-CN" sz="2400" kern="0" dirty="0">
                <a:solidFill>
                  <a:srgbClr val="000000"/>
                </a:solidFill>
                <a:latin typeface="+mn-ea"/>
                <a:cs typeface="Hack Nerd Font Regular" panose="020B0609030202020204" charset="0"/>
                <a:sym typeface="Helvetica Neue" panose="02000503000000020004"/>
              </a:rPr>
              <a:t>Pointer</a:t>
            </a:r>
            <a:r>
              <a:rPr lang="zh-CN" altLang="en-US" sz="2400" kern="0" dirty="0">
                <a:solidFill>
                  <a:srgbClr val="000000"/>
                </a:solidFill>
                <a:latin typeface="+mn-ea"/>
                <a:cs typeface="Hack Nerd Font Regular" panose="020B0609030202020204" charset="0"/>
                <a:sym typeface="Helvetica Neue" panose="02000503000000020004"/>
              </a:rPr>
              <a:t>移到文件尾</a:t>
            </a:r>
            <a:r>
              <a:rPr lang="en-US" altLang="zh-CN" sz="2400" kern="0" dirty="0">
                <a:solidFill>
                  <a:srgbClr val="000000"/>
                </a:solidFill>
                <a:latin typeface="+mn-ea"/>
                <a:cs typeface="Hack Nerd Font Regular" panose="020B0609030202020204" charset="0"/>
                <a:sym typeface="Helvetica Neue" panose="02000503000000020004"/>
              </a:rPr>
              <a:t>)</a:t>
            </a:r>
            <a:endParaRPr kumimoji="0" lang="en-US" sz="2400" b="0" i="0" u="none" strike="noStrike" kern="0" cap="none" spc="0" normalizeH="0" baseline="0" noProof="0" dirty="0">
              <a:ln>
                <a:noFill/>
              </a:ln>
              <a:solidFill>
                <a:srgbClr val="000000"/>
              </a:solidFill>
              <a:effectLst/>
              <a:uLnTx/>
              <a:uFillTx/>
              <a:latin typeface="+mn-ea"/>
              <a:cs typeface="Hack Nerd Font Regular" panose="020B0609030202020204" charset="0"/>
              <a:sym typeface="Helvetica Neue" panose="02000503000000020004"/>
            </a:endParaRPr>
          </a:p>
          <a:p>
            <a:pPr defTabSz="1219200" hangingPunct="0">
              <a:lnSpc>
                <a:spcPct val="90000"/>
              </a:lnSpc>
              <a:spcBef>
                <a:spcPts val="2250"/>
              </a:spcBef>
            </a:pPr>
            <a:r>
              <a:rPr kumimoji="0" lang="en-US" sz="2400" b="0" i="0" u="none" strike="noStrike" kern="0" cap="none" spc="0" normalizeH="0" baseline="0" noProof="0" dirty="0" err="1">
                <a:ln>
                  <a:noFill/>
                </a:ln>
                <a:solidFill>
                  <a:srgbClr val="000000"/>
                </a:solidFill>
                <a:effectLst/>
                <a:uLnTx/>
                <a:uFillTx/>
                <a:latin typeface="Hack Nerd Font Regular" panose="020B0609030202020204" charset="0"/>
                <a:cs typeface="Hack Nerd Font Regular" panose="020B0609030202020204" charset="0"/>
                <a:sym typeface="Helvetica Neue" panose="02000503000000020004"/>
              </a:rPr>
              <a:t>f.readline</a:t>
            </a:r>
            <a:r>
              <a:rPr kumimoji="0" lang="en-US" sz="2400" b="0" i="0" u="none" strike="noStrike" kern="0" cap="none" spc="0" normalizeH="0" baseline="0" noProof="0" dirty="0">
                <a:ln>
                  <a:noFill/>
                </a:ln>
                <a:solidFill>
                  <a:srgbClr val="000000"/>
                </a:solidFill>
                <a:effectLst/>
                <a:uLnTx/>
                <a:uFillTx/>
                <a:latin typeface="Hack Nerd Font Regular" panose="020B0609030202020204" charset="0"/>
                <a:cs typeface="Hack Nerd Font Regular" panose="020B0609030202020204" charset="0"/>
                <a:sym typeface="Helvetica Neue" panose="02000503000000020004"/>
              </a:rPr>
              <a:t>()</a:t>
            </a:r>
            <a:r>
              <a:rPr lang="zh-CN" altLang="en-US" sz="2400" kern="0" dirty="0">
                <a:solidFill>
                  <a:srgbClr val="000000"/>
                </a:solidFill>
                <a:latin typeface="Hack Nerd Font Regular" panose="020B0609030202020204" charset="0"/>
                <a:cs typeface="Hack Nerd Font Regular" panose="020B0609030202020204" charset="0"/>
                <a:sym typeface="Helvetica Neue" panose="02000503000000020004"/>
              </a:rPr>
              <a:t> ：</a:t>
            </a:r>
            <a:r>
              <a:rPr lang="zh-CN" altLang="en-US" sz="2400" kern="0" dirty="0">
                <a:solidFill>
                  <a:srgbClr val="000000"/>
                </a:solidFill>
                <a:latin typeface="+mn-ea"/>
                <a:cs typeface="Hack Nerd Font Regular" panose="020B0609030202020204" charset="0"/>
                <a:sym typeface="Helvetica Neue" panose="02000503000000020004"/>
              </a:rPr>
              <a:t>读一行，</a:t>
            </a:r>
            <a:r>
              <a:rPr lang="en-US" altLang="zh-CN" sz="2400" kern="0" dirty="0">
                <a:solidFill>
                  <a:srgbClr val="000000"/>
                </a:solidFill>
                <a:latin typeface="+mn-ea"/>
                <a:cs typeface="Hack Nerd Font Regular" panose="020B0609030202020204" charset="0"/>
                <a:sym typeface="Helvetica Neue" panose="02000503000000020004"/>
              </a:rPr>
              <a:t>return</a:t>
            </a:r>
            <a:r>
              <a:rPr lang="zh-CN" altLang="en-US" sz="2400" kern="0" dirty="0">
                <a:solidFill>
                  <a:srgbClr val="000000"/>
                </a:solidFill>
                <a:latin typeface="+mn-ea"/>
                <a:cs typeface="Hack Nerd Font Regular" panose="020B0609030202020204" charset="0"/>
                <a:sym typeface="Helvetica Neue" panose="02000503000000020004"/>
              </a:rPr>
              <a:t>一个</a:t>
            </a:r>
            <a:r>
              <a:rPr lang="en-US" altLang="zh-CN" sz="2400" kern="0" dirty="0">
                <a:solidFill>
                  <a:srgbClr val="000000"/>
                </a:solidFill>
                <a:latin typeface="+mn-ea"/>
                <a:cs typeface="Hack Nerd Font Regular" panose="020B0609030202020204" charset="0"/>
                <a:sym typeface="Helvetica Neue" panose="02000503000000020004"/>
              </a:rPr>
              <a:t>string</a:t>
            </a:r>
            <a:r>
              <a:rPr lang="zh-CN" altLang="en-US" sz="2400" kern="0" dirty="0">
                <a:solidFill>
                  <a:srgbClr val="000000"/>
                </a:solidFill>
                <a:latin typeface="+mn-ea"/>
                <a:cs typeface="Hack Nerd Font Regular" panose="020B0609030202020204" charset="0"/>
                <a:sym typeface="Helvetica Neue" panose="02000503000000020004"/>
              </a:rPr>
              <a:t>（</a:t>
            </a:r>
            <a:r>
              <a:rPr lang="en-US" altLang="zh-CN" sz="2400" kern="0" dirty="0">
                <a:solidFill>
                  <a:srgbClr val="000000"/>
                </a:solidFill>
                <a:latin typeface="+mn-ea"/>
                <a:cs typeface="Hack Nerd Font Regular" panose="020B0609030202020204" charset="0"/>
                <a:sym typeface="Helvetica Neue" panose="02000503000000020004"/>
              </a:rPr>
              <a:t>Pointer</a:t>
            </a:r>
            <a:r>
              <a:rPr lang="zh-CN" altLang="en-US" sz="2400" kern="0" dirty="0">
                <a:solidFill>
                  <a:srgbClr val="000000"/>
                </a:solidFill>
                <a:latin typeface="+mn-ea"/>
                <a:cs typeface="Hack Nerd Font Regular" panose="020B0609030202020204" charset="0"/>
                <a:sym typeface="Helvetica Neue" panose="02000503000000020004"/>
              </a:rPr>
              <a:t>移到下一行开头</a:t>
            </a:r>
            <a:r>
              <a:rPr lang="en-US" altLang="zh-CN" sz="2400" kern="0" dirty="0">
                <a:solidFill>
                  <a:srgbClr val="000000"/>
                </a:solidFill>
                <a:latin typeface="+mn-ea"/>
                <a:cs typeface="Hack Nerd Font Regular" panose="020B0609030202020204" charset="0"/>
                <a:sym typeface="Helvetica Neue" panose="02000503000000020004"/>
              </a:rPr>
              <a:t>)</a:t>
            </a:r>
            <a:endParaRPr kumimoji="0" lang="en-US" sz="2400" b="0" i="0" u="none" strike="noStrike" kern="0" cap="none" spc="0" normalizeH="0" baseline="0" noProof="0" dirty="0">
              <a:ln>
                <a:noFill/>
              </a:ln>
              <a:solidFill>
                <a:srgbClr val="000000"/>
              </a:solidFill>
              <a:effectLst/>
              <a:uLnTx/>
              <a:uFillTx/>
              <a:latin typeface="Hack Nerd Font Regular" panose="020B0609030202020204" charset="0"/>
              <a:cs typeface="Hack Nerd Font Regular" panose="020B0609030202020204" charset="0"/>
              <a:sym typeface="Helvetica Neue" panose="02000503000000020004"/>
            </a:endParaRPr>
          </a:p>
          <a:p>
            <a:pPr defTabSz="1219200" hangingPunct="0">
              <a:lnSpc>
                <a:spcPct val="90000"/>
              </a:lnSpc>
              <a:spcBef>
                <a:spcPts val="2250"/>
              </a:spcBef>
            </a:pPr>
            <a:r>
              <a:rPr kumimoji="0" lang="en-US" sz="2400" b="0" i="0" u="none" strike="noStrike" kern="0" cap="none" spc="0" normalizeH="0" baseline="0" noProof="0" dirty="0" err="1">
                <a:ln>
                  <a:noFill/>
                </a:ln>
                <a:solidFill>
                  <a:srgbClr val="000000"/>
                </a:solidFill>
                <a:effectLst/>
                <a:uLnTx/>
                <a:uFillTx/>
                <a:latin typeface="Hack Nerd Font Regular" panose="020B0609030202020204" charset="0"/>
                <a:cs typeface="Hack Nerd Font Regular" panose="020B0609030202020204" charset="0"/>
                <a:sym typeface="Helvetica Neue" panose="02000503000000020004"/>
              </a:rPr>
              <a:t>f.readlines</a:t>
            </a:r>
            <a:r>
              <a:rPr kumimoji="0" lang="en-US" sz="2400" b="0" i="0" u="none" strike="noStrike" kern="0" cap="none" spc="0" normalizeH="0" baseline="0" noProof="0" dirty="0">
                <a:ln>
                  <a:noFill/>
                </a:ln>
                <a:solidFill>
                  <a:srgbClr val="000000"/>
                </a:solidFill>
                <a:effectLst/>
                <a:uLnTx/>
                <a:uFillTx/>
                <a:latin typeface="Hack Nerd Font Regular" panose="020B0609030202020204" charset="0"/>
                <a:cs typeface="Hack Nerd Font Regular" panose="020B0609030202020204" charset="0"/>
                <a:sym typeface="Helvetica Neue" panose="02000503000000020004"/>
              </a:rPr>
              <a:t>()</a:t>
            </a:r>
            <a:r>
              <a:rPr lang="zh-CN" altLang="en-US" sz="2400" kern="0" dirty="0">
                <a:solidFill>
                  <a:srgbClr val="000000"/>
                </a:solidFill>
                <a:latin typeface="Hack Nerd Font Regular" panose="020B0609030202020204" charset="0"/>
                <a:cs typeface="Hack Nerd Font Regular" panose="020B0609030202020204" charset="0"/>
                <a:sym typeface="Helvetica Neue" panose="02000503000000020004"/>
              </a:rPr>
              <a:t> ：</a:t>
            </a:r>
            <a:r>
              <a:rPr lang="zh-CN" altLang="en-US" sz="2400" kern="0" dirty="0">
                <a:solidFill>
                  <a:srgbClr val="000000"/>
                </a:solidFill>
                <a:latin typeface="+mn-ea"/>
                <a:cs typeface="Hack Nerd Font Regular" panose="020B0609030202020204" charset="0"/>
                <a:sym typeface="Helvetica Neue" panose="02000503000000020004"/>
              </a:rPr>
              <a:t>读整个文件，每行是一个</a:t>
            </a:r>
            <a:r>
              <a:rPr lang="en-US" altLang="zh-CN" sz="2400" kern="0" dirty="0">
                <a:solidFill>
                  <a:srgbClr val="000000"/>
                </a:solidFill>
                <a:latin typeface="+mn-ea"/>
                <a:cs typeface="Hack Nerd Font Regular" panose="020B0609030202020204" charset="0"/>
                <a:sym typeface="Helvetica Neue" panose="02000503000000020004"/>
              </a:rPr>
              <a:t>string</a:t>
            </a:r>
            <a:r>
              <a:rPr lang="zh-CN" altLang="en-US" sz="2400" kern="0" dirty="0">
                <a:solidFill>
                  <a:srgbClr val="000000"/>
                </a:solidFill>
                <a:latin typeface="+mn-ea"/>
                <a:cs typeface="Hack Nerd Font Regular" panose="020B0609030202020204" charset="0"/>
                <a:sym typeface="Helvetica Neue" panose="02000503000000020004"/>
              </a:rPr>
              <a:t>，</a:t>
            </a:r>
            <a:r>
              <a:rPr lang="en-US" altLang="zh-CN" sz="2400" kern="0" dirty="0">
                <a:solidFill>
                  <a:srgbClr val="000000"/>
                </a:solidFill>
                <a:latin typeface="+mn-ea"/>
                <a:cs typeface="Hack Nerd Font Regular" panose="020B0609030202020204" charset="0"/>
                <a:sym typeface="Helvetica Neue" panose="02000503000000020004"/>
              </a:rPr>
              <a:t>return</a:t>
            </a:r>
            <a:r>
              <a:rPr lang="zh-CN" altLang="en-US" sz="2400" kern="0" dirty="0">
                <a:solidFill>
                  <a:srgbClr val="000000"/>
                </a:solidFill>
                <a:latin typeface="+mn-ea"/>
                <a:cs typeface="Hack Nerd Font Regular" panose="020B0609030202020204" charset="0"/>
                <a:sym typeface="Helvetica Neue" panose="02000503000000020004"/>
              </a:rPr>
              <a:t>一个</a:t>
            </a:r>
            <a:r>
              <a:rPr lang="en-US" altLang="zh-CN" sz="2400" kern="0" dirty="0">
                <a:solidFill>
                  <a:srgbClr val="000000"/>
                </a:solidFill>
                <a:latin typeface="+mn-ea"/>
                <a:cs typeface="Hack Nerd Font Regular" panose="020B0609030202020204" charset="0"/>
                <a:sym typeface="Helvetica Neue" panose="02000503000000020004"/>
              </a:rPr>
              <a:t>list </a:t>
            </a:r>
            <a:r>
              <a:rPr lang="zh-CN" altLang="en-US" sz="2400" kern="0" dirty="0">
                <a:solidFill>
                  <a:srgbClr val="000000"/>
                </a:solidFill>
                <a:latin typeface="+mn-ea"/>
                <a:cs typeface="Hack Nerd Font Regular" panose="020B0609030202020204" charset="0"/>
                <a:sym typeface="Helvetica Neue" panose="02000503000000020004"/>
              </a:rPr>
              <a:t>（</a:t>
            </a:r>
            <a:r>
              <a:rPr lang="en-US" altLang="zh-CN" sz="2400" kern="0" dirty="0">
                <a:solidFill>
                  <a:srgbClr val="000000"/>
                </a:solidFill>
                <a:latin typeface="+mn-ea"/>
                <a:cs typeface="Hack Nerd Font Regular" panose="020B0609030202020204" charset="0"/>
                <a:sym typeface="Helvetica Neue" panose="02000503000000020004"/>
              </a:rPr>
              <a:t>Pointer</a:t>
            </a:r>
            <a:r>
              <a:rPr lang="zh-CN" altLang="en-US" sz="2400" kern="0" dirty="0">
                <a:solidFill>
                  <a:srgbClr val="000000"/>
                </a:solidFill>
                <a:latin typeface="+mn-ea"/>
                <a:cs typeface="Hack Nerd Font Regular" panose="020B0609030202020204" charset="0"/>
                <a:sym typeface="Helvetica Neue" panose="02000503000000020004"/>
              </a:rPr>
              <a:t>移到文件尾</a:t>
            </a:r>
            <a:r>
              <a:rPr lang="en-US" altLang="zh-CN" sz="2400" kern="0" dirty="0">
                <a:solidFill>
                  <a:srgbClr val="000000"/>
                </a:solidFill>
                <a:latin typeface="+mn-ea"/>
                <a:cs typeface="Hack Nerd Font Regular" panose="020B0609030202020204" charset="0"/>
                <a:sym typeface="Helvetica Neue" panose="02000503000000020004"/>
              </a:rPr>
              <a:t>)</a:t>
            </a:r>
            <a:endParaRPr kumimoji="0" lang="en-US" sz="2400" b="0" i="0" u="none" strike="noStrike" kern="0" cap="none" spc="0" normalizeH="0" baseline="0" noProof="0" dirty="0">
              <a:ln>
                <a:noFill/>
              </a:ln>
              <a:solidFill>
                <a:srgbClr val="000000"/>
              </a:solidFill>
              <a:effectLst/>
              <a:uLnTx/>
              <a:uFillTx/>
              <a:latin typeface="Hack Nerd Font Regular" panose="020B0609030202020204" charset="0"/>
              <a:cs typeface="Hack Nerd Font Regular" panose="020B0609030202020204" charset="0"/>
              <a:sym typeface="Helvetica Neue" panose="02000503000000020004"/>
            </a:endParaRPr>
          </a:p>
          <a:p>
            <a:pPr marL="0" marR="0" lvl="0" indent="0" defTabSz="1219200" eaLnBrk="1" fontAlgn="auto" latinLnBrk="0" hangingPunct="0">
              <a:lnSpc>
                <a:spcPct val="90000"/>
              </a:lnSpc>
              <a:spcBef>
                <a:spcPts val="2250"/>
              </a:spcBef>
              <a:spcAft>
                <a:spcPts val="0"/>
              </a:spcAft>
              <a:buClrTx/>
              <a:buSzTx/>
              <a:buFontTx/>
              <a:buNone/>
              <a:tabLst/>
              <a:defRPr/>
            </a:pPr>
            <a:r>
              <a:rPr kumimoji="0" lang="en-US" sz="2400" b="0" i="0" u="none" strike="noStrike" kern="0" cap="none" spc="0" normalizeH="0" baseline="0" noProof="0" dirty="0" err="1">
                <a:ln>
                  <a:noFill/>
                </a:ln>
                <a:solidFill>
                  <a:srgbClr val="FF0000"/>
                </a:solidFill>
                <a:effectLst/>
                <a:uLnTx/>
                <a:uFillTx/>
                <a:latin typeface="Hack Nerd Font Regular" panose="020B0609030202020204" charset="0"/>
                <a:cs typeface="Hack Nerd Font Regular" panose="020B0609030202020204" charset="0"/>
                <a:sym typeface="Helvetica Neue" panose="02000503000000020004"/>
              </a:rPr>
              <a:t>f.read</a:t>
            </a:r>
            <a:r>
              <a:rPr kumimoji="0" lang="en-US" sz="2400" b="0" i="0" u="none" strike="noStrike" kern="0" cap="none" spc="0" normalizeH="0" baseline="0" noProof="0" dirty="0">
                <a:ln>
                  <a:noFill/>
                </a:ln>
                <a:solidFill>
                  <a:srgbClr val="FF0000"/>
                </a:solidFill>
                <a:effectLst/>
                <a:uLnTx/>
                <a:uFillTx/>
                <a:latin typeface="Hack Nerd Font Regular" panose="020B0609030202020204" charset="0"/>
                <a:cs typeface="Hack Nerd Font Regular" panose="020B0609030202020204" charset="0"/>
                <a:sym typeface="Helvetica Neue" panose="02000503000000020004"/>
              </a:rPr>
              <a:t>().</a:t>
            </a:r>
            <a:r>
              <a:rPr kumimoji="0" lang="en-US" sz="2400" b="0" i="0" u="none" strike="noStrike" kern="0" cap="none" spc="0" normalizeH="0" baseline="0" noProof="0" dirty="0" err="1">
                <a:ln>
                  <a:noFill/>
                </a:ln>
                <a:solidFill>
                  <a:srgbClr val="FF0000"/>
                </a:solidFill>
                <a:effectLst/>
                <a:uLnTx/>
                <a:uFillTx/>
                <a:latin typeface="Hack Nerd Font Regular" panose="020B0609030202020204" charset="0"/>
                <a:cs typeface="Hack Nerd Font Regular" panose="020B0609030202020204" charset="0"/>
                <a:sym typeface="Helvetica Neue" panose="02000503000000020004"/>
              </a:rPr>
              <a:t>splitlines</a:t>
            </a:r>
            <a:r>
              <a:rPr kumimoji="0" lang="en-US" sz="2400" b="0" i="0" u="none" strike="noStrike" kern="0" cap="none" spc="0" normalizeH="0" baseline="0" noProof="0" dirty="0">
                <a:ln>
                  <a:noFill/>
                </a:ln>
                <a:solidFill>
                  <a:srgbClr val="FF0000"/>
                </a:solidFill>
                <a:effectLst/>
                <a:uLnTx/>
                <a:uFillTx/>
                <a:latin typeface="Hack Nerd Font Regular" panose="020B0609030202020204" charset="0"/>
                <a:cs typeface="Hack Nerd Font Regular" panose="020B0609030202020204" charset="0"/>
                <a:sym typeface="Helvetica Neue" panose="02000503000000020004"/>
              </a:rPr>
              <a:t>()</a:t>
            </a:r>
          </a:p>
        </p:txBody>
      </p:sp>
      <p:sp>
        <p:nvSpPr>
          <p:cNvPr id="9" name="TextBox 8">
            <a:extLst>
              <a:ext uri="{FF2B5EF4-FFF2-40B4-BE49-F238E27FC236}">
                <a16:creationId xmlns:a16="http://schemas.microsoft.com/office/drawing/2014/main" id="{97AC6C27-9A6E-C1A9-9405-9B04BB859ADF}"/>
              </a:ext>
            </a:extLst>
          </p:cNvPr>
          <p:cNvSpPr txBox="1"/>
          <p:nvPr/>
        </p:nvSpPr>
        <p:spPr>
          <a:xfrm>
            <a:off x="2258035" y="5232987"/>
            <a:ext cx="4075201" cy="581057"/>
          </a:xfrm>
          <a:prstGeom prst="rect">
            <a:avLst/>
          </a:prstGeom>
          <a:noFill/>
        </p:spPr>
        <p:txBody>
          <a:bodyPr wrap="square" rtlCol="0">
            <a:spAutoFit/>
          </a:bodyPr>
          <a:lstStyle/>
          <a:p>
            <a:pPr marL="342900" indent="-342900">
              <a:lnSpc>
                <a:spcPct val="150000"/>
              </a:lnSpc>
              <a:buFont typeface="Wingdings" pitchFamily="2" charset="2"/>
              <a:buChar char="v"/>
            </a:pPr>
            <a:r>
              <a:rPr lang="zh-CN" altLang="en-US" sz="2400" dirty="0">
                <a:solidFill>
                  <a:srgbClr val="FF0000"/>
                </a:solidFill>
                <a:latin typeface="+mn-ea"/>
              </a:rPr>
              <a:t>注意</a:t>
            </a:r>
            <a:r>
              <a:rPr lang="en-US" altLang="zh-CN" sz="2400" dirty="0">
                <a:solidFill>
                  <a:srgbClr val="FF0000"/>
                </a:solidFill>
                <a:latin typeface="+mn-ea"/>
              </a:rPr>
              <a:t>New line character!</a:t>
            </a:r>
            <a:endParaRPr lang="en-US" altLang="zh-CN" sz="2400" b="1" dirty="0">
              <a:solidFill>
                <a:srgbClr val="FF0000"/>
              </a:solidFill>
              <a:latin typeface="+mn-ea"/>
            </a:endParaRPr>
          </a:p>
        </p:txBody>
      </p:sp>
      <p:pic>
        <p:nvPicPr>
          <p:cNvPr id="11" name="Picture 10">
            <a:extLst>
              <a:ext uri="{FF2B5EF4-FFF2-40B4-BE49-F238E27FC236}">
                <a16:creationId xmlns:a16="http://schemas.microsoft.com/office/drawing/2014/main" id="{DEAD3C3A-C73A-411E-F816-1214CC02A4C3}"/>
              </a:ext>
            </a:extLst>
          </p:cNvPr>
          <p:cNvPicPr>
            <a:picLocks noChangeAspect="1"/>
          </p:cNvPicPr>
          <p:nvPr/>
        </p:nvPicPr>
        <p:blipFill>
          <a:blip r:embed="rId2"/>
          <a:stretch>
            <a:fillRect/>
          </a:stretch>
        </p:blipFill>
        <p:spPr>
          <a:xfrm>
            <a:off x="6961013" y="4212301"/>
            <a:ext cx="5100507" cy="2622431"/>
          </a:xfrm>
          <a:prstGeom prst="rect">
            <a:avLst/>
          </a:prstGeom>
        </p:spPr>
      </p:pic>
      <p:sp>
        <p:nvSpPr>
          <p:cNvPr id="12" name="TextBox 11">
            <a:extLst>
              <a:ext uri="{FF2B5EF4-FFF2-40B4-BE49-F238E27FC236}">
                <a16:creationId xmlns:a16="http://schemas.microsoft.com/office/drawing/2014/main" id="{96FEF58B-8CF2-7D5D-4E00-3B5EBF384A46}"/>
              </a:ext>
            </a:extLst>
          </p:cNvPr>
          <p:cNvSpPr txBox="1"/>
          <p:nvPr/>
        </p:nvSpPr>
        <p:spPr>
          <a:xfrm>
            <a:off x="2258036" y="5788447"/>
            <a:ext cx="4075201" cy="581057"/>
          </a:xfrm>
          <a:prstGeom prst="rect">
            <a:avLst/>
          </a:prstGeom>
          <a:noFill/>
        </p:spPr>
        <p:txBody>
          <a:bodyPr wrap="square" rtlCol="0">
            <a:spAutoFit/>
          </a:bodyPr>
          <a:lstStyle/>
          <a:p>
            <a:pPr marL="342900" indent="-342900">
              <a:lnSpc>
                <a:spcPct val="150000"/>
              </a:lnSpc>
              <a:buFont typeface="Wingdings" pitchFamily="2" charset="2"/>
              <a:buChar char="v"/>
            </a:pPr>
            <a:r>
              <a:rPr lang="zh-CN" altLang="en-US" sz="2400" dirty="0">
                <a:solidFill>
                  <a:srgbClr val="FF0000"/>
                </a:solidFill>
                <a:latin typeface="+mn-ea"/>
              </a:rPr>
              <a:t>注意有光标的概念</a:t>
            </a:r>
            <a:endParaRPr lang="en-US" altLang="zh-CN" sz="2400" b="1" dirty="0">
              <a:solidFill>
                <a:srgbClr val="FF0000"/>
              </a:solidFill>
              <a:latin typeface="+mn-ea"/>
            </a:endParaRPr>
          </a:p>
        </p:txBody>
      </p:sp>
      <p:cxnSp>
        <p:nvCxnSpPr>
          <p:cNvPr id="13" name="Straight Arrow Connector 12">
            <a:extLst>
              <a:ext uri="{FF2B5EF4-FFF2-40B4-BE49-F238E27FC236}">
                <a16:creationId xmlns:a16="http://schemas.microsoft.com/office/drawing/2014/main" id="{10604FD0-457B-ADED-0B87-A09EBC6734E4}"/>
              </a:ext>
            </a:extLst>
          </p:cNvPr>
          <p:cNvCxnSpPr>
            <a:cxnSpLocks/>
          </p:cNvCxnSpPr>
          <p:nvPr/>
        </p:nvCxnSpPr>
        <p:spPr>
          <a:xfrm>
            <a:off x="5210217" y="6078975"/>
            <a:ext cx="1953981" cy="0"/>
          </a:xfrm>
          <a:prstGeom prst="straightConnector1">
            <a:avLst/>
          </a:prstGeom>
          <a:ln w="38100">
            <a:solidFill>
              <a:srgbClr val="FFC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72885322"/>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标题xxxxx"/>
          <p:cNvSpPr txBox="1"/>
          <p:nvPr/>
        </p:nvSpPr>
        <p:spPr>
          <a:xfrm>
            <a:off x="840682" y="488496"/>
            <a:ext cx="8968336" cy="512961"/>
          </a:xfrm>
          <a:prstGeom prst="rect">
            <a:avLst/>
          </a:prstGeom>
          <a:ln w="12700">
            <a:miter lim="400000"/>
          </a:ln>
        </p:spPr>
        <p:txBody>
          <a:bodyPr wrap="square" lIns="25400" tIns="25400" rIns="25400" bIns="25400" anchor="ctr">
            <a:spAutoFit/>
          </a:bodyPr>
          <a:lstStyle>
            <a:lvl1pPr defTabSz="457200">
              <a:lnSpc>
                <a:spcPct val="100000"/>
              </a:lnSpc>
              <a:spcBef>
                <a:spcPts val="0"/>
              </a:spcBef>
              <a:defRPr sz="6000">
                <a:latin typeface="PingFang SC Semibold" panose="020B0400000000000000" charset="-122"/>
                <a:ea typeface="PingFang SC Semibold" panose="020B0400000000000000" charset="-122"/>
                <a:cs typeface="PingFang SC Semibold" panose="020B0400000000000000" charset="-122"/>
                <a:sym typeface="PingFang SC Semibold" panose="020B0400000000000000" charset="-122"/>
              </a:defRPr>
            </a:lvl1pPr>
          </a:lstStyle>
          <a:p>
            <a:pPr defTabSz="228600" hangingPunct="0"/>
            <a:r>
              <a:rPr sz="3000" kern="0" dirty="0">
                <a:solidFill>
                  <a:srgbClr val="000000"/>
                </a:solidFill>
                <a:latin typeface="微软雅黑"/>
                <a:cs typeface="+mn-ea"/>
              </a:rPr>
              <a:t>考点</a:t>
            </a:r>
            <a:r>
              <a:rPr lang="en-US" sz="3000" kern="0" dirty="0">
                <a:solidFill>
                  <a:srgbClr val="000000"/>
                </a:solidFill>
                <a:latin typeface="微软雅黑"/>
                <a:cs typeface="+mn-ea"/>
              </a:rPr>
              <a:t>1</a:t>
            </a:r>
            <a:r>
              <a:rPr sz="3000" kern="0" dirty="0">
                <a:solidFill>
                  <a:srgbClr val="000000"/>
                </a:solidFill>
                <a:latin typeface="微软雅黑"/>
                <a:cs typeface="+mn-ea"/>
              </a:rPr>
              <a:t>.</a:t>
            </a:r>
            <a:r>
              <a:rPr lang="en-US" altLang="zh-CN" sz="3000" kern="0" dirty="0">
                <a:solidFill>
                  <a:srgbClr val="000000"/>
                </a:solidFill>
                <a:latin typeface="微软雅黑"/>
                <a:cs typeface="+mn-ea"/>
              </a:rPr>
              <a:t> File I/O – Pointer</a:t>
            </a:r>
            <a:endParaRPr lang="en-US" sz="3000" kern="0" dirty="0">
              <a:solidFill>
                <a:srgbClr val="000000"/>
              </a:solidFill>
              <a:latin typeface="Hack Nerd Font Regular" panose="020B0609030202020204" charset="0"/>
              <a:cs typeface="Hack Nerd Font Regular" panose="020B0609030202020204" charset="0"/>
            </a:endParaRPr>
          </a:p>
        </p:txBody>
      </p:sp>
      <p:pic>
        <p:nvPicPr>
          <p:cNvPr id="6" name="Picture 5">
            <a:extLst>
              <a:ext uri="{FF2B5EF4-FFF2-40B4-BE49-F238E27FC236}">
                <a16:creationId xmlns:a16="http://schemas.microsoft.com/office/drawing/2014/main" id="{4E5CB926-541D-79D1-66D3-40BD8FED4923}"/>
              </a:ext>
            </a:extLst>
          </p:cNvPr>
          <p:cNvPicPr>
            <a:picLocks noChangeAspect="1"/>
          </p:cNvPicPr>
          <p:nvPr/>
        </p:nvPicPr>
        <p:blipFill>
          <a:blip r:embed="rId2"/>
          <a:stretch>
            <a:fillRect/>
          </a:stretch>
        </p:blipFill>
        <p:spPr>
          <a:xfrm>
            <a:off x="6002774" y="1473246"/>
            <a:ext cx="6058746" cy="2267266"/>
          </a:xfrm>
          <a:prstGeom prst="rect">
            <a:avLst/>
          </a:prstGeom>
        </p:spPr>
      </p:pic>
      <p:pic>
        <p:nvPicPr>
          <p:cNvPr id="3" name="Picture 2">
            <a:extLst>
              <a:ext uri="{FF2B5EF4-FFF2-40B4-BE49-F238E27FC236}">
                <a16:creationId xmlns:a16="http://schemas.microsoft.com/office/drawing/2014/main" id="{E8C7B469-9A1D-C2D4-C57B-ACEA32091407}"/>
              </a:ext>
            </a:extLst>
          </p:cNvPr>
          <p:cNvPicPr>
            <a:picLocks noChangeAspect="1"/>
          </p:cNvPicPr>
          <p:nvPr/>
        </p:nvPicPr>
        <p:blipFill>
          <a:blip r:embed="rId3"/>
          <a:stretch>
            <a:fillRect/>
          </a:stretch>
        </p:blipFill>
        <p:spPr>
          <a:xfrm>
            <a:off x="130480" y="1471149"/>
            <a:ext cx="6058746" cy="3867690"/>
          </a:xfrm>
          <a:prstGeom prst="rect">
            <a:avLst/>
          </a:prstGeom>
        </p:spPr>
      </p:pic>
      <p:cxnSp>
        <p:nvCxnSpPr>
          <p:cNvPr id="5" name="Straight Arrow Connector 4">
            <a:extLst>
              <a:ext uri="{FF2B5EF4-FFF2-40B4-BE49-F238E27FC236}">
                <a16:creationId xmlns:a16="http://schemas.microsoft.com/office/drawing/2014/main" id="{4C7BD225-B70A-0B2E-7547-823A72C184E5}"/>
              </a:ext>
            </a:extLst>
          </p:cNvPr>
          <p:cNvCxnSpPr/>
          <p:nvPr/>
        </p:nvCxnSpPr>
        <p:spPr>
          <a:xfrm>
            <a:off x="6316910" y="1677799"/>
            <a:ext cx="0" cy="201335"/>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56E9DBA7-45D4-2509-2448-2532E181F043}"/>
              </a:ext>
            </a:extLst>
          </p:cNvPr>
          <p:cNvCxnSpPr>
            <a:cxnSpLocks/>
          </p:cNvCxnSpPr>
          <p:nvPr/>
        </p:nvCxnSpPr>
        <p:spPr>
          <a:xfrm flipV="1">
            <a:off x="5879285" y="2332139"/>
            <a:ext cx="437625" cy="118845"/>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564C00EB-07D6-19A3-580D-CB22B93EB42D}"/>
              </a:ext>
            </a:extLst>
          </p:cNvPr>
          <p:cNvCxnSpPr>
            <a:cxnSpLocks/>
          </p:cNvCxnSpPr>
          <p:nvPr/>
        </p:nvCxnSpPr>
        <p:spPr>
          <a:xfrm flipV="1">
            <a:off x="5879285" y="2750400"/>
            <a:ext cx="433430" cy="345347"/>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4714B9AE-5217-4D11-5910-D840A548A6AB}"/>
              </a:ext>
            </a:extLst>
          </p:cNvPr>
          <p:cNvCxnSpPr>
            <a:cxnSpLocks/>
          </p:cNvCxnSpPr>
          <p:nvPr/>
        </p:nvCxnSpPr>
        <p:spPr>
          <a:xfrm flipV="1">
            <a:off x="6002774" y="3095747"/>
            <a:ext cx="309941" cy="387694"/>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E7B3F3EE-0D17-42D5-E8DF-2243D40675C6}"/>
              </a:ext>
            </a:extLst>
          </p:cNvPr>
          <p:cNvCxnSpPr>
            <a:cxnSpLocks/>
          </p:cNvCxnSpPr>
          <p:nvPr/>
        </p:nvCxnSpPr>
        <p:spPr>
          <a:xfrm flipV="1">
            <a:off x="6002774" y="3378683"/>
            <a:ext cx="3409674" cy="743144"/>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85A1E534-4792-B71A-E649-2715B400CE27}"/>
              </a:ext>
            </a:extLst>
          </p:cNvPr>
          <p:cNvSpPr txBox="1"/>
          <p:nvPr/>
        </p:nvSpPr>
        <p:spPr>
          <a:xfrm>
            <a:off x="1585131" y="5907203"/>
            <a:ext cx="11388437" cy="581057"/>
          </a:xfrm>
          <a:prstGeom prst="rect">
            <a:avLst/>
          </a:prstGeom>
          <a:noFill/>
        </p:spPr>
        <p:txBody>
          <a:bodyPr wrap="square" rtlCol="0">
            <a:spAutoFit/>
          </a:bodyPr>
          <a:lstStyle/>
          <a:p>
            <a:pPr marL="342900" indent="-342900">
              <a:lnSpc>
                <a:spcPct val="150000"/>
              </a:lnSpc>
              <a:buFont typeface="Wingdings" pitchFamily="2" charset="2"/>
              <a:buChar char="v"/>
            </a:pPr>
            <a:r>
              <a:rPr lang="en-US" altLang="zh-CN" sz="2400" dirty="0">
                <a:latin typeface="+mn-ea"/>
              </a:rPr>
              <a:t>* </a:t>
            </a:r>
            <a:r>
              <a:rPr lang="en-US" altLang="zh-CN" sz="2400" dirty="0" err="1">
                <a:latin typeface="Hack Nerd Font" panose="020B0609030202020204" pitchFamily="50" charset="0"/>
                <a:ea typeface="Hack Nerd Font" panose="020B0609030202020204" pitchFamily="50" charset="0"/>
                <a:cs typeface="Hack Nerd Font" panose="020B0609030202020204" pitchFamily="50" charset="0"/>
              </a:rPr>
              <a:t>f.seek</a:t>
            </a:r>
            <a:r>
              <a:rPr lang="en-US" altLang="zh-CN" sz="2400" dirty="0">
                <a:latin typeface="Hack Nerd Font" panose="020B0609030202020204" pitchFamily="50" charset="0"/>
                <a:ea typeface="Hack Nerd Font" panose="020B0609030202020204" pitchFamily="50" charset="0"/>
                <a:cs typeface="Hack Nerd Font" panose="020B0609030202020204" pitchFamily="50" charset="0"/>
              </a:rPr>
              <a:t>(0)</a:t>
            </a:r>
            <a:r>
              <a:rPr lang="zh-CN" altLang="en-US" sz="2400" dirty="0">
                <a:latin typeface="+mn-ea"/>
              </a:rPr>
              <a:t>：把</a:t>
            </a:r>
            <a:r>
              <a:rPr lang="en-US" altLang="zh-CN" sz="2400" dirty="0">
                <a:latin typeface="+mn-ea"/>
              </a:rPr>
              <a:t>Pointer</a:t>
            </a:r>
            <a:r>
              <a:rPr lang="zh-CN" altLang="en-US" sz="2400" dirty="0">
                <a:latin typeface="+mn-ea"/>
              </a:rPr>
              <a:t>移到文件开头</a:t>
            </a:r>
            <a:endParaRPr lang="en-US" altLang="zh-CN" sz="2400" dirty="0">
              <a:latin typeface="+mn-ea"/>
            </a:endParaRPr>
          </a:p>
        </p:txBody>
      </p:sp>
      <p:pic>
        <p:nvPicPr>
          <p:cNvPr id="21" name="Picture 20">
            <a:extLst>
              <a:ext uri="{FF2B5EF4-FFF2-40B4-BE49-F238E27FC236}">
                <a16:creationId xmlns:a16="http://schemas.microsoft.com/office/drawing/2014/main" id="{58C06F29-9674-9CD0-EBA0-B70C53FFE3CE}"/>
              </a:ext>
            </a:extLst>
          </p:cNvPr>
          <p:cNvPicPr>
            <a:picLocks noChangeAspect="1"/>
          </p:cNvPicPr>
          <p:nvPr/>
        </p:nvPicPr>
        <p:blipFill>
          <a:blip r:embed="rId4"/>
          <a:stretch>
            <a:fillRect/>
          </a:stretch>
        </p:blipFill>
        <p:spPr>
          <a:xfrm>
            <a:off x="8819327" y="4121827"/>
            <a:ext cx="3242193" cy="2714632"/>
          </a:xfrm>
          <a:prstGeom prst="rect">
            <a:avLst/>
          </a:prstGeom>
        </p:spPr>
      </p:pic>
    </p:spTree>
    <p:extLst>
      <p:ext uri="{BB962C8B-B14F-4D97-AF65-F5344CB8AC3E}">
        <p14:creationId xmlns:p14="http://schemas.microsoft.com/office/powerpoint/2010/main" val="294041636"/>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标题xxxxx"/>
          <p:cNvSpPr txBox="1"/>
          <p:nvPr/>
        </p:nvSpPr>
        <p:spPr>
          <a:xfrm>
            <a:off x="840682" y="488496"/>
            <a:ext cx="8968336" cy="512961"/>
          </a:xfrm>
          <a:prstGeom prst="rect">
            <a:avLst/>
          </a:prstGeom>
          <a:ln w="12700">
            <a:miter lim="400000"/>
          </a:ln>
        </p:spPr>
        <p:txBody>
          <a:bodyPr wrap="square" lIns="25400" tIns="25400" rIns="25400" bIns="25400" anchor="ctr">
            <a:spAutoFit/>
          </a:bodyPr>
          <a:lstStyle>
            <a:lvl1pPr defTabSz="457200">
              <a:lnSpc>
                <a:spcPct val="100000"/>
              </a:lnSpc>
              <a:spcBef>
                <a:spcPts val="0"/>
              </a:spcBef>
              <a:defRPr sz="6000">
                <a:latin typeface="PingFang SC Semibold" panose="020B0400000000000000" charset="-122"/>
                <a:ea typeface="PingFang SC Semibold" panose="020B0400000000000000" charset="-122"/>
                <a:cs typeface="PingFang SC Semibold" panose="020B0400000000000000" charset="-122"/>
                <a:sym typeface="PingFang SC Semibold" panose="020B0400000000000000" charset="-122"/>
              </a:defRPr>
            </a:lvl1pPr>
          </a:lstStyle>
          <a:p>
            <a:pPr defTabSz="228600" hangingPunct="0"/>
            <a:r>
              <a:rPr sz="3000" kern="0" dirty="0">
                <a:solidFill>
                  <a:srgbClr val="000000"/>
                </a:solidFill>
                <a:latin typeface="微软雅黑"/>
                <a:cs typeface="+mn-ea"/>
              </a:rPr>
              <a:t>考点</a:t>
            </a:r>
            <a:r>
              <a:rPr lang="en-US" sz="3000" kern="0" dirty="0">
                <a:solidFill>
                  <a:srgbClr val="000000"/>
                </a:solidFill>
                <a:latin typeface="微软雅黑"/>
                <a:cs typeface="+mn-ea"/>
              </a:rPr>
              <a:t>1</a:t>
            </a:r>
            <a:r>
              <a:rPr sz="3000" kern="0" dirty="0">
                <a:solidFill>
                  <a:srgbClr val="000000"/>
                </a:solidFill>
                <a:latin typeface="微软雅黑"/>
                <a:cs typeface="+mn-ea"/>
              </a:rPr>
              <a:t>.</a:t>
            </a:r>
            <a:r>
              <a:rPr lang="en-US" altLang="zh-CN" sz="3000" kern="0" dirty="0">
                <a:solidFill>
                  <a:srgbClr val="000000"/>
                </a:solidFill>
                <a:latin typeface="微软雅黑"/>
                <a:cs typeface="+mn-ea"/>
              </a:rPr>
              <a:t> File I/O – </a:t>
            </a:r>
            <a:r>
              <a:rPr lang="en-US" altLang="zh-CN" sz="3000" kern="0" dirty="0" err="1">
                <a:solidFill>
                  <a:srgbClr val="000000"/>
                </a:solidFill>
                <a:latin typeface="Hack Nerd Font" panose="020B0609030202020204" pitchFamily="50" charset="0"/>
                <a:ea typeface="Hack Nerd Font" panose="020B0609030202020204" pitchFamily="50" charset="0"/>
                <a:cs typeface="Hack Nerd Font" panose="020B0609030202020204" pitchFamily="50" charset="0"/>
              </a:rPr>
              <a:t>str.strip</a:t>
            </a:r>
            <a:r>
              <a:rPr lang="en-US" altLang="zh-CN" sz="3000" kern="0" dirty="0">
                <a:solidFill>
                  <a:srgbClr val="000000"/>
                </a:solidFill>
                <a:latin typeface="Hack Nerd Font" panose="020B0609030202020204" pitchFamily="50" charset="0"/>
                <a:ea typeface="Hack Nerd Font" panose="020B0609030202020204" pitchFamily="50" charset="0"/>
                <a:cs typeface="Hack Nerd Font" panose="020B0609030202020204" pitchFamily="50" charset="0"/>
              </a:rPr>
              <a:t>()</a:t>
            </a:r>
            <a:endParaRPr lang="en-US" sz="3000" kern="0" dirty="0">
              <a:solidFill>
                <a:srgbClr val="000000"/>
              </a:solidFill>
              <a:latin typeface="Hack Nerd Font" panose="020B0609030202020204" pitchFamily="50" charset="0"/>
              <a:ea typeface="Hack Nerd Font" panose="020B0609030202020204" pitchFamily="50" charset="0"/>
              <a:cs typeface="Hack Nerd Font" panose="020B0609030202020204" pitchFamily="50" charset="0"/>
            </a:endParaRPr>
          </a:p>
        </p:txBody>
      </p:sp>
      <p:sp>
        <p:nvSpPr>
          <p:cNvPr id="19" name="TextBox 18">
            <a:extLst>
              <a:ext uri="{FF2B5EF4-FFF2-40B4-BE49-F238E27FC236}">
                <a16:creationId xmlns:a16="http://schemas.microsoft.com/office/drawing/2014/main" id="{85A1E534-4792-B71A-E649-2715B400CE27}"/>
              </a:ext>
            </a:extLst>
          </p:cNvPr>
          <p:cNvSpPr txBox="1"/>
          <p:nvPr/>
        </p:nvSpPr>
        <p:spPr>
          <a:xfrm>
            <a:off x="401781" y="1514664"/>
            <a:ext cx="11388437" cy="2797048"/>
          </a:xfrm>
          <a:prstGeom prst="rect">
            <a:avLst/>
          </a:prstGeom>
          <a:noFill/>
        </p:spPr>
        <p:txBody>
          <a:bodyPr wrap="square" rtlCol="0">
            <a:spAutoFit/>
          </a:bodyPr>
          <a:lstStyle/>
          <a:p>
            <a:pPr marL="342900" indent="-342900">
              <a:lnSpc>
                <a:spcPct val="150000"/>
              </a:lnSpc>
              <a:buFont typeface="Wingdings" pitchFamily="2" charset="2"/>
              <a:buChar char="v"/>
            </a:pPr>
            <a:r>
              <a:rPr lang="en-US" altLang="zh-CN" sz="2400" dirty="0" err="1">
                <a:latin typeface="Hack Nerd Font" panose="020B0609030202020204" pitchFamily="50" charset="0"/>
                <a:ea typeface="Hack Nerd Font" panose="020B0609030202020204" pitchFamily="50" charset="0"/>
                <a:cs typeface="Hack Nerd Font" panose="020B0609030202020204" pitchFamily="50" charset="0"/>
              </a:rPr>
              <a:t>str.strip</a:t>
            </a:r>
            <a:r>
              <a:rPr lang="en-US" altLang="zh-CN" sz="2400" dirty="0">
                <a:latin typeface="Hack Nerd Font" panose="020B0609030202020204" pitchFamily="50" charset="0"/>
                <a:ea typeface="Hack Nerd Font" panose="020B0609030202020204" pitchFamily="50" charset="0"/>
                <a:cs typeface="Hack Nerd Font" panose="020B0609030202020204" pitchFamily="50" charset="0"/>
              </a:rPr>
              <a:t>()</a:t>
            </a:r>
            <a:r>
              <a:rPr lang="zh-CN" altLang="en-US" sz="2400" dirty="0">
                <a:latin typeface="+mn-ea"/>
              </a:rPr>
              <a:t>：把</a:t>
            </a:r>
            <a:r>
              <a:rPr lang="en-US" altLang="zh-CN" sz="2400" dirty="0">
                <a:latin typeface="+mn-ea"/>
              </a:rPr>
              <a:t>str</a:t>
            </a:r>
            <a:r>
              <a:rPr lang="zh-CN" altLang="en-US" sz="2400" dirty="0">
                <a:latin typeface="+mn-ea"/>
              </a:rPr>
              <a:t>开头和结尾处所带的空格字符（包含空格及特殊字符如</a:t>
            </a:r>
            <a:r>
              <a:rPr lang="en-US" altLang="zh-CN" sz="2400" dirty="0">
                <a:latin typeface="+mn-ea"/>
              </a:rPr>
              <a:t>\n, \t</a:t>
            </a:r>
            <a:r>
              <a:rPr lang="zh-CN" altLang="en-US" sz="2400" dirty="0">
                <a:latin typeface="+mn-ea"/>
              </a:rPr>
              <a:t>等）“脱”去</a:t>
            </a:r>
            <a:endParaRPr lang="en-US" altLang="zh-CN" sz="2400" dirty="0">
              <a:latin typeface="+mn-ea"/>
            </a:endParaRPr>
          </a:p>
          <a:p>
            <a:pPr marL="342900" indent="-342900">
              <a:lnSpc>
                <a:spcPct val="150000"/>
              </a:lnSpc>
              <a:buFont typeface="Wingdings" pitchFamily="2" charset="2"/>
              <a:buChar char="v"/>
            </a:pPr>
            <a:r>
              <a:rPr lang="en-US" altLang="zh-CN" sz="2400" dirty="0" err="1">
                <a:latin typeface="Hack Nerd Font" panose="020B0609030202020204" pitchFamily="50" charset="0"/>
                <a:ea typeface="Hack Nerd Font" panose="020B0609030202020204" pitchFamily="50" charset="0"/>
                <a:cs typeface="Hack Nerd Font" panose="020B0609030202020204" pitchFamily="50" charset="0"/>
              </a:rPr>
              <a:t>str.lstrip</a:t>
            </a:r>
            <a:r>
              <a:rPr lang="en-US" altLang="zh-CN" sz="2400" dirty="0">
                <a:latin typeface="Hack Nerd Font" panose="020B0609030202020204" pitchFamily="50" charset="0"/>
                <a:ea typeface="Hack Nerd Font" panose="020B0609030202020204" pitchFamily="50" charset="0"/>
                <a:cs typeface="Hack Nerd Font" panose="020B0609030202020204" pitchFamily="50" charset="0"/>
              </a:rPr>
              <a:t>()</a:t>
            </a:r>
            <a:r>
              <a:rPr lang="zh-CN" altLang="en-US" sz="2400" dirty="0">
                <a:latin typeface="+mn-ea"/>
              </a:rPr>
              <a:t>：</a:t>
            </a:r>
            <a:r>
              <a:rPr lang="en-US" altLang="zh-CN" sz="2400" dirty="0">
                <a:latin typeface="+mn-ea"/>
              </a:rPr>
              <a:t>Strip </a:t>
            </a:r>
            <a:r>
              <a:rPr lang="en-US" altLang="zh-CN" sz="2400" dirty="0">
                <a:solidFill>
                  <a:srgbClr val="FF0000"/>
                </a:solidFill>
                <a:latin typeface="+mn-ea"/>
              </a:rPr>
              <a:t>l</a:t>
            </a:r>
            <a:r>
              <a:rPr lang="en-US" altLang="zh-CN" sz="2400" dirty="0">
                <a:latin typeface="+mn-ea"/>
              </a:rPr>
              <a:t>eft</a:t>
            </a:r>
          </a:p>
          <a:p>
            <a:pPr marL="342900" indent="-342900">
              <a:lnSpc>
                <a:spcPct val="150000"/>
              </a:lnSpc>
              <a:buFont typeface="Wingdings" pitchFamily="2" charset="2"/>
              <a:buChar char="v"/>
            </a:pPr>
            <a:r>
              <a:rPr lang="en-US" altLang="zh-CN" sz="2400" dirty="0" err="1">
                <a:latin typeface="Hack Nerd Font" panose="020B0609030202020204" pitchFamily="50" charset="0"/>
                <a:ea typeface="Hack Nerd Font" panose="020B0609030202020204" pitchFamily="50" charset="0"/>
                <a:cs typeface="Hack Nerd Font" panose="020B0609030202020204" pitchFamily="50" charset="0"/>
              </a:rPr>
              <a:t>str.rtrip</a:t>
            </a:r>
            <a:r>
              <a:rPr lang="en-US" altLang="zh-CN" sz="2400" dirty="0">
                <a:latin typeface="Hack Nerd Font" panose="020B0609030202020204" pitchFamily="50" charset="0"/>
                <a:ea typeface="Hack Nerd Font" panose="020B0609030202020204" pitchFamily="50" charset="0"/>
                <a:cs typeface="Hack Nerd Font" panose="020B0609030202020204" pitchFamily="50" charset="0"/>
              </a:rPr>
              <a:t>()</a:t>
            </a:r>
            <a:r>
              <a:rPr lang="zh-CN" altLang="en-US" sz="2400" dirty="0">
                <a:latin typeface="+mn-ea"/>
              </a:rPr>
              <a:t>：</a:t>
            </a:r>
            <a:r>
              <a:rPr lang="en-US" altLang="zh-CN" sz="2400" dirty="0">
                <a:latin typeface="+mn-ea"/>
              </a:rPr>
              <a:t>Strip </a:t>
            </a:r>
            <a:r>
              <a:rPr lang="en-US" altLang="zh-CN" sz="2400" dirty="0">
                <a:solidFill>
                  <a:srgbClr val="FF0000"/>
                </a:solidFill>
                <a:latin typeface="+mn-ea"/>
              </a:rPr>
              <a:t>r</a:t>
            </a:r>
            <a:r>
              <a:rPr lang="en-US" altLang="zh-CN" sz="2400" dirty="0">
                <a:latin typeface="+mn-ea"/>
              </a:rPr>
              <a:t>ight</a:t>
            </a:r>
          </a:p>
          <a:p>
            <a:pPr marL="342900" indent="-342900">
              <a:lnSpc>
                <a:spcPct val="150000"/>
              </a:lnSpc>
              <a:buFont typeface="Wingdings" pitchFamily="2" charset="2"/>
              <a:buChar char="v"/>
            </a:pPr>
            <a:endParaRPr lang="en-US" altLang="zh-CN" sz="2400" dirty="0">
              <a:latin typeface="+mn-ea"/>
            </a:endParaRPr>
          </a:p>
        </p:txBody>
      </p:sp>
      <p:pic>
        <p:nvPicPr>
          <p:cNvPr id="4" name="Picture 3">
            <a:extLst>
              <a:ext uri="{FF2B5EF4-FFF2-40B4-BE49-F238E27FC236}">
                <a16:creationId xmlns:a16="http://schemas.microsoft.com/office/drawing/2014/main" id="{CC162892-7185-20AF-2210-4C3013EC5821}"/>
              </a:ext>
            </a:extLst>
          </p:cNvPr>
          <p:cNvPicPr>
            <a:picLocks noChangeAspect="1"/>
          </p:cNvPicPr>
          <p:nvPr/>
        </p:nvPicPr>
        <p:blipFill>
          <a:blip r:embed="rId2"/>
          <a:stretch>
            <a:fillRect/>
          </a:stretch>
        </p:blipFill>
        <p:spPr>
          <a:xfrm>
            <a:off x="401781" y="3749650"/>
            <a:ext cx="6068272" cy="2305372"/>
          </a:xfrm>
          <a:prstGeom prst="rect">
            <a:avLst/>
          </a:prstGeom>
        </p:spPr>
      </p:pic>
      <p:sp>
        <p:nvSpPr>
          <p:cNvPr id="8" name="TextBox 7">
            <a:extLst>
              <a:ext uri="{FF2B5EF4-FFF2-40B4-BE49-F238E27FC236}">
                <a16:creationId xmlns:a16="http://schemas.microsoft.com/office/drawing/2014/main" id="{338A6002-A6D4-AF32-72B8-9FE5213BF843}"/>
              </a:ext>
            </a:extLst>
          </p:cNvPr>
          <p:cNvSpPr txBox="1"/>
          <p:nvPr/>
        </p:nvSpPr>
        <p:spPr>
          <a:xfrm>
            <a:off x="7316835" y="2622659"/>
            <a:ext cx="3585011" cy="581057"/>
          </a:xfrm>
          <a:prstGeom prst="rect">
            <a:avLst/>
          </a:prstGeom>
          <a:noFill/>
        </p:spPr>
        <p:txBody>
          <a:bodyPr wrap="square" rtlCol="0">
            <a:spAutoFit/>
          </a:bodyPr>
          <a:lstStyle/>
          <a:p>
            <a:pPr marL="342900" indent="-342900">
              <a:lnSpc>
                <a:spcPct val="150000"/>
              </a:lnSpc>
              <a:buFont typeface="Wingdings" pitchFamily="2" charset="2"/>
              <a:buChar char="v"/>
            </a:pPr>
            <a:r>
              <a:rPr lang="zh-CN" altLang="en-US" sz="2400" dirty="0">
                <a:solidFill>
                  <a:srgbClr val="FF0000"/>
                </a:solidFill>
                <a:latin typeface="+mn-ea"/>
              </a:rPr>
              <a:t>注意</a:t>
            </a:r>
            <a:r>
              <a:rPr lang="en-US" altLang="zh-CN" sz="2400" dirty="0">
                <a:solidFill>
                  <a:srgbClr val="FF0000"/>
                </a:solidFill>
                <a:latin typeface="+mn-ea"/>
              </a:rPr>
              <a:t>strip</a:t>
            </a:r>
            <a:r>
              <a:rPr lang="zh-CN" altLang="en-US" sz="2400" dirty="0">
                <a:solidFill>
                  <a:srgbClr val="FF0000"/>
                </a:solidFill>
                <a:latin typeface="+mn-ea"/>
              </a:rPr>
              <a:t>只会看</a:t>
            </a:r>
            <a:r>
              <a:rPr lang="zh-CN" altLang="en-US" sz="2400" b="1" dirty="0">
                <a:solidFill>
                  <a:srgbClr val="FF0000"/>
                </a:solidFill>
                <a:latin typeface="+mn-ea"/>
              </a:rPr>
              <a:t>两边</a:t>
            </a:r>
            <a:endParaRPr lang="en-US" altLang="zh-CN" sz="2400" b="1" dirty="0">
              <a:solidFill>
                <a:srgbClr val="FF0000"/>
              </a:solidFill>
              <a:latin typeface="+mn-ea"/>
            </a:endParaRPr>
          </a:p>
        </p:txBody>
      </p:sp>
      <p:pic>
        <p:nvPicPr>
          <p:cNvPr id="11" name="Picture 10">
            <a:extLst>
              <a:ext uri="{FF2B5EF4-FFF2-40B4-BE49-F238E27FC236}">
                <a16:creationId xmlns:a16="http://schemas.microsoft.com/office/drawing/2014/main" id="{1950DC7B-0B52-1CEC-350A-D6EFD4E9421C}"/>
              </a:ext>
            </a:extLst>
          </p:cNvPr>
          <p:cNvPicPr>
            <a:picLocks noChangeAspect="1"/>
          </p:cNvPicPr>
          <p:nvPr/>
        </p:nvPicPr>
        <p:blipFill>
          <a:blip r:embed="rId3"/>
          <a:stretch>
            <a:fillRect/>
          </a:stretch>
        </p:blipFill>
        <p:spPr>
          <a:xfrm>
            <a:off x="7833044" y="3195843"/>
            <a:ext cx="3153215" cy="2172003"/>
          </a:xfrm>
          <a:prstGeom prst="rect">
            <a:avLst/>
          </a:prstGeom>
        </p:spPr>
      </p:pic>
      <p:sp>
        <p:nvSpPr>
          <p:cNvPr id="13" name="TextBox 12">
            <a:extLst>
              <a:ext uri="{FF2B5EF4-FFF2-40B4-BE49-F238E27FC236}">
                <a16:creationId xmlns:a16="http://schemas.microsoft.com/office/drawing/2014/main" id="{789A910B-8EC6-BE94-2AB8-F1EB97F04666}"/>
              </a:ext>
            </a:extLst>
          </p:cNvPr>
          <p:cNvSpPr txBox="1"/>
          <p:nvPr/>
        </p:nvSpPr>
        <p:spPr>
          <a:xfrm>
            <a:off x="401780" y="6055022"/>
            <a:ext cx="11388437" cy="582339"/>
          </a:xfrm>
          <a:prstGeom prst="rect">
            <a:avLst/>
          </a:prstGeom>
          <a:noFill/>
        </p:spPr>
        <p:txBody>
          <a:bodyPr wrap="square" rtlCol="0">
            <a:spAutoFit/>
          </a:bodyPr>
          <a:lstStyle/>
          <a:p>
            <a:pPr marL="342900" indent="-342900">
              <a:lnSpc>
                <a:spcPct val="150000"/>
              </a:lnSpc>
              <a:buFont typeface="Wingdings" pitchFamily="2" charset="2"/>
              <a:buChar char="v"/>
            </a:pPr>
            <a:r>
              <a:rPr lang="en-US" altLang="zh-CN" sz="2400" dirty="0" err="1">
                <a:latin typeface="Hack Nerd Font" panose="020B0609030202020204" pitchFamily="50" charset="0"/>
                <a:ea typeface="Hack Nerd Font" panose="020B0609030202020204" pitchFamily="50" charset="0"/>
                <a:cs typeface="Hack Nerd Font" panose="020B0609030202020204" pitchFamily="50" charset="0"/>
              </a:rPr>
              <a:t>str.splitlines</a:t>
            </a:r>
            <a:r>
              <a:rPr lang="en-US" altLang="zh-CN" sz="2400" dirty="0">
                <a:latin typeface="Hack Nerd Font" panose="020B0609030202020204" pitchFamily="50" charset="0"/>
                <a:ea typeface="Hack Nerd Font" panose="020B0609030202020204" pitchFamily="50" charset="0"/>
                <a:cs typeface="Hack Nerd Font" panose="020B0609030202020204" pitchFamily="50" charset="0"/>
              </a:rPr>
              <a:t>()</a:t>
            </a:r>
            <a:r>
              <a:rPr lang="zh-CN" altLang="en-US" sz="2400" dirty="0">
                <a:latin typeface="+mn-ea"/>
                <a:ea typeface="Hack Nerd Font" panose="020B0609030202020204" pitchFamily="50" charset="0"/>
                <a:cs typeface="Hack Nerd Font" panose="020B0609030202020204" pitchFamily="50" charset="0"/>
              </a:rPr>
              <a:t> </a:t>
            </a:r>
            <a:r>
              <a:rPr lang="en-US" altLang="zh-CN" sz="2400" dirty="0">
                <a:latin typeface="Hack Nerd Font" panose="020B0609030202020204" pitchFamily="50" charset="0"/>
                <a:ea typeface="Hack Nerd Font" panose="020B0609030202020204" pitchFamily="50" charset="0"/>
                <a:cs typeface="Hack Nerd Font" panose="020B0609030202020204" pitchFamily="50" charset="0"/>
              </a:rPr>
              <a:t>=</a:t>
            </a:r>
            <a:r>
              <a:rPr lang="zh-CN" altLang="en-US" sz="2400" dirty="0">
                <a:latin typeface="Hack Nerd Font" panose="020B0609030202020204" pitchFamily="50" charset="0"/>
                <a:ea typeface="Hack Nerd Font" panose="020B0609030202020204" pitchFamily="50" charset="0"/>
                <a:cs typeface="Hack Nerd Font" panose="020B0609030202020204" pitchFamily="50" charset="0"/>
              </a:rPr>
              <a:t> </a:t>
            </a:r>
            <a:r>
              <a:rPr lang="en-US" altLang="zh-CN" sz="2400" dirty="0" err="1">
                <a:latin typeface="Hack Nerd Font" panose="020B0609030202020204" pitchFamily="50" charset="0"/>
                <a:ea typeface="Hack Nerd Font" panose="020B0609030202020204" pitchFamily="50" charset="0"/>
                <a:cs typeface="Hack Nerd Font" panose="020B0609030202020204" pitchFamily="50" charset="0"/>
              </a:rPr>
              <a:t>str.split</a:t>
            </a:r>
            <a:r>
              <a:rPr lang="en-US" altLang="zh-CN" sz="2400" dirty="0">
                <a:latin typeface="Hack Nerd Font" panose="020B0609030202020204" pitchFamily="50" charset="0"/>
                <a:ea typeface="Hack Nerd Font" panose="020B0609030202020204" pitchFamily="50" charset="0"/>
                <a:cs typeface="Hack Nerd Font" panose="020B0609030202020204" pitchFamily="50" charset="0"/>
              </a:rPr>
              <a:t>(“\n”)</a:t>
            </a:r>
          </a:p>
        </p:txBody>
      </p:sp>
    </p:spTree>
    <p:extLst>
      <p:ext uri="{BB962C8B-B14F-4D97-AF65-F5344CB8AC3E}">
        <p14:creationId xmlns:p14="http://schemas.microsoft.com/office/powerpoint/2010/main" val="1154319599"/>
      </p:ext>
    </p:extLst>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标题xxxxx"/>
          <p:cNvSpPr txBox="1"/>
          <p:nvPr/>
        </p:nvSpPr>
        <p:spPr>
          <a:xfrm>
            <a:off x="840682" y="488496"/>
            <a:ext cx="8968336" cy="512961"/>
          </a:xfrm>
          <a:prstGeom prst="rect">
            <a:avLst/>
          </a:prstGeom>
          <a:ln w="12700">
            <a:miter lim="400000"/>
          </a:ln>
        </p:spPr>
        <p:txBody>
          <a:bodyPr wrap="square" lIns="25400" tIns="25400" rIns="25400" bIns="25400" anchor="ctr">
            <a:spAutoFit/>
          </a:bodyPr>
          <a:lstStyle>
            <a:lvl1pPr defTabSz="457200">
              <a:lnSpc>
                <a:spcPct val="100000"/>
              </a:lnSpc>
              <a:spcBef>
                <a:spcPts val="0"/>
              </a:spcBef>
              <a:defRPr sz="6000">
                <a:latin typeface="PingFang SC Semibold" panose="020B0400000000000000" charset="-122"/>
                <a:ea typeface="PingFang SC Semibold" panose="020B0400000000000000" charset="-122"/>
                <a:cs typeface="PingFang SC Semibold" panose="020B0400000000000000" charset="-122"/>
                <a:sym typeface="PingFang SC Semibold" panose="020B0400000000000000" charset="-122"/>
              </a:defRPr>
            </a:lvl1pPr>
          </a:lstStyle>
          <a:p>
            <a:pPr defTabSz="228600" hangingPunct="0"/>
            <a:r>
              <a:rPr sz="3000" kern="0" dirty="0">
                <a:solidFill>
                  <a:srgbClr val="000000"/>
                </a:solidFill>
                <a:latin typeface="微软雅黑"/>
                <a:cs typeface="+mn-ea"/>
              </a:rPr>
              <a:t>考点</a:t>
            </a:r>
            <a:r>
              <a:rPr lang="en-US" sz="3000" kern="0" dirty="0">
                <a:solidFill>
                  <a:srgbClr val="000000"/>
                </a:solidFill>
                <a:latin typeface="微软雅黑"/>
                <a:cs typeface="+mn-ea"/>
              </a:rPr>
              <a:t>1</a:t>
            </a:r>
            <a:r>
              <a:rPr sz="3000" kern="0" dirty="0">
                <a:solidFill>
                  <a:srgbClr val="000000"/>
                </a:solidFill>
                <a:latin typeface="微软雅黑"/>
                <a:cs typeface="+mn-ea"/>
              </a:rPr>
              <a:t>.</a:t>
            </a:r>
            <a:r>
              <a:rPr lang="en-US" altLang="zh-CN" sz="3000" kern="0" dirty="0">
                <a:solidFill>
                  <a:srgbClr val="000000"/>
                </a:solidFill>
                <a:latin typeface="微软雅黑"/>
                <a:cs typeface="+mn-ea"/>
              </a:rPr>
              <a:t> File I/O – Stream</a:t>
            </a:r>
            <a:r>
              <a:rPr lang="en-US" sz="3000" kern="0" dirty="0">
                <a:solidFill>
                  <a:srgbClr val="000000"/>
                </a:solidFill>
                <a:latin typeface="微软雅黑"/>
                <a:cs typeface="+mn-ea"/>
              </a:rPr>
              <a:t> </a:t>
            </a:r>
            <a:endParaRPr lang="en-US" sz="3000" kern="0" dirty="0">
              <a:solidFill>
                <a:srgbClr val="000000"/>
              </a:solidFill>
              <a:latin typeface="Hack Nerd Font Regular" panose="020B0609030202020204" charset="0"/>
              <a:cs typeface="Hack Nerd Font Regular" panose="020B0609030202020204" charset="0"/>
            </a:endParaRPr>
          </a:p>
        </p:txBody>
      </p:sp>
      <p:sp>
        <p:nvSpPr>
          <p:cNvPr id="4" name="TextBox 3">
            <a:extLst>
              <a:ext uri="{FF2B5EF4-FFF2-40B4-BE49-F238E27FC236}">
                <a16:creationId xmlns:a16="http://schemas.microsoft.com/office/drawing/2014/main" id="{C0BBDDDC-401A-5839-E323-0146340516CF}"/>
              </a:ext>
            </a:extLst>
          </p:cNvPr>
          <p:cNvSpPr txBox="1"/>
          <p:nvPr/>
        </p:nvSpPr>
        <p:spPr>
          <a:xfrm>
            <a:off x="401781" y="1402753"/>
            <a:ext cx="11388437" cy="4459041"/>
          </a:xfrm>
          <a:prstGeom prst="rect">
            <a:avLst/>
          </a:prstGeom>
          <a:noFill/>
        </p:spPr>
        <p:txBody>
          <a:bodyPr wrap="square" rtlCol="0">
            <a:spAutoFit/>
          </a:bodyPr>
          <a:lstStyle/>
          <a:p>
            <a:pPr marL="342900" indent="-342900">
              <a:lnSpc>
                <a:spcPct val="150000"/>
              </a:lnSpc>
              <a:buFont typeface="Wingdings" pitchFamily="2" charset="2"/>
              <a:buChar char="v"/>
            </a:pPr>
            <a:r>
              <a:rPr lang="en-US" sz="2400" dirty="0">
                <a:latin typeface="+mn-ea"/>
              </a:rPr>
              <a:t>Stream I/O (Input/Output) refers to the concept of handling data </a:t>
            </a:r>
            <a:r>
              <a:rPr lang="en-US" sz="2400" u="sng" dirty="0">
                <a:latin typeface="+mn-ea"/>
              </a:rPr>
              <a:t>as a continuous stream of bytes or characters</a:t>
            </a:r>
            <a:r>
              <a:rPr lang="en-US" sz="2400" dirty="0">
                <a:latin typeface="+mn-ea"/>
              </a:rPr>
              <a:t>, </a:t>
            </a:r>
            <a:r>
              <a:rPr lang="en-US" sz="2400" dirty="0">
                <a:solidFill>
                  <a:srgbClr val="FF0000"/>
                </a:solidFill>
                <a:latin typeface="+mn-ea"/>
              </a:rPr>
              <a:t>rather than reading or writing data all at once</a:t>
            </a:r>
            <a:r>
              <a:rPr lang="en-US" sz="2400" dirty="0">
                <a:latin typeface="+mn-ea"/>
              </a:rPr>
              <a:t>. </a:t>
            </a:r>
          </a:p>
          <a:p>
            <a:pPr marL="342900" indent="-342900">
              <a:lnSpc>
                <a:spcPct val="150000"/>
              </a:lnSpc>
              <a:buFont typeface="Wingdings" pitchFamily="2" charset="2"/>
              <a:buChar char="v"/>
            </a:pPr>
            <a:r>
              <a:rPr lang="en-US" sz="2400" dirty="0">
                <a:latin typeface="+mn-ea"/>
              </a:rPr>
              <a:t>It allows for </a:t>
            </a:r>
            <a:r>
              <a:rPr lang="en-US" sz="2400" b="1" dirty="0">
                <a:latin typeface="+mn-ea"/>
              </a:rPr>
              <a:t>efficient</a:t>
            </a:r>
            <a:r>
              <a:rPr lang="en-US" sz="2400" dirty="0">
                <a:latin typeface="+mn-ea"/>
              </a:rPr>
              <a:t> data processing, especially when dealing with large amounts of data or data that is being transmitted over a network.</a:t>
            </a:r>
          </a:p>
          <a:p>
            <a:pPr marL="342900" indent="-342900">
              <a:lnSpc>
                <a:spcPct val="150000"/>
              </a:lnSpc>
              <a:buFont typeface="Wingdings" pitchFamily="2" charset="2"/>
              <a:buChar char="v"/>
            </a:pPr>
            <a:r>
              <a:rPr lang="zh-CN" altLang="en-US" sz="2400" dirty="0">
                <a:latin typeface="+mn-ea"/>
              </a:rPr>
              <a:t>虽然但是，我建议大家</a:t>
            </a:r>
            <a:r>
              <a:rPr lang="zh-CN" altLang="en-US" sz="2400" dirty="0">
                <a:solidFill>
                  <a:srgbClr val="FF0000"/>
                </a:solidFill>
                <a:latin typeface="+mn-ea"/>
              </a:rPr>
              <a:t>在</a:t>
            </a:r>
            <a:r>
              <a:rPr lang="en-US" altLang="zh-CN" sz="2400" dirty="0">
                <a:solidFill>
                  <a:srgbClr val="FF0000"/>
                </a:solidFill>
                <a:latin typeface="+mn-ea"/>
              </a:rPr>
              <a:t>INFO1110</a:t>
            </a:r>
            <a:r>
              <a:rPr lang="zh-CN" altLang="en-US" sz="2400" dirty="0">
                <a:latin typeface="+mn-ea"/>
              </a:rPr>
              <a:t>涉及到文件</a:t>
            </a:r>
            <a:r>
              <a:rPr lang="en-US" altLang="zh-CN" sz="2400" dirty="0">
                <a:latin typeface="+mn-ea"/>
              </a:rPr>
              <a:t>Reading</a:t>
            </a:r>
            <a:r>
              <a:rPr lang="zh-CN" altLang="en-US" sz="2400" dirty="0">
                <a:latin typeface="+mn-ea"/>
              </a:rPr>
              <a:t>都</a:t>
            </a:r>
            <a:r>
              <a:rPr lang="zh-CN" altLang="en-US" sz="2400" b="1" dirty="0">
                <a:latin typeface="+mn-ea"/>
              </a:rPr>
              <a:t>优先采取把文件完整内容读完存进一个</a:t>
            </a:r>
            <a:r>
              <a:rPr lang="en-US" altLang="zh-CN" sz="2400" b="1" dirty="0">
                <a:latin typeface="+mn-ea"/>
              </a:rPr>
              <a:t>variable</a:t>
            </a:r>
            <a:r>
              <a:rPr lang="zh-CN" altLang="en-US" sz="2400" b="1" dirty="0">
                <a:latin typeface="+mn-ea"/>
              </a:rPr>
              <a:t>里，然后接下来所有的操作都通过这个</a:t>
            </a:r>
            <a:r>
              <a:rPr lang="en-US" altLang="zh-CN" sz="2400" b="1" dirty="0">
                <a:latin typeface="+mn-ea"/>
              </a:rPr>
              <a:t>variable</a:t>
            </a:r>
            <a:r>
              <a:rPr lang="zh-CN" altLang="en-US" sz="2400" b="1" dirty="0">
                <a:latin typeface="+mn-ea"/>
              </a:rPr>
              <a:t>来做。</a:t>
            </a:r>
            <a:endParaRPr lang="en-US" altLang="zh-CN" sz="2400" b="1" dirty="0">
              <a:latin typeface="+mn-ea"/>
            </a:endParaRPr>
          </a:p>
          <a:p>
            <a:pPr marL="342900" indent="-342900">
              <a:lnSpc>
                <a:spcPct val="150000"/>
              </a:lnSpc>
              <a:buFont typeface="Wingdings" pitchFamily="2" charset="2"/>
              <a:buChar char="v"/>
            </a:pPr>
            <a:r>
              <a:rPr lang="zh-CN" altLang="en-US" sz="2400" dirty="0">
                <a:latin typeface="+mn-ea"/>
              </a:rPr>
              <a:t>因为</a:t>
            </a:r>
            <a:r>
              <a:rPr lang="en-US" altLang="zh-CN" sz="2400" dirty="0">
                <a:latin typeface="+mn-ea"/>
              </a:rPr>
              <a:t>INFO1110</a:t>
            </a:r>
            <a:r>
              <a:rPr lang="zh-CN" altLang="en-US" sz="2400" dirty="0">
                <a:latin typeface="+mn-ea"/>
              </a:rPr>
              <a:t>所有打交道的文件都不大，全部读进内存里可以省去很多麻烦事。</a:t>
            </a:r>
            <a:endParaRPr lang="en-US" sz="2400" dirty="0">
              <a:latin typeface="+mn-ea"/>
            </a:endParaRPr>
          </a:p>
        </p:txBody>
      </p:sp>
    </p:spTree>
    <p:extLst>
      <p:ext uri="{BB962C8B-B14F-4D97-AF65-F5344CB8AC3E}">
        <p14:creationId xmlns:p14="http://schemas.microsoft.com/office/powerpoint/2010/main" val="368601975"/>
      </p:ext>
    </p:extLst>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标题xxxxx"/>
          <p:cNvSpPr txBox="1"/>
          <p:nvPr/>
        </p:nvSpPr>
        <p:spPr>
          <a:xfrm>
            <a:off x="840682" y="488496"/>
            <a:ext cx="8968336" cy="512961"/>
          </a:xfrm>
          <a:prstGeom prst="rect">
            <a:avLst/>
          </a:prstGeom>
          <a:ln w="12700">
            <a:miter lim="400000"/>
          </a:ln>
        </p:spPr>
        <p:txBody>
          <a:bodyPr wrap="square" lIns="25400" tIns="25400" rIns="25400" bIns="25400" anchor="ctr">
            <a:spAutoFit/>
          </a:bodyPr>
          <a:lstStyle>
            <a:lvl1pPr defTabSz="457200">
              <a:lnSpc>
                <a:spcPct val="100000"/>
              </a:lnSpc>
              <a:spcBef>
                <a:spcPts val="0"/>
              </a:spcBef>
              <a:defRPr sz="6000">
                <a:latin typeface="PingFang SC Semibold" panose="020B0400000000000000" charset="-122"/>
                <a:ea typeface="PingFang SC Semibold" panose="020B0400000000000000" charset="-122"/>
                <a:cs typeface="PingFang SC Semibold" panose="020B0400000000000000" charset="-122"/>
                <a:sym typeface="PingFang SC Semibold" panose="020B0400000000000000" charset="-122"/>
              </a:defRPr>
            </a:lvl1pPr>
          </a:lstStyle>
          <a:p>
            <a:pPr defTabSz="228600" hangingPunct="0"/>
            <a:r>
              <a:rPr sz="3000" kern="0" dirty="0">
                <a:solidFill>
                  <a:srgbClr val="000000"/>
                </a:solidFill>
                <a:latin typeface="微软雅黑"/>
                <a:cs typeface="+mn-ea"/>
              </a:rPr>
              <a:t>考点</a:t>
            </a:r>
            <a:r>
              <a:rPr lang="en-US" sz="3000" kern="0" dirty="0">
                <a:solidFill>
                  <a:srgbClr val="000000"/>
                </a:solidFill>
                <a:latin typeface="微软雅黑"/>
                <a:cs typeface="+mn-ea"/>
              </a:rPr>
              <a:t>1</a:t>
            </a:r>
            <a:r>
              <a:rPr sz="3000" kern="0" dirty="0">
                <a:solidFill>
                  <a:srgbClr val="000000"/>
                </a:solidFill>
                <a:latin typeface="微软雅黑"/>
                <a:cs typeface="+mn-ea"/>
              </a:rPr>
              <a:t>.</a:t>
            </a:r>
            <a:r>
              <a:rPr lang="en-US" altLang="zh-CN" sz="3000" kern="0" dirty="0">
                <a:solidFill>
                  <a:srgbClr val="000000"/>
                </a:solidFill>
                <a:latin typeface="微软雅黑"/>
                <a:cs typeface="+mn-ea"/>
              </a:rPr>
              <a:t> File I/O – Writing</a:t>
            </a:r>
            <a:r>
              <a:rPr lang="en-US" sz="3000" kern="0" dirty="0">
                <a:solidFill>
                  <a:srgbClr val="000000"/>
                </a:solidFill>
                <a:latin typeface="微软雅黑"/>
                <a:cs typeface="+mn-ea"/>
              </a:rPr>
              <a:t> </a:t>
            </a:r>
            <a:endParaRPr lang="en-US" sz="3000" kern="0" dirty="0">
              <a:solidFill>
                <a:srgbClr val="000000"/>
              </a:solidFill>
              <a:latin typeface="Hack Nerd Font Regular" panose="020B0609030202020204" charset="0"/>
              <a:cs typeface="Hack Nerd Font Regular" panose="020B0609030202020204" charset="0"/>
            </a:endParaRPr>
          </a:p>
        </p:txBody>
      </p:sp>
      <p:sp>
        <p:nvSpPr>
          <p:cNvPr id="2" name="TextBox 1">
            <a:extLst>
              <a:ext uri="{FF2B5EF4-FFF2-40B4-BE49-F238E27FC236}">
                <a16:creationId xmlns:a16="http://schemas.microsoft.com/office/drawing/2014/main" id="{17E01950-CF6D-AEB4-AE5B-68E6BD3178C6}"/>
              </a:ext>
            </a:extLst>
          </p:cNvPr>
          <p:cNvSpPr txBox="1"/>
          <p:nvPr/>
        </p:nvSpPr>
        <p:spPr>
          <a:xfrm>
            <a:off x="401781" y="1310337"/>
            <a:ext cx="11388437" cy="2797048"/>
          </a:xfrm>
          <a:prstGeom prst="rect">
            <a:avLst/>
          </a:prstGeom>
          <a:noFill/>
        </p:spPr>
        <p:txBody>
          <a:bodyPr wrap="square" rtlCol="0">
            <a:spAutoFit/>
          </a:bodyPr>
          <a:lstStyle/>
          <a:p>
            <a:pPr marL="342900" indent="-342900">
              <a:lnSpc>
                <a:spcPct val="150000"/>
              </a:lnSpc>
              <a:buFont typeface="Wingdings" pitchFamily="2" charset="2"/>
              <a:buChar char="v"/>
            </a:pPr>
            <a:r>
              <a:rPr lang="zh-CN" altLang="en-US" sz="2400" dirty="0">
                <a:latin typeface="+mn-ea"/>
              </a:rPr>
              <a:t>当你写文件的时候，就</a:t>
            </a:r>
            <a:r>
              <a:rPr lang="zh-CN" altLang="en-US" sz="2400" dirty="0">
                <a:solidFill>
                  <a:srgbClr val="FF0000"/>
                </a:solidFill>
                <a:latin typeface="+mn-ea"/>
              </a:rPr>
              <a:t>不存在</a:t>
            </a:r>
            <a:r>
              <a:rPr lang="en-US" altLang="zh-CN" sz="2400" dirty="0" err="1">
                <a:solidFill>
                  <a:srgbClr val="FF0000"/>
                </a:solidFill>
                <a:latin typeface="Hack Nerd Font" panose="020B0609030202020204" pitchFamily="50" charset="0"/>
                <a:ea typeface="Hack Nerd Font" panose="020B0609030202020204" pitchFamily="50" charset="0"/>
                <a:cs typeface="Hack Nerd Font" panose="020B0609030202020204" pitchFamily="50" charset="0"/>
              </a:rPr>
              <a:t>FileNotFoundError</a:t>
            </a:r>
            <a:r>
              <a:rPr lang="zh-CN" altLang="en-US" sz="2400" dirty="0">
                <a:latin typeface="+mn-ea"/>
              </a:rPr>
              <a:t>的情况</a:t>
            </a:r>
            <a:endParaRPr lang="en-US" altLang="zh-CN" sz="2400" dirty="0">
              <a:latin typeface="+mn-ea"/>
            </a:endParaRPr>
          </a:p>
          <a:p>
            <a:pPr marL="342900" indent="-342900">
              <a:lnSpc>
                <a:spcPct val="150000"/>
              </a:lnSpc>
              <a:buFont typeface="Wingdings" pitchFamily="2" charset="2"/>
              <a:buChar char="v"/>
            </a:pPr>
            <a:r>
              <a:rPr lang="zh-CN" altLang="en-US" sz="2400" dirty="0">
                <a:latin typeface="+mn-ea"/>
              </a:rPr>
              <a:t>如果文件不存在，</a:t>
            </a:r>
            <a:r>
              <a:rPr lang="en-US" altLang="zh-CN" sz="2400" dirty="0">
                <a:latin typeface="+mn-ea"/>
              </a:rPr>
              <a:t>Python</a:t>
            </a:r>
            <a:r>
              <a:rPr lang="zh-CN" altLang="en-US" sz="2400" dirty="0">
                <a:latin typeface="+mn-ea"/>
              </a:rPr>
              <a:t>会自动建一个文件并写入</a:t>
            </a:r>
            <a:r>
              <a:rPr lang="en-US" altLang="zh-CN" sz="2400" dirty="0">
                <a:latin typeface="+mn-ea"/>
              </a:rPr>
              <a:t>write</a:t>
            </a:r>
            <a:r>
              <a:rPr lang="zh-CN" altLang="en-US" sz="2400" dirty="0">
                <a:latin typeface="+mn-ea"/>
              </a:rPr>
              <a:t>的内容</a:t>
            </a:r>
            <a:endParaRPr lang="en-US" altLang="zh-CN" sz="2400" dirty="0">
              <a:latin typeface="+mn-ea"/>
            </a:endParaRPr>
          </a:p>
          <a:p>
            <a:pPr marL="342900" indent="-342900">
              <a:lnSpc>
                <a:spcPct val="150000"/>
              </a:lnSpc>
              <a:buFont typeface="Wingdings" pitchFamily="2" charset="2"/>
              <a:buChar char="v"/>
            </a:pPr>
            <a:r>
              <a:rPr lang="zh-CN" altLang="en-US" sz="2400" dirty="0">
                <a:latin typeface="+mn-ea"/>
              </a:rPr>
              <a:t>如果文件存在：</a:t>
            </a:r>
            <a:endParaRPr lang="en-US" altLang="zh-CN" sz="2400" dirty="0">
              <a:latin typeface="+mn-ea"/>
            </a:endParaRPr>
          </a:p>
          <a:p>
            <a:pPr marL="800100" lvl="1" indent="-342900">
              <a:lnSpc>
                <a:spcPct val="150000"/>
              </a:lnSpc>
              <a:buFont typeface="Wingdings" pitchFamily="2" charset="2"/>
              <a:buChar char="v"/>
            </a:pPr>
            <a:r>
              <a:rPr lang="en-US" altLang="zh-CN" sz="2400" dirty="0">
                <a:latin typeface="Hack Nerd Font" panose="020B0609030202020204" pitchFamily="50" charset="0"/>
                <a:ea typeface="Hack Nerd Font" panose="020B0609030202020204" pitchFamily="50" charset="0"/>
                <a:cs typeface="Hack Nerd Font" panose="020B0609030202020204" pitchFamily="50" charset="0"/>
              </a:rPr>
              <a:t>“w”</a:t>
            </a:r>
            <a:r>
              <a:rPr lang="en-US" altLang="zh-CN" sz="2400" dirty="0">
                <a:latin typeface="+mn-ea"/>
              </a:rPr>
              <a:t>: Overwrite</a:t>
            </a:r>
            <a:r>
              <a:rPr lang="zh-CN" altLang="en-US" sz="2400" dirty="0">
                <a:latin typeface="+mn-ea"/>
              </a:rPr>
              <a:t>覆盖</a:t>
            </a:r>
            <a:endParaRPr lang="en-US" altLang="zh-CN" sz="2400" dirty="0">
              <a:latin typeface="+mn-ea"/>
            </a:endParaRPr>
          </a:p>
          <a:p>
            <a:pPr marL="800100" lvl="1" indent="-342900">
              <a:lnSpc>
                <a:spcPct val="150000"/>
              </a:lnSpc>
              <a:buFont typeface="Wingdings" pitchFamily="2" charset="2"/>
              <a:buChar char="v"/>
            </a:pPr>
            <a:r>
              <a:rPr lang="en-US" altLang="zh-CN" sz="2400" dirty="0">
                <a:latin typeface="Hack Nerd Font" panose="020B0609030202020204" pitchFamily="50" charset="0"/>
                <a:ea typeface="Hack Nerd Font" panose="020B0609030202020204" pitchFamily="50" charset="0"/>
                <a:cs typeface="Hack Nerd Font" panose="020B0609030202020204" pitchFamily="50" charset="0"/>
              </a:rPr>
              <a:t>“a”</a:t>
            </a:r>
            <a:r>
              <a:rPr lang="en-US" altLang="zh-CN" sz="2400" dirty="0">
                <a:latin typeface="+mn-ea"/>
              </a:rPr>
              <a:t>: Append</a:t>
            </a:r>
            <a:r>
              <a:rPr lang="zh-CN" altLang="en-US" sz="2400" dirty="0">
                <a:latin typeface="+mn-ea"/>
              </a:rPr>
              <a:t>续写</a:t>
            </a:r>
            <a:endParaRPr lang="en-US" altLang="zh-CN" sz="2400" dirty="0">
              <a:latin typeface="+mn-ea"/>
            </a:endParaRPr>
          </a:p>
        </p:txBody>
      </p:sp>
      <p:sp>
        <p:nvSpPr>
          <p:cNvPr id="7" name="Text Box 9">
            <a:extLst>
              <a:ext uri="{FF2B5EF4-FFF2-40B4-BE49-F238E27FC236}">
                <a16:creationId xmlns:a16="http://schemas.microsoft.com/office/drawing/2014/main" id="{D73147FF-AC3F-05EB-21CB-A82933E0359A}"/>
              </a:ext>
            </a:extLst>
          </p:cNvPr>
          <p:cNvSpPr txBox="1"/>
          <p:nvPr/>
        </p:nvSpPr>
        <p:spPr>
          <a:xfrm>
            <a:off x="401781" y="4107385"/>
            <a:ext cx="11032413" cy="1679434"/>
          </a:xfrm>
          <a:prstGeom prst="rect">
            <a:avLst/>
          </a:prstGeom>
          <a:noFill/>
        </p:spPr>
        <p:txBody>
          <a:bodyPr wrap="square" rtlCol="0">
            <a:spAutoFit/>
          </a:bodyPr>
          <a:lstStyle/>
          <a:p>
            <a:pPr defTabSz="1219200" hangingPunct="0">
              <a:lnSpc>
                <a:spcPct val="90000"/>
              </a:lnSpc>
              <a:spcBef>
                <a:spcPts val="2250"/>
              </a:spcBef>
            </a:pPr>
            <a:r>
              <a:rPr lang="en-US" sz="2400" kern="0" dirty="0">
                <a:solidFill>
                  <a:srgbClr val="000000"/>
                </a:solidFill>
                <a:latin typeface="+mn-ea"/>
                <a:cs typeface="Hack Nerd Font Regular" panose="020B0609030202020204" charset="0"/>
                <a:sym typeface="Helvetica Neue" panose="02000503000000020004"/>
              </a:rPr>
              <a:t>Write methods</a:t>
            </a:r>
            <a:r>
              <a:rPr lang="zh-CN" altLang="en-US" sz="2400" kern="0" dirty="0">
                <a:solidFill>
                  <a:srgbClr val="000000"/>
                </a:solidFill>
                <a:latin typeface="+mn-ea"/>
                <a:cs typeface="Hack Nerd Font Regular" panose="020B0609030202020204" charset="0"/>
                <a:sym typeface="Helvetica Neue" panose="02000503000000020004"/>
              </a:rPr>
              <a:t>记得一定要自己加</a:t>
            </a:r>
            <a:r>
              <a:rPr lang="en-US" altLang="zh-CN" sz="2400" kern="0" dirty="0">
                <a:solidFill>
                  <a:srgbClr val="000000"/>
                </a:solidFill>
                <a:latin typeface="Hack Nerd Font Regular" panose="020B0609030202020204" charset="0"/>
                <a:ea typeface="微软雅黑"/>
                <a:cs typeface="Hack Nerd Font Regular" panose="020B0609030202020204" charset="0"/>
                <a:sym typeface="Helvetica Neue" panose="02000503000000020004"/>
              </a:rPr>
              <a:t>\n</a:t>
            </a:r>
            <a:r>
              <a:rPr lang="zh-CN" altLang="en-US" sz="2400" kern="0" dirty="0">
                <a:solidFill>
                  <a:srgbClr val="000000"/>
                </a:solidFill>
                <a:latin typeface="+mn-ea"/>
                <a:cs typeface="Hack Nerd Font Regular" panose="020B0609030202020204" charset="0"/>
                <a:sym typeface="Helvetica Neue" panose="02000503000000020004"/>
              </a:rPr>
              <a:t>否则</a:t>
            </a:r>
            <a:r>
              <a:rPr lang="zh-CN" altLang="en-US" sz="2400" kern="0" dirty="0">
                <a:solidFill>
                  <a:srgbClr val="FF0000"/>
                </a:solidFill>
                <a:latin typeface="+mn-ea"/>
                <a:cs typeface="Hack Nerd Font Regular" panose="020B0609030202020204" charset="0"/>
                <a:sym typeface="Helvetica Neue" panose="02000503000000020004"/>
              </a:rPr>
              <a:t>不会换行</a:t>
            </a:r>
            <a:endParaRPr lang="en-US" sz="2400" kern="0" dirty="0">
              <a:solidFill>
                <a:srgbClr val="FF0000"/>
              </a:solidFill>
              <a:latin typeface="+mn-ea"/>
              <a:cs typeface="Hack Nerd Font Regular" panose="020B0609030202020204" charset="0"/>
              <a:sym typeface="Helvetica Neue" panose="02000503000000020004"/>
            </a:endParaRPr>
          </a:p>
          <a:p>
            <a:pPr defTabSz="1219200" hangingPunct="0">
              <a:lnSpc>
                <a:spcPct val="90000"/>
              </a:lnSpc>
              <a:spcBef>
                <a:spcPts val="2250"/>
              </a:spcBef>
            </a:pPr>
            <a:r>
              <a:rPr lang="en-US" sz="2400" kern="0" dirty="0" err="1">
                <a:solidFill>
                  <a:srgbClr val="000000"/>
                </a:solidFill>
                <a:latin typeface="Hack Nerd Font Regular" panose="020B0609030202020204" charset="0"/>
                <a:ea typeface="微软雅黑"/>
                <a:cs typeface="Hack Nerd Font Regular" panose="020B0609030202020204" charset="0"/>
                <a:sym typeface="Helvetica Neue" panose="02000503000000020004"/>
              </a:rPr>
              <a:t>f.write</a:t>
            </a:r>
            <a:r>
              <a:rPr lang="en-US" sz="2400" kern="0" dirty="0">
                <a:solidFill>
                  <a:srgbClr val="000000"/>
                </a:solidFill>
                <a:latin typeface="Hack Nerd Font Regular" panose="020B0609030202020204" charset="0"/>
                <a:ea typeface="微软雅黑"/>
                <a:cs typeface="Hack Nerd Font Regular" panose="020B0609030202020204" charset="0"/>
                <a:sym typeface="Helvetica Neue" panose="02000503000000020004"/>
              </a:rPr>
              <a:t>(str) -&gt; return int(Number of characters written)</a:t>
            </a:r>
          </a:p>
          <a:p>
            <a:pPr defTabSz="1219200" hangingPunct="0">
              <a:lnSpc>
                <a:spcPct val="90000"/>
              </a:lnSpc>
              <a:spcBef>
                <a:spcPts val="2250"/>
              </a:spcBef>
            </a:pPr>
            <a:r>
              <a:rPr lang="en-US" sz="2400" kern="0" dirty="0" err="1">
                <a:solidFill>
                  <a:srgbClr val="000000"/>
                </a:solidFill>
                <a:latin typeface="Hack Nerd Font Regular" panose="020B0609030202020204" charset="0"/>
                <a:ea typeface="微软雅黑"/>
                <a:cs typeface="Hack Nerd Font Regular" panose="020B0609030202020204" charset="0"/>
                <a:sym typeface="Helvetica Neue" panose="02000503000000020004"/>
              </a:rPr>
              <a:t>f.writelines</a:t>
            </a:r>
            <a:r>
              <a:rPr lang="en-US" sz="2400" kern="0" dirty="0">
                <a:solidFill>
                  <a:srgbClr val="000000"/>
                </a:solidFill>
                <a:latin typeface="Hack Nerd Font Regular" panose="020B0609030202020204" charset="0"/>
                <a:ea typeface="微软雅黑"/>
                <a:cs typeface="Hack Nerd Font Regular" panose="020B0609030202020204" charset="0"/>
                <a:sym typeface="Helvetica Neue" panose="02000503000000020004"/>
              </a:rPr>
              <a:t>(list) -&gt; return None</a:t>
            </a:r>
          </a:p>
        </p:txBody>
      </p:sp>
      <p:sp>
        <p:nvSpPr>
          <p:cNvPr id="9" name="TextBox 8">
            <a:extLst>
              <a:ext uri="{FF2B5EF4-FFF2-40B4-BE49-F238E27FC236}">
                <a16:creationId xmlns:a16="http://schemas.microsoft.com/office/drawing/2014/main" id="{CA1A3AC7-C72A-D109-E890-FCB7E2C6976D}"/>
              </a:ext>
            </a:extLst>
          </p:cNvPr>
          <p:cNvSpPr txBox="1"/>
          <p:nvPr/>
        </p:nvSpPr>
        <p:spPr>
          <a:xfrm>
            <a:off x="401781" y="5722946"/>
            <a:ext cx="11703534" cy="1135054"/>
          </a:xfrm>
          <a:prstGeom prst="rect">
            <a:avLst/>
          </a:prstGeom>
          <a:noFill/>
        </p:spPr>
        <p:txBody>
          <a:bodyPr wrap="square" rtlCol="0">
            <a:spAutoFit/>
          </a:bodyPr>
          <a:lstStyle/>
          <a:p>
            <a:pPr marL="342900" indent="-342900">
              <a:lnSpc>
                <a:spcPct val="150000"/>
              </a:lnSpc>
              <a:buFont typeface="Wingdings" pitchFamily="2" charset="2"/>
              <a:buChar char="v"/>
            </a:pPr>
            <a:r>
              <a:rPr lang="en-US" altLang="zh-CN" sz="2400" dirty="0">
                <a:solidFill>
                  <a:srgbClr val="FF0000"/>
                </a:solidFill>
                <a:latin typeface="+mn-ea"/>
                <a:cs typeface="Hack Nerd Font" panose="020B0609030202020204" pitchFamily="50" charset="0"/>
              </a:rPr>
              <a:t>Write</a:t>
            </a:r>
            <a:r>
              <a:rPr lang="zh-CN" altLang="en-US" sz="2400" dirty="0">
                <a:solidFill>
                  <a:srgbClr val="FF0000"/>
                </a:solidFill>
                <a:latin typeface="+mn-ea"/>
                <a:cs typeface="Hack Nerd Font" panose="020B0609030202020204" pitchFamily="50" charset="0"/>
              </a:rPr>
              <a:t>写的内容都会暂存在</a:t>
            </a:r>
            <a:r>
              <a:rPr lang="en-US" altLang="zh-CN" sz="2400" dirty="0">
                <a:solidFill>
                  <a:srgbClr val="FF0000"/>
                </a:solidFill>
                <a:latin typeface="+mn-ea"/>
                <a:cs typeface="Hack Nerd Font" panose="020B0609030202020204" pitchFamily="50" charset="0"/>
              </a:rPr>
              <a:t>buffer</a:t>
            </a:r>
            <a:r>
              <a:rPr lang="zh-CN" altLang="en-US" sz="2400" dirty="0">
                <a:solidFill>
                  <a:srgbClr val="FF0000"/>
                </a:solidFill>
                <a:latin typeface="+mn-ea"/>
                <a:cs typeface="Hack Nerd Font" panose="020B0609030202020204" pitchFamily="50" charset="0"/>
              </a:rPr>
              <a:t>里，只用等到</a:t>
            </a:r>
            <a:r>
              <a:rPr lang="en-US" altLang="zh-CN" sz="2400" dirty="0" err="1">
                <a:solidFill>
                  <a:srgbClr val="FF0000"/>
                </a:solidFill>
                <a:latin typeface="Hack Nerd Font" panose="020B0609030202020204" pitchFamily="50" charset="0"/>
                <a:ea typeface="Hack Nerd Font" panose="020B0609030202020204" pitchFamily="50" charset="0"/>
                <a:cs typeface="Hack Nerd Font" panose="020B0609030202020204" pitchFamily="50" charset="0"/>
              </a:rPr>
              <a:t>f.close</a:t>
            </a:r>
            <a:r>
              <a:rPr lang="en-US" altLang="zh-CN" sz="2400" dirty="0">
                <a:solidFill>
                  <a:srgbClr val="FF0000"/>
                </a:solidFill>
                <a:latin typeface="Hack Nerd Font" panose="020B0609030202020204" pitchFamily="50" charset="0"/>
                <a:ea typeface="Hack Nerd Font" panose="020B0609030202020204" pitchFamily="50" charset="0"/>
                <a:cs typeface="Hack Nerd Font" panose="020B0609030202020204" pitchFamily="50" charset="0"/>
              </a:rPr>
              <a:t>()</a:t>
            </a:r>
            <a:r>
              <a:rPr lang="zh-CN" altLang="en-US" sz="2400" dirty="0">
                <a:solidFill>
                  <a:srgbClr val="FF0000"/>
                </a:solidFill>
                <a:latin typeface="+mn-ea"/>
                <a:cs typeface="Hack Nerd Font" panose="020B0609030202020204" pitchFamily="50" charset="0"/>
              </a:rPr>
              <a:t>之后才会</a:t>
            </a:r>
            <a:r>
              <a:rPr lang="en-US" altLang="zh-CN" sz="2400" dirty="0">
                <a:solidFill>
                  <a:srgbClr val="FF0000"/>
                </a:solidFill>
                <a:latin typeface="+mn-ea"/>
                <a:cs typeface="Hack Nerd Font" panose="020B0609030202020204" pitchFamily="50" charset="0"/>
              </a:rPr>
              <a:t>flush</a:t>
            </a:r>
            <a:r>
              <a:rPr lang="zh-CN" altLang="en-US" sz="2400" dirty="0">
                <a:solidFill>
                  <a:srgbClr val="FF0000"/>
                </a:solidFill>
                <a:latin typeface="+mn-ea"/>
                <a:cs typeface="Hack Nerd Font" panose="020B0609030202020204" pitchFamily="50" charset="0"/>
              </a:rPr>
              <a:t>到对应的文件。</a:t>
            </a:r>
            <a:endParaRPr lang="en-US" altLang="zh-CN" sz="2400" dirty="0">
              <a:solidFill>
                <a:srgbClr val="FF0000"/>
              </a:solidFill>
              <a:latin typeface="+mn-ea"/>
              <a:cs typeface="Hack Nerd Font" panose="020B0609030202020204" pitchFamily="50" charset="0"/>
            </a:endParaRPr>
          </a:p>
        </p:txBody>
      </p:sp>
    </p:spTree>
    <p:extLst>
      <p:ext uri="{BB962C8B-B14F-4D97-AF65-F5344CB8AC3E}">
        <p14:creationId xmlns:p14="http://schemas.microsoft.com/office/powerpoint/2010/main" val="2182160690"/>
      </p:ext>
    </p:extLst>
  </p:cSld>
  <p:clrMapOvr>
    <a:masterClrMapping/>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标题xxxxx"/>
          <p:cNvSpPr txBox="1"/>
          <p:nvPr/>
        </p:nvSpPr>
        <p:spPr>
          <a:xfrm>
            <a:off x="840682" y="488496"/>
            <a:ext cx="8968336" cy="512961"/>
          </a:xfrm>
          <a:prstGeom prst="rect">
            <a:avLst/>
          </a:prstGeom>
          <a:ln w="12700">
            <a:miter lim="400000"/>
          </a:ln>
        </p:spPr>
        <p:txBody>
          <a:bodyPr wrap="square" lIns="25400" tIns="25400" rIns="25400" bIns="25400" anchor="ctr">
            <a:spAutoFit/>
          </a:bodyPr>
          <a:lstStyle>
            <a:lvl1pPr defTabSz="457200">
              <a:lnSpc>
                <a:spcPct val="100000"/>
              </a:lnSpc>
              <a:spcBef>
                <a:spcPts val="0"/>
              </a:spcBef>
              <a:defRPr sz="6000">
                <a:latin typeface="PingFang SC Semibold" panose="020B0400000000000000" charset="-122"/>
                <a:ea typeface="PingFang SC Semibold" panose="020B0400000000000000" charset="-122"/>
                <a:cs typeface="PingFang SC Semibold" panose="020B0400000000000000" charset="-122"/>
                <a:sym typeface="PingFang SC Semibold" panose="020B0400000000000000" charset="-122"/>
              </a:defRPr>
            </a:lvl1pPr>
          </a:lstStyle>
          <a:p>
            <a:pPr defTabSz="228600" hangingPunct="0"/>
            <a:r>
              <a:rPr sz="3000" kern="0" dirty="0">
                <a:solidFill>
                  <a:srgbClr val="000000"/>
                </a:solidFill>
                <a:latin typeface="微软雅黑"/>
                <a:cs typeface="+mn-ea"/>
              </a:rPr>
              <a:t>考点</a:t>
            </a:r>
            <a:r>
              <a:rPr lang="en-US" sz="3000" kern="0" dirty="0">
                <a:solidFill>
                  <a:srgbClr val="000000"/>
                </a:solidFill>
                <a:latin typeface="微软雅黑"/>
                <a:cs typeface="+mn-ea"/>
              </a:rPr>
              <a:t>1</a:t>
            </a:r>
            <a:r>
              <a:rPr sz="3000" kern="0" dirty="0">
                <a:solidFill>
                  <a:srgbClr val="000000"/>
                </a:solidFill>
                <a:latin typeface="微软雅黑"/>
                <a:cs typeface="+mn-ea"/>
              </a:rPr>
              <a:t>.</a:t>
            </a:r>
            <a:r>
              <a:rPr lang="en-US" altLang="zh-CN" sz="3000" kern="0" dirty="0">
                <a:solidFill>
                  <a:srgbClr val="000000"/>
                </a:solidFill>
                <a:latin typeface="微软雅黑"/>
                <a:cs typeface="+mn-ea"/>
              </a:rPr>
              <a:t> File I/O – </a:t>
            </a:r>
            <a:r>
              <a:rPr lang="en-US" altLang="zh-CN" sz="3000" kern="0" dirty="0">
                <a:solidFill>
                  <a:srgbClr val="000000"/>
                </a:solidFill>
                <a:latin typeface="Hack Nerd Font" panose="020B0609030202020204" pitchFamily="50" charset="0"/>
                <a:ea typeface="Hack Nerd Font" panose="020B0609030202020204" pitchFamily="50" charset="0"/>
                <a:cs typeface="Hack Nerd Font" panose="020B0609030202020204" pitchFamily="50" charset="0"/>
              </a:rPr>
              <a:t>with</a:t>
            </a:r>
            <a:r>
              <a:rPr lang="en-US" altLang="zh-CN" sz="3000" kern="0" dirty="0">
                <a:solidFill>
                  <a:srgbClr val="000000"/>
                </a:solidFill>
                <a:latin typeface="微软雅黑"/>
                <a:cs typeface="+mn-ea"/>
              </a:rPr>
              <a:t> statement</a:t>
            </a:r>
            <a:endParaRPr lang="en-US" sz="3000" kern="0" dirty="0">
              <a:solidFill>
                <a:srgbClr val="000000"/>
              </a:solidFill>
              <a:latin typeface="Hack Nerd Font Regular" panose="020B0609030202020204" charset="0"/>
              <a:cs typeface="Hack Nerd Font Regular" panose="020B0609030202020204" charset="0"/>
            </a:endParaRPr>
          </a:p>
        </p:txBody>
      </p:sp>
      <p:pic>
        <p:nvPicPr>
          <p:cNvPr id="3" name="Picture 2">
            <a:extLst>
              <a:ext uri="{FF2B5EF4-FFF2-40B4-BE49-F238E27FC236}">
                <a16:creationId xmlns:a16="http://schemas.microsoft.com/office/drawing/2014/main" id="{E028D7E9-2868-D5B0-635B-793949D580B6}"/>
              </a:ext>
            </a:extLst>
          </p:cNvPr>
          <p:cNvPicPr>
            <a:picLocks noChangeAspect="1"/>
          </p:cNvPicPr>
          <p:nvPr/>
        </p:nvPicPr>
        <p:blipFill>
          <a:blip r:embed="rId2"/>
          <a:stretch>
            <a:fillRect/>
          </a:stretch>
        </p:blipFill>
        <p:spPr>
          <a:xfrm>
            <a:off x="733769" y="1572058"/>
            <a:ext cx="3067478" cy="1343212"/>
          </a:xfrm>
          <a:prstGeom prst="rect">
            <a:avLst/>
          </a:prstGeom>
        </p:spPr>
      </p:pic>
      <p:pic>
        <p:nvPicPr>
          <p:cNvPr id="6" name="Picture 5">
            <a:extLst>
              <a:ext uri="{FF2B5EF4-FFF2-40B4-BE49-F238E27FC236}">
                <a16:creationId xmlns:a16="http://schemas.microsoft.com/office/drawing/2014/main" id="{0838D558-6225-D4C1-704D-C367AB6789D7}"/>
              </a:ext>
            </a:extLst>
          </p:cNvPr>
          <p:cNvPicPr>
            <a:picLocks noChangeAspect="1"/>
          </p:cNvPicPr>
          <p:nvPr/>
        </p:nvPicPr>
        <p:blipFill>
          <a:blip r:embed="rId3"/>
          <a:stretch>
            <a:fillRect/>
          </a:stretch>
        </p:blipFill>
        <p:spPr>
          <a:xfrm>
            <a:off x="6429894" y="1586347"/>
            <a:ext cx="5087060" cy="1314633"/>
          </a:xfrm>
          <a:prstGeom prst="rect">
            <a:avLst/>
          </a:prstGeom>
        </p:spPr>
      </p:pic>
      <p:cxnSp>
        <p:nvCxnSpPr>
          <p:cNvPr id="7" name="Straight Arrow Connector 6">
            <a:extLst>
              <a:ext uri="{FF2B5EF4-FFF2-40B4-BE49-F238E27FC236}">
                <a16:creationId xmlns:a16="http://schemas.microsoft.com/office/drawing/2014/main" id="{A4D41928-3296-4764-1D91-5655F3A97808}"/>
              </a:ext>
            </a:extLst>
          </p:cNvPr>
          <p:cNvCxnSpPr>
            <a:cxnSpLocks/>
            <a:stCxn id="3" idx="3"/>
            <a:endCxn id="6" idx="1"/>
          </p:cNvCxnSpPr>
          <p:nvPr/>
        </p:nvCxnSpPr>
        <p:spPr>
          <a:xfrm>
            <a:off x="3801247" y="2243664"/>
            <a:ext cx="2628647"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56039CA1-27C7-7858-A76E-14D65865CEDE}"/>
              </a:ext>
            </a:extLst>
          </p:cNvPr>
          <p:cNvSpPr txBox="1"/>
          <p:nvPr/>
        </p:nvSpPr>
        <p:spPr>
          <a:xfrm>
            <a:off x="401781" y="2990770"/>
            <a:ext cx="11388437" cy="1135054"/>
          </a:xfrm>
          <a:prstGeom prst="rect">
            <a:avLst/>
          </a:prstGeom>
          <a:noFill/>
        </p:spPr>
        <p:txBody>
          <a:bodyPr wrap="square" rtlCol="0">
            <a:spAutoFit/>
          </a:bodyPr>
          <a:lstStyle/>
          <a:p>
            <a:pPr marL="342900" indent="-342900">
              <a:lnSpc>
                <a:spcPct val="150000"/>
              </a:lnSpc>
              <a:buFont typeface="Wingdings" pitchFamily="2" charset="2"/>
              <a:buChar char="v"/>
            </a:pPr>
            <a:r>
              <a:rPr lang="zh-CN" altLang="en-US" sz="2400" dirty="0">
                <a:latin typeface="+mn-ea"/>
              </a:rPr>
              <a:t>用</a:t>
            </a:r>
            <a:r>
              <a:rPr lang="en-US" altLang="zh-CN" sz="2400" dirty="0">
                <a:latin typeface="Hack Nerd Font" panose="020B0609030202020204" pitchFamily="50" charset="0"/>
                <a:ea typeface="Hack Nerd Font" panose="020B0609030202020204" pitchFamily="50" charset="0"/>
                <a:cs typeface="Hack Nerd Font" panose="020B0609030202020204" pitchFamily="50" charset="0"/>
              </a:rPr>
              <a:t>with</a:t>
            </a:r>
            <a:r>
              <a:rPr lang="zh-CN" altLang="en-US" sz="2400" dirty="0">
                <a:latin typeface="+mn-ea"/>
              </a:rPr>
              <a:t>就不需要专门去</a:t>
            </a:r>
            <a:r>
              <a:rPr lang="en-US" altLang="zh-CN" sz="2400" dirty="0">
                <a:latin typeface="+mn-ea"/>
              </a:rPr>
              <a:t>call </a:t>
            </a:r>
            <a:r>
              <a:rPr lang="en-US" altLang="zh-CN" sz="2400" dirty="0">
                <a:latin typeface="Hack Nerd Font" panose="020B0609030202020204" pitchFamily="50" charset="0"/>
                <a:ea typeface="Hack Nerd Font" panose="020B0609030202020204" pitchFamily="50" charset="0"/>
                <a:cs typeface="Hack Nerd Font" panose="020B0609030202020204" pitchFamily="50" charset="0"/>
              </a:rPr>
              <a:t>close()</a:t>
            </a:r>
            <a:r>
              <a:rPr lang="zh-CN" altLang="en-US" sz="2400" dirty="0">
                <a:latin typeface="Hack Nerd Font" panose="020B0609030202020204" pitchFamily="50" charset="0"/>
                <a:ea typeface="Hack Nerd Font" panose="020B0609030202020204" pitchFamily="50" charset="0"/>
                <a:cs typeface="Hack Nerd Font" panose="020B0609030202020204" pitchFamily="50" charset="0"/>
              </a:rPr>
              <a:t> </a:t>
            </a:r>
            <a:r>
              <a:rPr lang="en-US" altLang="zh-CN" sz="2400" dirty="0">
                <a:latin typeface="+mn-ea"/>
              </a:rPr>
              <a:t>method</a:t>
            </a:r>
            <a:r>
              <a:rPr lang="zh-CN" altLang="en-US" sz="2400" dirty="0">
                <a:latin typeface="+mn-ea"/>
              </a:rPr>
              <a:t>。</a:t>
            </a:r>
            <a:r>
              <a:rPr lang="en-US" altLang="zh-CN" sz="2400" dirty="0">
                <a:latin typeface="+mn-ea"/>
              </a:rPr>
              <a:t>Python</a:t>
            </a:r>
            <a:r>
              <a:rPr lang="zh-CN" altLang="en-US" sz="2400" dirty="0">
                <a:latin typeface="+mn-ea"/>
              </a:rPr>
              <a:t>会自动帮你关闭。</a:t>
            </a:r>
            <a:endParaRPr lang="en-US" altLang="zh-CN" sz="2400" dirty="0">
              <a:latin typeface="+mn-ea"/>
            </a:endParaRPr>
          </a:p>
          <a:p>
            <a:pPr marL="342900" indent="-342900">
              <a:lnSpc>
                <a:spcPct val="150000"/>
              </a:lnSpc>
              <a:buFont typeface="Wingdings" pitchFamily="2" charset="2"/>
              <a:buChar char="v"/>
            </a:pPr>
            <a:r>
              <a:rPr lang="zh-CN" altLang="en-US" sz="2400" dirty="0">
                <a:latin typeface="+mn-ea"/>
              </a:rPr>
              <a:t>但是</a:t>
            </a:r>
            <a:r>
              <a:rPr lang="en-US" altLang="zh-CN" sz="2400" dirty="0">
                <a:latin typeface="Hack Nerd Font" panose="020B0609030202020204" pitchFamily="50" charset="0"/>
                <a:ea typeface="Hack Nerd Font" panose="020B0609030202020204" pitchFamily="50" charset="0"/>
                <a:cs typeface="Hack Nerd Font" panose="020B0609030202020204" pitchFamily="50" charset="0"/>
              </a:rPr>
              <a:t>with</a:t>
            </a:r>
            <a:r>
              <a:rPr lang="zh-CN" altLang="en-US" sz="2400" dirty="0">
                <a:latin typeface="+mn-ea"/>
              </a:rPr>
              <a:t>是</a:t>
            </a:r>
            <a:r>
              <a:rPr lang="zh-CN" altLang="en-US" sz="2400" dirty="0">
                <a:solidFill>
                  <a:srgbClr val="FF0000"/>
                </a:solidFill>
                <a:latin typeface="+mn-ea"/>
              </a:rPr>
              <a:t>只有</a:t>
            </a:r>
            <a:r>
              <a:rPr lang="en-US" altLang="zh-CN" sz="2400" dirty="0">
                <a:solidFill>
                  <a:srgbClr val="FF0000"/>
                </a:solidFill>
                <a:latin typeface="+mn-ea"/>
              </a:rPr>
              <a:t>Python</a:t>
            </a:r>
            <a:r>
              <a:rPr lang="zh-CN" altLang="en-US" sz="2400" dirty="0">
                <a:solidFill>
                  <a:srgbClr val="FF0000"/>
                </a:solidFill>
                <a:latin typeface="+mn-ea"/>
              </a:rPr>
              <a:t>才有</a:t>
            </a:r>
            <a:r>
              <a:rPr lang="zh-CN" altLang="en-US" sz="2400" dirty="0">
                <a:latin typeface="+mn-ea"/>
              </a:rPr>
              <a:t>的</a:t>
            </a:r>
            <a:r>
              <a:rPr lang="en-US" altLang="zh-CN" sz="2400" dirty="0">
                <a:latin typeface="+mn-ea"/>
              </a:rPr>
              <a:t>Syntax</a:t>
            </a:r>
            <a:r>
              <a:rPr lang="zh-CN" altLang="en-US" sz="2400" dirty="0">
                <a:latin typeface="+mn-ea"/>
              </a:rPr>
              <a:t>，其它编程语言没有</a:t>
            </a:r>
            <a:endParaRPr lang="en-US" sz="2400" dirty="0">
              <a:latin typeface="+mn-ea"/>
            </a:endParaRPr>
          </a:p>
        </p:txBody>
      </p:sp>
      <p:sp>
        <p:nvSpPr>
          <p:cNvPr id="12" name="TextBox 11">
            <a:extLst>
              <a:ext uri="{FF2B5EF4-FFF2-40B4-BE49-F238E27FC236}">
                <a16:creationId xmlns:a16="http://schemas.microsoft.com/office/drawing/2014/main" id="{1B3F16AB-9B1C-42AA-B07B-86579190E701}"/>
              </a:ext>
            </a:extLst>
          </p:cNvPr>
          <p:cNvSpPr txBox="1"/>
          <p:nvPr/>
        </p:nvSpPr>
        <p:spPr>
          <a:xfrm>
            <a:off x="401780" y="4103095"/>
            <a:ext cx="11388437" cy="581057"/>
          </a:xfrm>
          <a:prstGeom prst="rect">
            <a:avLst/>
          </a:prstGeom>
          <a:noFill/>
        </p:spPr>
        <p:txBody>
          <a:bodyPr wrap="square" rtlCol="0">
            <a:spAutoFit/>
          </a:bodyPr>
          <a:lstStyle/>
          <a:p>
            <a:pPr marL="342900" indent="-342900">
              <a:lnSpc>
                <a:spcPct val="150000"/>
              </a:lnSpc>
              <a:buFont typeface="Wingdings" pitchFamily="2" charset="2"/>
              <a:buChar char="v"/>
            </a:pPr>
            <a:r>
              <a:rPr lang="zh-CN" altLang="en-US" sz="2400" dirty="0">
                <a:latin typeface="+mn-ea"/>
              </a:rPr>
              <a:t>我</a:t>
            </a:r>
            <a:r>
              <a:rPr lang="en-US" altLang="zh-CN" sz="2400" dirty="0">
                <a:latin typeface="+mn-ea"/>
              </a:rPr>
              <a:t>INFO1110</a:t>
            </a:r>
            <a:r>
              <a:rPr lang="zh-CN" altLang="en-US" sz="2400" dirty="0">
                <a:latin typeface="+mn-ea"/>
              </a:rPr>
              <a:t>最喜欢最喜欢用的读文件操作：</a:t>
            </a:r>
            <a:endParaRPr lang="en-US" sz="2400" dirty="0">
              <a:latin typeface="+mn-ea"/>
            </a:endParaRPr>
          </a:p>
        </p:txBody>
      </p:sp>
      <p:pic>
        <p:nvPicPr>
          <p:cNvPr id="14" name="Picture 13">
            <a:extLst>
              <a:ext uri="{FF2B5EF4-FFF2-40B4-BE49-F238E27FC236}">
                <a16:creationId xmlns:a16="http://schemas.microsoft.com/office/drawing/2014/main" id="{CD9DD985-3142-F5FF-322A-DED03E4A2839}"/>
              </a:ext>
            </a:extLst>
          </p:cNvPr>
          <p:cNvPicPr>
            <a:picLocks noChangeAspect="1"/>
          </p:cNvPicPr>
          <p:nvPr/>
        </p:nvPicPr>
        <p:blipFill>
          <a:blip r:embed="rId4"/>
          <a:stretch>
            <a:fillRect/>
          </a:stretch>
        </p:blipFill>
        <p:spPr>
          <a:xfrm>
            <a:off x="2578798" y="4703354"/>
            <a:ext cx="3581900" cy="1933845"/>
          </a:xfrm>
          <a:prstGeom prst="rect">
            <a:avLst/>
          </a:prstGeom>
        </p:spPr>
      </p:pic>
      <p:sp>
        <p:nvSpPr>
          <p:cNvPr id="15" name="TextBox 14">
            <a:extLst>
              <a:ext uri="{FF2B5EF4-FFF2-40B4-BE49-F238E27FC236}">
                <a16:creationId xmlns:a16="http://schemas.microsoft.com/office/drawing/2014/main" id="{104A201F-14FD-FF4E-FA20-B394FD066D41}"/>
              </a:ext>
            </a:extLst>
          </p:cNvPr>
          <p:cNvSpPr txBox="1"/>
          <p:nvPr/>
        </p:nvSpPr>
        <p:spPr>
          <a:xfrm>
            <a:off x="6339291" y="5960834"/>
            <a:ext cx="6417071" cy="580415"/>
          </a:xfrm>
          <a:prstGeom prst="rect">
            <a:avLst/>
          </a:prstGeom>
          <a:noFill/>
        </p:spPr>
        <p:txBody>
          <a:bodyPr wrap="square" rtlCol="0">
            <a:spAutoFit/>
          </a:bodyPr>
          <a:lstStyle/>
          <a:p>
            <a:pPr>
              <a:lnSpc>
                <a:spcPct val="150000"/>
              </a:lnSpc>
            </a:pPr>
            <a:r>
              <a:rPr lang="zh-CN" altLang="en-US" sz="2400" dirty="0">
                <a:latin typeface="+mn-ea"/>
              </a:rPr>
              <a:t>之后只需要读</a:t>
            </a:r>
            <a:r>
              <a:rPr lang="en-US" altLang="zh-CN" sz="2400" dirty="0">
                <a:latin typeface="+mn-ea"/>
              </a:rPr>
              <a:t>txt</a:t>
            </a:r>
            <a:r>
              <a:rPr lang="zh-CN" altLang="en-US" sz="2400" dirty="0">
                <a:latin typeface="+mn-ea"/>
              </a:rPr>
              <a:t>这个</a:t>
            </a:r>
            <a:r>
              <a:rPr lang="en-US" altLang="zh-CN" sz="2400" dirty="0">
                <a:latin typeface="+mn-ea"/>
              </a:rPr>
              <a:t>variable</a:t>
            </a:r>
            <a:r>
              <a:rPr lang="zh-CN" altLang="en-US" sz="2400" dirty="0">
                <a:latin typeface="+mn-ea"/>
              </a:rPr>
              <a:t>就可以啦！</a:t>
            </a:r>
            <a:endParaRPr lang="en-US" sz="2400" dirty="0">
              <a:latin typeface="+mn-ea"/>
            </a:endParaRPr>
          </a:p>
        </p:txBody>
      </p:sp>
    </p:spTree>
    <p:extLst>
      <p:ext uri="{BB962C8B-B14F-4D97-AF65-F5344CB8AC3E}">
        <p14:creationId xmlns:p14="http://schemas.microsoft.com/office/powerpoint/2010/main" val="2410686315"/>
      </p:ext>
    </p:extLst>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标题xxxxx"/>
          <p:cNvSpPr txBox="1"/>
          <p:nvPr/>
        </p:nvSpPr>
        <p:spPr>
          <a:xfrm>
            <a:off x="840682" y="488496"/>
            <a:ext cx="8968336" cy="512961"/>
          </a:xfrm>
          <a:prstGeom prst="rect">
            <a:avLst/>
          </a:prstGeom>
          <a:ln w="12700">
            <a:miter lim="400000"/>
          </a:ln>
        </p:spPr>
        <p:txBody>
          <a:bodyPr wrap="square" lIns="25400" tIns="25400" rIns="25400" bIns="25400" anchor="ctr">
            <a:spAutoFit/>
          </a:bodyPr>
          <a:lstStyle>
            <a:lvl1pPr defTabSz="457200">
              <a:lnSpc>
                <a:spcPct val="100000"/>
              </a:lnSpc>
              <a:spcBef>
                <a:spcPts val="0"/>
              </a:spcBef>
              <a:defRPr sz="6000">
                <a:latin typeface="PingFang SC Semibold" panose="020B0400000000000000" charset="-122"/>
                <a:ea typeface="PingFang SC Semibold" panose="020B0400000000000000" charset="-122"/>
                <a:cs typeface="PingFang SC Semibold" panose="020B0400000000000000" charset="-122"/>
                <a:sym typeface="PingFang SC Semibold" panose="020B0400000000000000" charset="-122"/>
              </a:defRPr>
            </a:lvl1pPr>
          </a:lstStyle>
          <a:p>
            <a:pPr defTabSz="228600" hangingPunct="0"/>
            <a:r>
              <a:rPr sz="3000" kern="0" dirty="0">
                <a:solidFill>
                  <a:srgbClr val="000000"/>
                </a:solidFill>
                <a:latin typeface="微软雅黑"/>
                <a:cs typeface="+mn-ea"/>
              </a:rPr>
              <a:t>考点</a:t>
            </a:r>
            <a:r>
              <a:rPr lang="en-US" sz="3000" kern="0" dirty="0">
                <a:solidFill>
                  <a:srgbClr val="000000"/>
                </a:solidFill>
                <a:latin typeface="微软雅黑"/>
                <a:cs typeface="+mn-ea"/>
              </a:rPr>
              <a:t>2</a:t>
            </a:r>
            <a:r>
              <a:rPr sz="3000" kern="0" dirty="0">
                <a:solidFill>
                  <a:srgbClr val="000000"/>
                </a:solidFill>
                <a:latin typeface="微软雅黑"/>
                <a:cs typeface="+mn-ea"/>
              </a:rPr>
              <a:t>.</a:t>
            </a:r>
            <a:r>
              <a:rPr lang="en-US" altLang="zh-CN" sz="3000" kern="0" dirty="0">
                <a:solidFill>
                  <a:srgbClr val="000000"/>
                </a:solidFill>
                <a:latin typeface="微软雅黑"/>
                <a:cs typeface="+mn-ea"/>
              </a:rPr>
              <a:t> File names and their extensions *</a:t>
            </a:r>
            <a:endParaRPr lang="en-US" sz="3000" kern="0" dirty="0">
              <a:solidFill>
                <a:srgbClr val="000000"/>
              </a:solidFill>
              <a:latin typeface="Hack Nerd Font Regular" panose="020B0609030202020204" charset="0"/>
              <a:cs typeface="Hack Nerd Font Regular" panose="020B0609030202020204" charset="0"/>
            </a:endParaRPr>
          </a:p>
        </p:txBody>
      </p:sp>
      <p:sp>
        <p:nvSpPr>
          <p:cNvPr id="2" name="TextBox 1">
            <a:extLst>
              <a:ext uri="{FF2B5EF4-FFF2-40B4-BE49-F238E27FC236}">
                <a16:creationId xmlns:a16="http://schemas.microsoft.com/office/drawing/2014/main" id="{330DAC82-7CA8-3346-4630-192A399AEC11}"/>
              </a:ext>
            </a:extLst>
          </p:cNvPr>
          <p:cNvSpPr txBox="1"/>
          <p:nvPr/>
        </p:nvSpPr>
        <p:spPr>
          <a:xfrm>
            <a:off x="401781" y="1514307"/>
            <a:ext cx="11388437" cy="2797048"/>
          </a:xfrm>
          <a:prstGeom prst="rect">
            <a:avLst/>
          </a:prstGeom>
          <a:noFill/>
        </p:spPr>
        <p:txBody>
          <a:bodyPr wrap="square" rtlCol="0">
            <a:spAutoFit/>
          </a:bodyPr>
          <a:lstStyle/>
          <a:p>
            <a:pPr marL="342900" indent="-342900">
              <a:lnSpc>
                <a:spcPct val="150000"/>
              </a:lnSpc>
              <a:buFont typeface="Wingdings" pitchFamily="2" charset="2"/>
              <a:buChar char="v"/>
            </a:pPr>
            <a:r>
              <a:rPr lang="en-US" altLang="zh-CN" sz="2400" dirty="0">
                <a:latin typeface="+mn-ea"/>
              </a:rPr>
              <a:t>The file extension is a </a:t>
            </a:r>
            <a:r>
              <a:rPr lang="en-US" altLang="zh-CN" sz="2400" b="1" dirty="0">
                <a:solidFill>
                  <a:srgbClr val="FF0000"/>
                </a:solidFill>
                <a:latin typeface="+mn-ea"/>
              </a:rPr>
              <a:t>convention</a:t>
            </a:r>
            <a:r>
              <a:rPr lang="en-US" altLang="zh-CN" sz="2400" dirty="0">
                <a:latin typeface="+mn-ea"/>
              </a:rPr>
              <a:t> that provides a </a:t>
            </a:r>
            <a:r>
              <a:rPr lang="en-US" altLang="zh-CN" sz="2400" b="1" dirty="0">
                <a:latin typeface="+mn-ea"/>
              </a:rPr>
              <a:t>hint</a:t>
            </a:r>
            <a:r>
              <a:rPr lang="en-US" altLang="zh-CN" sz="2400" dirty="0">
                <a:latin typeface="+mn-ea"/>
              </a:rPr>
              <a:t> about the file type and its intended use, allowing operating systems and applications to associate files with appropriate programs and utilities. </a:t>
            </a:r>
            <a:r>
              <a:rPr lang="en-US" altLang="zh-CN" sz="2400" b="1" dirty="0">
                <a:solidFill>
                  <a:srgbClr val="FF0000"/>
                </a:solidFill>
                <a:latin typeface="+mn-ea"/>
              </a:rPr>
              <a:t>However, the actual content and format of a file are not solely determined by its extension.</a:t>
            </a:r>
            <a:endParaRPr lang="en-US" sz="2400" b="1" dirty="0">
              <a:solidFill>
                <a:srgbClr val="FF0000"/>
              </a:solidFill>
              <a:latin typeface="+mn-ea"/>
            </a:endParaRPr>
          </a:p>
        </p:txBody>
      </p:sp>
      <p:sp>
        <p:nvSpPr>
          <p:cNvPr id="4" name="TextBox 3">
            <a:extLst>
              <a:ext uri="{FF2B5EF4-FFF2-40B4-BE49-F238E27FC236}">
                <a16:creationId xmlns:a16="http://schemas.microsoft.com/office/drawing/2014/main" id="{45C497C1-61BD-5DAC-2886-68A9212B4D3A}"/>
              </a:ext>
            </a:extLst>
          </p:cNvPr>
          <p:cNvSpPr txBox="1"/>
          <p:nvPr/>
        </p:nvSpPr>
        <p:spPr>
          <a:xfrm>
            <a:off x="401780" y="4237120"/>
            <a:ext cx="11388437" cy="1135054"/>
          </a:xfrm>
          <a:prstGeom prst="rect">
            <a:avLst/>
          </a:prstGeom>
          <a:noFill/>
        </p:spPr>
        <p:txBody>
          <a:bodyPr wrap="square" rtlCol="0">
            <a:spAutoFit/>
          </a:bodyPr>
          <a:lstStyle/>
          <a:p>
            <a:pPr marL="342900" indent="-342900">
              <a:lnSpc>
                <a:spcPct val="150000"/>
              </a:lnSpc>
              <a:buFont typeface="Wingdings" pitchFamily="2" charset="2"/>
              <a:buChar char="v"/>
            </a:pPr>
            <a:r>
              <a:rPr lang="zh-CN" altLang="en-US" sz="2400" dirty="0">
                <a:latin typeface="+mn-ea"/>
              </a:rPr>
              <a:t>所以，把一张图片的后缀名从</a:t>
            </a:r>
            <a:r>
              <a:rPr lang="en-US" altLang="zh-CN" sz="2400" dirty="0">
                <a:latin typeface="+mn-ea"/>
              </a:rPr>
              <a:t>.jpg</a:t>
            </a:r>
            <a:r>
              <a:rPr lang="zh-CN" altLang="en-US" sz="2400" dirty="0">
                <a:latin typeface="+mn-ea"/>
              </a:rPr>
              <a:t>改成</a:t>
            </a:r>
            <a:r>
              <a:rPr lang="en-US" altLang="zh-CN" sz="2400" dirty="0">
                <a:latin typeface="+mn-ea"/>
              </a:rPr>
              <a:t>.pdf</a:t>
            </a:r>
            <a:r>
              <a:rPr lang="zh-CN" altLang="en-US" sz="2400" dirty="0">
                <a:latin typeface="+mn-ea"/>
              </a:rPr>
              <a:t>并不就意味着你把一张图片转换成了</a:t>
            </a:r>
            <a:r>
              <a:rPr lang="en-US" altLang="zh-CN" sz="2400" dirty="0">
                <a:latin typeface="+mn-ea"/>
              </a:rPr>
              <a:t>PDF</a:t>
            </a:r>
            <a:r>
              <a:rPr lang="zh-CN" altLang="en-US" sz="2400" dirty="0">
                <a:latin typeface="+mn-ea"/>
              </a:rPr>
              <a:t>文档。只是改了文件名，不会影响文件本身存的</a:t>
            </a:r>
            <a:r>
              <a:rPr lang="en-US" altLang="zh-CN" sz="2400" dirty="0">
                <a:latin typeface="+mn-ea"/>
              </a:rPr>
              <a:t>data</a:t>
            </a:r>
            <a:r>
              <a:rPr lang="zh-CN" altLang="en-US" sz="2400" dirty="0">
                <a:latin typeface="+mn-ea"/>
              </a:rPr>
              <a:t>和</a:t>
            </a:r>
            <a:r>
              <a:rPr lang="en-US" altLang="zh-CN" sz="2400" dirty="0">
                <a:latin typeface="+mn-ea"/>
              </a:rPr>
              <a:t>format</a:t>
            </a:r>
            <a:r>
              <a:rPr lang="zh-CN" altLang="en-US" sz="2400" dirty="0">
                <a:latin typeface="+mn-ea"/>
              </a:rPr>
              <a:t>。</a:t>
            </a:r>
            <a:endParaRPr lang="en-US" sz="2400" b="1" dirty="0">
              <a:solidFill>
                <a:srgbClr val="FF0000"/>
              </a:solidFill>
              <a:latin typeface="+mn-ea"/>
            </a:endParaRPr>
          </a:p>
        </p:txBody>
      </p:sp>
      <p:pic>
        <p:nvPicPr>
          <p:cNvPr id="8" name="Picture 7">
            <a:extLst>
              <a:ext uri="{FF2B5EF4-FFF2-40B4-BE49-F238E27FC236}">
                <a16:creationId xmlns:a16="http://schemas.microsoft.com/office/drawing/2014/main" id="{97CA318B-959D-A937-359B-6EB5A2D61C35}"/>
              </a:ext>
            </a:extLst>
          </p:cNvPr>
          <p:cNvPicPr>
            <a:picLocks noChangeAspect="1"/>
          </p:cNvPicPr>
          <p:nvPr/>
        </p:nvPicPr>
        <p:blipFill>
          <a:blip r:embed="rId2"/>
          <a:stretch>
            <a:fillRect/>
          </a:stretch>
        </p:blipFill>
        <p:spPr>
          <a:xfrm>
            <a:off x="3845718" y="5343693"/>
            <a:ext cx="4500563" cy="1514307"/>
          </a:xfrm>
          <a:prstGeom prst="rect">
            <a:avLst/>
          </a:prstGeom>
        </p:spPr>
      </p:pic>
    </p:spTree>
    <p:extLst>
      <p:ext uri="{BB962C8B-B14F-4D97-AF65-F5344CB8AC3E}">
        <p14:creationId xmlns:p14="http://schemas.microsoft.com/office/powerpoint/2010/main" val="3277211798"/>
      </p:ext>
    </p:extLst>
  </p:cSld>
  <p:clrMapOvr>
    <a:masterClrMapping/>
  </p:clrMapOvr>
  <p:transition spd="slow">
    <p:push di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标题xxxxx"/>
          <p:cNvSpPr txBox="1"/>
          <p:nvPr/>
        </p:nvSpPr>
        <p:spPr>
          <a:xfrm>
            <a:off x="840682" y="488496"/>
            <a:ext cx="8968336" cy="512961"/>
          </a:xfrm>
          <a:prstGeom prst="rect">
            <a:avLst/>
          </a:prstGeom>
          <a:ln w="12700">
            <a:miter lim="400000"/>
          </a:ln>
        </p:spPr>
        <p:txBody>
          <a:bodyPr wrap="square" lIns="25400" tIns="25400" rIns="25400" bIns="25400" anchor="ctr">
            <a:spAutoFit/>
          </a:bodyPr>
          <a:lstStyle>
            <a:lvl1pPr defTabSz="457200">
              <a:lnSpc>
                <a:spcPct val="100000"/>
              </a:lnSpc>
              <a:spcBef>
                <a:spcPts val="0"/>
              </a:spcBef>
              <a:defRPr sz="6000">
                <a:latin typeface="PingFang SC Semibold" panose="020B0400000000000000" charset="-122"/>
                <a:ea typeface="PingFang SC Semibold" panose="020B0400000000000000" charset="-122"/>
                <a:cs typeface="PingFang SC Semibold" panose="020B0400000000000000" charset="-122"/>
                <a:sym typeface="PingFang SC Semibold" panose="020B0400000000000000" charset="-122"/>
              </a:defRPr>
            </a:lvl1pPr>
          </a:lstStyle>
          <a:p>
            <a:pPr defTabSz="228600" hangingPunct="0"/>
            <a:r>
              <a:rPr sz="3000" kern="0" dirty="0">
                <a:solidFill>
                  <a:srgbClr val="000000"/>
                </a:solidFill>
                <a:latin typeface="微软雅黑"/>
                <a:cs typeface="+mn-ea"/>
              </a:rPr>
              <a:t>考点</a:t>
            </a:r>
            <a:r>
              <a:rPr lang="en-US" sz="3000" kern="0" dirty="0">
                <a:solidFill>
                  <a:srgbClr val="000000"/>
                </a:solidFill>
                <a:latin typeface="微软雅黑"/>
                <a:cs typeface="+mn-ea"/>
              </a:rPr>
              <a:t>3</a:t>
            </a:r>
            <a:r>
              <a:rPr sz="3000" kern="0" dirty="0">
                <a:solidFill>
                  <a:srgbClr val="000000"/>
                </a:solidFill>
                <a:latin typeface="微软雅黑"/>
                <a:cs typeface="+mn-ea"/>
              </a:rPr>
              <a:t>.</a:t>
            </a:r>
            <a:r>
              <a:rPr lang="en-US" sz="3000" kern="0" dirty="0">
                <a:solidFill>
                  <a:srgbClr val="000000"/>
                </a:solidFill>
                <a:latin typeface="微软雅黑"/>
                <a:cs typeface="+mn-ea"/>
              </a:rPr>
              <a:t> </a:t>
            </a:r>
            <a:r>
              <a:rPr lang="en-US" sz="3000" kern="0" dirty="0" err="1">
                <a:solidFill>
                  <a:srgbClr val="000000"/>
                </a:solidFill>
                <a:latin typeface="Hack Nerd Font" panose="020B0609030202020204" pitchFamily="50" charset="0"/>
                <a:ea typeface="Hack Nerd Font" panose="020B0609030202020204" pitchFamily="50" charset="0"/>
                <a:cs typeface="Hack Nerd Font" panose="020B0609030202020204" pitchFamily="50" charset="0"/>
              </a:rPr>
              <a:t>os</a:t>
            </a:r>
            <a:r>
              <a:rPr lang="en-US" sz="3000" kern="0" dirty="0">
                <a:solidFill>
                  <a:srgbClr val="000000"/>
                </a:solidFill>
                <a:latin typeface="微软雅黑"/>
                <a:cs typeface="+mn-ea"/>
              </a:rPr>
              <a:t> module * </a:t>
            </a:r>
            <a:endParaRPr lang="en-US" sz="3000" kern="0" dirty="0">
              <a:solidFill>
                <a:srgbClr val="000000"/>
              </a:solidFill>
              <a:latin typeface="Hack Nerd Font Regular" panose="020B0609030202020204" charset="0"/>
              <a:cs typeface="Hack Nerd Font Regular" panose="020B0609030202020204" charset="0"/>
            </a:endParaRPr>
          </a:p>
        </p:txBody>
      </p:sp>
      <p:sp>
        <p:nvSpPr>
          <p:cNvPr id="2" name="TextBox 1">
            <a:extLst>
              <a:ext uri="{FF2B5EF4-FFF2-40B4-BE49-F238E27FC236}">
                <a16:creationId xmlns:a16="http://schemas.microsoft.com/office/drawing/2014/main" id="{61A65EE0-8BB9-0AF2-76D1-05FF2033ECC9}"/>
              </a:ext>
            </a:extLst>
          </p:cNvPr>
          <p:cNvSpPr txBox="1"/>
          <p:nvPr/>
        </p:nvSpPr>
        <p:spPr>
          <a:xfrm>
            <a:off x="10324061" y="6277585"/>
            <a:ext cx="2066479" cy="580415"/>
          </a:xfrm>
          <a:prstGeom prst="rect">
            <a:avLst/>
          </a:prstGeom>
          <a:noFill/>
        </p:spPr>
        <p:txBody>
          <a:bodyPr wrap="square" rtlCol="0">
            <a:spAutoFit/>
          </a:bodyPr>
          <a:lstStyle/>
          <a:p>
            <a:pPr>
              <a:lnSpc>
                <a:spcPct val="150000"/>
              </a:lnSpc>
            </a:pPr>
            <a:r>
              <a:rPr lang="en-US" altLang="zh-CN" sz="2400" dirty="0">
                <a:latin typeface="+mn-ea"/>
                <a:hlinkClick r:id="rId2"/>
              </a:rPr>
              <a:t>Official Doc</a:t>
            </a:r>
            <a:endParaRPr lang="en-US" sz="2400" dirty="0">
              <a:latin typeface="+mn-ea"/>
            </a:endParaRPr>
          </a:p>
        </p:txBody>
      </p:sp>
      <p:sp>
        <p:nvSpPr>
          <p:cNvPr id="3" name="TextBox 2">
            <a:extLst>
              <a:ext uri="{FF2B5EF4-FFF2-40B4-BE49-F238E27FC236}">
                <a16:creationId xmlns:a16="http://schemas.microsoft.com/office/drawing/2014/main" id="{320BCEE5-22B3-A6E3-3298-8154C2DEFF6D}"/>
              </a:ext>
            </a:extLst>
          </p:cNvPr>
          <p:cNvSpPr txBox="1"/>
          <p:nvPr/>
        </p:nvSpPr>
        <p:spPr>
          <a:xfrm>
            <a:off x="401781" y="1420584"/>
            <a:ext cx="11619643" cy="5567037"/>
          </a:xfrm>
          <a:prstGeom prst="rect">
            <a:avLst/>
          </a:prstGeom>
          <a:noFill/>
        </p:spPr>
        <p:txBody>
          <a:bodyPr wrap="square" rtlCol="0">
            <a:spAutoFit/>
          </a:bodyPr>
          <a:lstStyle/>
          <a:p>
            <a:pPr marL="342900" indent="-342900">
              <a:lnSpc>
                <a:spcPct val="150000"/>
              </a:lnSpc>
              <a:buFont typeface="Wingdings" pitchFamily="2" charset="2"/>
              <a:buChar char="v"/>
            </a:pPr>
            <a:r>
              <a:rPr lang="en-US" altLang="zh-CN" sz="2400" dirty="0" err="1">
                <a:latin typeface="Hack Nerd Font" panose="020B0609030202020204" pitchFamily="50" charset="0"/>
                <a:ea typeface="Hack Nerd Font" panose="020B0609030202020204" pitchFamily="50" charset="0"/>
                <a:cs typeface="Hack Nerd Font" panose="020B0609030202020204" pitchFamily="50" charset="0"/>
              </a:rPr>
              <a:t>os.getcwd</a:t>
            </a:r>
            <a:r>
              <a:rPr lang="en-US" altLang="zh-CN" sz="2400" dirty="0">
                <a:latin typeface="Hack Nerd Font" panose="020B0609030202020204" pitchFamily="50" charset="0"/>
                <a:ea typeface="Hack Nerd Font" panose="020B0609030202020204" pitchFamily="50" charset="0"/>
                <a:cs typeface="Hack Nerd Font" panose="020B0609030202020204" pitchFamily="50" charset="0"/>
              </a:rPr>
              <a:t>() </a:t>
            </a:r>
            <a:r>
              <a:rPr lang="en-US" altLang="zh-CN" sz="2400" dirty="0">
                <a:latin typeface="+mn-ea"/>
              </a:rPr>
              <a:t>- Return a string representing the current working directory.</a:t>
            </a:r>
          </a:p>
          <a:p>
            <a:pPr marL="342900" indent="-342900">
              <a:lnSpc>
                <a:spcPct val="150000"/>
              </a:lnSpc>
              <a:buFont typeface="Wingdings" pitchFamily="2" charset="2"/>
              <a:buChar char="v"/>
            </a:pPr>
            <a:r>
              <a:rPr lang="en-US" sz="2400" dirty="0" err="1">
                <a:latin typeface="Hack Nerd Font" panose="020B0609030202020204" pitchFamily="50" charset="0"/>
                <a:ea typeface="Hack Nerd Font" panose="020B0609030202020204" pitchFamily="50" charset="0"/>
                <a:cs typeface="Hack Nerd Font" panose="020B0609030202020204" pitchFamily="50" charset="0"/>
              </a:rPr>
              <a:t>os.listdir</a:t>
            </a:r>
            <a:r>
              <a:rPr lang="en-US" sz="2400" dirty="0">
                <a:latin typeface="Hack Nerd Font" panose="020B0609030202020204" pitchFamily="50" charset="0"/>
                <a:ea typeface="Hack Nerd Font" panose="020B0609030202020204" pitchFamily="50" charset="0"/>
                <a:cs typeface="Hack Nerd Font" panose="020B0609030202020204" pitchFamily="50" charset="0"/>
              </a:rPr>
              <a:t>(path: str) </a:t>
            </a:r>
            <a:r>
              <a:rPr lang="en-US" sz="2400" dirty="0">
                <a:latin typeface="+mn-ea"/>
              </a:rPr>
              <a:t>- Return a list containing the names of the entries in the directory given by path.</a:t>
            </a:r>
          </a:p>
          <a:p>
            <a:pPr marL="342900" indent="-342900">
              <a:lnSpc>
                <a:spcPct val="150000"/>
              </a:lnSpc>
              <a:buFont typeface="Wingdings" pitchFamily="2" charset="2"/>
              <a:buChar char="v"/>
            </a:pPr>
            <a:endParaRPr lang="en-US" sz="2400" dirty="0">
              <a:latin typeface="+mn-ea"/>
            </a:endParaRPr>
          </a:p>
          <a:p>
            <a:pPr marL="342900" indent="-342900">
              <a:lnSpc>
                <a:spcPct val="150000"/>
              </a:lnSpc>
              <a:buFont typeface="Wingdings" pitchFamily="2" charset="2"/>
              <a:buChar char="v"/>
            </a:pPr>
            <a:r>
              <a:rPr lang="en-US" sz="2400" dirty="0" err="1">
                <a:latin typeface="Hack Nerd Font" panose="020B0609030202020204" pitchFamily="50" charset="0"/>
                <a:ea typeface="Hack Nerd Font" panose="020B0609030202020204" pitchFamily="50" charset="0"/>
                <a:cs typeface="Hack Nerd Font" panose="020B0609030202020204" pitchFamily="50" charset="0"/>
              </a:rPr>
              <a:t>os.path.exists</a:t>
            </a:r>
            <a:r>
              <a:rPr lang="en-US" sz="2400" dirty="0">
                <a:latin typeface="Hack Nerd Font" panose="020B0609030202020204" pitchFamily="50" charset="0"/>
                <a:ea typeface="Hack Nerd Font" panose="020B0609030202020204" pitchFamily="50" charset="0"/>
                <a:cs typeface="Hack Nerd Font" panose="020B0609030202020204" pitchFamily="50" charset="0"/>
              </a:rPr>
              <a:t>(path: str) </a:t>
            </a:r>
            <a:r>
              <a:rPr lang="en-US" sz="2400" dirty="0">
                <a:latin typeface="+mn-ea"/>
              </a:rPr>
              <a:t>- Check if the path exists</a:t>
            </a:r>
          </a:p>
          <a:p>
            <a:pPr marL="342900" indent="-342900">
              <a:lnSpc>
                <a:spcPct val="150000"/>
              </a:lnSpc>
              <a:buFont typeface="Wingdings" pitchFamily="2" charset="2"/>
              <a:buChar char="v"/>
            </a:pPr>
            <a:r>
              <a:rPr lang="en-US" sz="2400" dirty="0" err="1">
                <a:latin typeface="Hack Nerd Font" panose="020B0609030202020204" pitchFamily="50" charset="0"/>
                <a:ea typeface="Hack Nerd Font" panose="020B0609030202020204" pitchFamily="50" charset="0"/>
                <a:cs typeface="Hack Nerd Font" panose="020B0609030202020204" pitchFamily="50" charset="0"/>
              </a:rPr>
              <a:t>os.path.isdir</a:t>
            </a:r>
            <a:r>
              <a:rPr lang="en-US" sz="2400" dirty="0">
                <a:latin typeface="Hack Nerd Font" panose="020B0609030202020204" pitchFamily="50" charset="0"/>
                <a:ea typeface="Hack Nerd Font" panose="020B0609030202020204" pitchFamily="50" charset="0"/>
                <a:cs typeface="Hack Nerd Font" panose="020B0609030202020204" pitchFamily="50" charset="0"/>
              </a:rPr>
              <a:t>(path: str) </a:t>
            </a:r>
            <a:r>
              <a:rPr lang="en-US" sz="2400" dirty="0">
                <a:latin typeface="+mn-ea"/>
              </a:rPr>
              <a:t>- Check if the path is a directory</a:t>
            </a:r>
          </a:p>
          <a:p>
            <a:pPr marL="342900" indent="-342900">
              <a:lnSpc>
                <a:spcPct val="150000"/>
              </a:lnSpc>
              <a:buFont typeface="Wingdings" pitchFamily="2" charset="2"/>
              <a:buChar char="v"/>
            </a:pPr>
            <a:r>
              <a:rPr lang="en-US" sz="2400" dirty="0" err="1">
                <a:latin typeface="Hack Nerd Font" panose="020B0609030202020204" pitchFamily="50" charset="0"/>
                <a:ea typeface="Hack Nerd Font" panose="020B0609030202020204" pitchFamily="50" charset="0"/>
                <a:cs typeface="Hack Nerd Font" panose="020B0609030202020204" pitchFamily="50" charset="0"/>
              </a:rPr>
              <a:t>os.path.idfile</a:t>
            </a:r>
            <a:r>
              <a:rPr lang="en-US" sz="2400" dirty="0">
                <a:latin typeface="Hack Nerd Font" panose="020B0609030202020204" pitchFamily="50" charset="0"/>
                <a:ea typeface="Hack Nerd Font" panose="020B0609030202020204" pitchFamily="50" charset="0"/>
                <a:cs typeface="Hack Nerd Font" panose="020B0609030202020204" pitchFamily="50" charset="0"/>
              </a:rPr>
              <a:t>(path: str) </a:t>
            </a:r>
            <a:r>
              <a:rPr lang="en-US" sz="2400" dirty="0">
                <a:latin typeface="+mn-ea"/>
              </a:rPr>
              <a:t>- Check if the path is a regular file</a:t>
            </a:r>
          </a:p>
          <a:p>
            <a:pPr marL="342900" indent="-342900">
              <a:lnSpc>
                <a:spcPct val="150000"/>
              </a:lnSpc>
              <a:buFont typeface="Wingdings" pitchFamily="2" charset="2"/>
              <a:buChar char="v"/>
            </a:pPr>
            <a:r>
              <a:rPr lang="en-US" sz="2400" dirty="0" err="1">
                <a:latin typeface="Hack Nerd Font" panose="020B0609030202020204" pitchFamily="50" charset="0"/>
                <a:ea typeface="Hack Nerd Font" panose="020B0609030202020204" pitchFamily="50" charset="0"/>
                <a:cs typeface="Hack Nerd Font" panose="020B0609030202020204" pitchFamily="50" charset="0"/>
              </a:rPr>
              <a:t>os.path.abspath</a:t>
            </a:r>
            <a:r>
              <a:rPr lang="en-US" sz="2400" dirty="0">
                <a:latin typeface="Hack Nerd Font" panose="020B0609030202020204" pitchFamily="50" charset="0"/>
                <a:ea typeface="Hack Nerd Font" panose="020B0609030202020204" pitchFamily="50" charset="0"/>
                <a:cs typeface="Hack Nerd Font" panose="020B0609030202020204" pitchFamily="50" charset="0"/>
              </a:rPr>
              <a:t>(path: str) </a:t>
            </a:r>
            <a:r>
              <a:rPr lang="en-US" sz="2400" dirty="0">
                <a:latin typeface="+mn-ea"/>
              </a:rPr>
              <a:t>- Return the absolute path of the given path</a:t>
            </a:r>
          </a:p>
          <a:p>
            <a:pPr marL="342900" indent="-342900">
              <a:lnSpc>
                <a:spcPct val="150000"/>
              </a:lnSpc>
              <a:buFont typeface="Wingdings" pitchFamily="2" charset="2"/>
              <a:buChar char="v"/>
            </a:pPr>
            <a:endParaRPr lang="en-US" sz="2400" dirty="0">
              <a:latin typeface="+mn-ea"/>
            </a:endParaRPr>
          </a:p>
        </p:txBody>
      </p:sp>
    </p:spTree>
    <p:extLst>
      <p:ext uri="{BB962C8B-B14F-4D97-AF65-F5344CB8AC3E}">
        <p14:creationId xmlns:p14="http://schemas.microsoft.com/office/powerpoint/2010/main" val="952911075"/>
      </p:ext>
    </p:extLst>
  </p:cSld>
  <p:clrMapOvr>
    <a:masterClrMapping/>
  </p:clrMapOvr>
  <p:transition spd="slow">
    <p:push di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标题xxxxx"/>
          <p:cNvSpPr txBox="1"/>
          <p:nvPr/>
        </p:nvSpPr>
        <p:spPr>
          <a:xfrm>
            <a:off x="840682" y="488496"/>
            <a:ext cx="8968336" cy="512961"/>
          </a:xfrm>
          <a:prstGeom prst="rect">
            <a:avLst/>
          </a:prstGeom>
          <a:ln w="12700">
            <a:miter lim="400000"/>
          </a:ln>
        </p:spPr>
        <p:txBody>
          <a:bodyPr wrap="square" lIns="25400" tIns="25400" rIns="25400" bIns="25400" anchor="ctr">
            <a:spAutoFit/>
          </a:bodyPr>
          <a:lstStyle>
            <a:lvl1pPr defTabSz="457200">
              <a:lnSpc>
                <a:spcPct val="100000"/>
              </a:lnSpc>
              <a:spcBef>
                <a:spcPts val="0"/>
              </a:spcBef>
              <a:defRPr sz="6000">
                <a:latin typeface="PingFang SC Semibold" panose="020B0400000000000000" charset="-122"/>
                <a:ea typeface="PingFang SC Semibold" panose="020B0400000000000000" charset="-122"/>
                <a:cs typeface="PingFang SC Semibold" panose="020B0400000000000000" charset="-122"/>
                <a:sym typeface="PingFang SC Semibold" panose="020B0400000000000000" charset="-122"/>
              </a:defRPr>
            </a:lvl1pPr>
          </a:lstStyle>
          <a:p>
            <a:pPr defTabSz="228600" hangingPunct="0"/>
            <a:r>
              <a:rPr sz="3000" kern="0" dirty="0">
                <a:solidFill>
                  <a:srgbClr val="000000"/>
                </a:solidFill>
                <a:latin typeface="微软雅黑"/>
                <a:cs typeface="+mn-ea"/>
              </a:rPr>
              <a:t>考点</a:t>
            </a:r>
            <a:r>
              <a:rPr lang="en-US" sz="3000" kern="0" dirty="0">
                <a:solidFill>
                  <a:srgbClr val="000000"/>
                </a:solidFill>
                <a:latin typeface="微软雅黑"/>
                <a:cs typeface="+mn-ea"/>
              </a:rPr>
              <a:t>4</a:t>
            </a:r>
            <a:r>
              <a:rPr sz="3000" kern="0" dirty="0">
                <a:solidFill>
                  <a:srgbClr val="000000"/>
                </a:solidFill>
                <a:latin typeface="微软雅黑"/>
                <a:cs typeface="+mn-ea"/>
              </a:rPr>
              <a:t>.</a:t>
            </a:r>
            <a:r>
              <a:rPr lang="en-US" sz="3000" kern="0" dirty="0">
                <a:solidFill>
                  <a:srgbClr val="000000"/>
                </a:solidFill>
                <a:latin typeface="微软雅黑"/>
                <a:cs typeface="+mn-ea"/>
              </a:rPr>
              <a:t> </a:t>
            </a:r>
            <a:r>
              <a:rPr lang="en-US" sz="3000" kern="0" dirty="0">
                <a:solidFill>
                  <a:srgbClr val="000000"/>
                </a:solidFill>
                <a:latin typeface="Hack Nerd Font" panose="020B0609030202020204" pitchFamily="50" charset="0"/>
                <a:ea typeface="Hack Nerd Font" panose="020B0609030202020204" pitchFamily="50" charset="0"/>
                <a:cs typeface="Hack Nerd Font" panose="020B0609030202020204" pitchFamily="50" charset="0"/>
              </a:rPr>
              <a:t>CSV</a:t>
            </a:r>
            <a:endParaRPr lang="en-US" sz="3000" kern="0" dirty="0">
              <a:solidFill>
                <a:srgbClr val="000000"/>
              </a:solidFill>
              <a:latin typeface="Hack Nerd Font Regular" panose="020B0609030202020204" charset="0"/>
              <a:cs typeface="Hack Nerd Font Regular" panose="020B0609030202020204" charset="0"/>
            </a:endParaRPr>
          </a:p>
        </p:txBody>
      </p:sp>
      <p:sp>
        <p:nvSpPr>
          <p:cNvPr id="2" name="TextBox 1">
            <a:extLst>
              <a:ext uri="{FF2B5EF4-FFF2-40B4-BE49-F238E27FC236}">
                <a16:creationId xmlns:a16="http://schemas.microsoft.com/office/drawing/2014/main" id="{5A365A9F-D0D3-54FC-77F8-64FC90650B48}"/>
              </a:ext>
            </a:extLst>
          </p:cNvPr>
          <p:cNvSpPr txBox="1"/>
          <p:nvPr/>
        </p:nvSpPr>
        <p:spPr>
          <a:xfrm>
            <a:off x="401781" y="1402753"/>
            <a:ext cx="11388437" cy="1689052"/>
          </a:xfrm>
          <a:prstGeom prst="rect">
            <a:avLst/>
          </a:prstGeom>
          <a:noFill/>
        </p:spPr>
        <p:txBody>
          <a:bodyPr wrap="square" rtlCol="0">
            <a:spAutoFit/>
          </a:bodyPr>
          <a:lstStyle/>
          <a:p>
            <a:pPr marL="342900" indent="-342900">
              <a:lnSpc>
                <a:spcPct val="150000"/>
              </a:lnSpc>
              <a:buFont typeface="Wingdings" pitchFamily="2" charset="2"/>
              <a:buChar char="v"/>
            </a:pPr>
            <a:r>
              <a:rPr lang="en-US" sz="2400" dirty="0">
                <a:latin typeface="+mn-ea"/>
              </a:rPr>
              <a:t>CSV stands for </a:t>
            </a:r>
            <a:r>
              <a:rPr lang="en-US" sz="2400" b="1" dirty="0">
                <a:latin typeface="+mn-ea"/>
              </a:rPr>
              <a:t>Comma-Separated Values</a:t>
            </a:r>
            <a:r>
              <a:rPr lang="en-US" sz="2400" dirty="0">
                <a:latin typeface="+mn-ea"/>
              </a:rPr>
              <a:t>. It is a simple file format used to store tabular data, such as spreadsheets or databases, </a:t>
            </a:r>
            <a:r>
              <a:rPr lang="en-US" sz="2400" dirty="0">
                <a:solidFill>
                  <a:srgbClr val="FF0000"/>
                </a:solidFill>
                <a:latin typeface="+mn-ea"/>
              </a:rPr>
              <a:t>in a plain text format</a:t>
            </a:r>
            <a:r>
              <a:rPr lang="en-US" sz="2400" dirty="0">
                <a:latin typeface="+mn-ea"/>
              </a:rPr>
              <a:t>.</a:t>
            </a:r>
          </a:p>
        </p:txBody>
      </p:sp>
      <p:pic>
        <p:nvPicPr>
          <p:cNvPr id="4" name="Picture 3">
            <a:extLst>
              <a:ext uri="{FF2B5EF4-FFF2-40B4-BE49-F238E27FC236}">
                <a16:creationId xmlns:a16="http://schemas.microsoft.com/office/drawing/2014/main" id="{8554F928-02E0-7C01-989D-18E005FD84AD}"/>
              </a:ext>
            </a:extLst>
          </p:cNvPr>
          <p:cNvPicPr>
            <a:picLocks noChangeAspect="1"/>
          </p:cNvPicPr>
          <p:nvPr/>
        </p:nvPicPr>
        <p:blipFill>
          <a:blip r:embed="rId2"/>
          <a:stretch>
            <a:fillRect/>
          </a:stretch>
        </p:blipFill>
        <p:spPr>
          <a:xfrm>
            <a:off x="100765" y="3428999"/>
            <a:ext cx="4553585" cy="1505160"/>
          </a:xfrm>
          <a:prstGeom prst="rect">
            <a:avLst/>
          </a:prstGeom>
        </p:spPr>
      </p:pic>
      <p:pic>
        <p:nvPicPr>
          <p:cNvPr id="6" name="Picture 5">
            <a:extLst>
              <a:ext uri="{FF2B5EF4-FFF2-40B4-BE49-F238E27FC236}">
                <a16:creationId xmlns:a16="http://schemas.microsoft.com/office/drawing/2014/main" id="{28914995-4015-E628-841C-219ACDB7043A}"/>
              </a:ext>
            </a:extLst>
          </p:cNvPr>
          <p:cNvPicPr>
            <a:picLocks noChangeAspect="1"/>
          </p:cNvPicPr>
          <p:nvPr/>
        </p:nvPicPr>
        <p:blipFill>
          <a:blip r:embed="rId3"/>
          <a:stretch>
            <a:fillRect/>
          </a:stretch>
        </p:blipFill>
        <p:spPr>
          <a:xfrm>
            <a:off x="5956279" y="3676684"/>
            <a:ext cx="6134956" cy="1009791"/>
          </a:xfrm>
          <a:prstGeom prst="rect">
            <a:avLst/>
          </a:prstGeom>
        </p:spPr>
      </p:pic>
      <p:cxnSp>
        <p:nvCxnSpPr>
          <p:cNvPr id="7" name="Straight Arrow Connector 6">
            <a:extLst>
              <a:ext uri="{FF2B5EF4-FFF2-40B4-BE49-F238E27FC236}">
                <a16:creationId xmlns:a16="http://schemas.microsoft.com/office/drawing/2014/main" id="{F20B81D7-C637-679F-6650-0F91DE8C0A5C}"/>
              </a:ext>
            </a:extLst>
          </p:cNvPr>
          <p:cNvCxnSpPr>
            <a:cxnSpLocks/>
            <a:stCxn id="4" idx="3"/>
            <a:endCxn id="6" idx="1"/>
          </p:cNvCxnSpPr>
          <p:nvPr/>
        </p:nvCxnSpPr>
        <p:spPr>
          <a:xfrm>
            <a:off x="4654350" y="4181579"/>
            <a:ext cx="1301929" cy="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F5BF5457-E5B2-7391-A2AE-E320E741D421}"/>
              </a:ext>
            </a:extLst>
          </p:cNvPr>
          <p:cNvSpPr txBox="1"/>
          <p:nvPr/>
        </p:nvSpPr>
        <p:spPr>
          <a:xfrm>
            <a:off x="401781" y="5271353"/>
            <a:ext cx="5849305" cy="1135054"/>
          </a:xfrm>
          <a:prstGeom prst="rect">
            <a:avLst/>
          </a:prstGeom>
          <a:noFill/>
        </p:spPr>
        <p:txBody>
          <a:bodyPr wrap="square" rtlCol="0">
            <a:spAutoFit/>
          </a:bodyPr>
          <a:lstStyle/>
          <a:p>
            <a:pPr marL="342900" indent="-342900">
              <a:lnSpc>
                <a:spcPct val="150000"/>
              </a:lnSpc>
              <a:buFont typeface="Wingdings" pitchFamily="2" charset="2"/>
              <a:buChar char="v"/>
            </a:pPr>
            <a:r>
              <a:rPr lang="en-US" altLang="zh-CN" sz="2400" dirty="0">
                <a:latin typeface="+mn-ea"/>
              </a:rPr>
              <a:t>Csv</a:t>
            </a:r>
            <a:r>
              <a:rPr lang="zh-CN" altLang="en-US" sz="2400" dirty="0">
                <a:latin typeface="+mn-ea"/>
              </a:rPr>
              <a:t>靠</a:t>
            </a:r>
            <a:r>
              <a:rPr lang="en-US" altLang="zh-CN" sz="2400" dirty="0">
                <a:latin typeface="+mn-ea"/>
              </a:rPr>
              <a:t>comma</a:t>
            </a:r>
            <a:r>
              <a:rPr lang="zh-CN" altLang="en-US" sz="2400" dirty="0">
                <a:latin typeface="+mn-ea"/>
              </a:rPr>
              <a:t>来</a:t>
            </a:r>
            <a:r>
              <a:rPr lang="zh-CN" altLang="en-US" sz="2400" dirty="0">
                <a:solidFill>
                  <a:srgbClr val="FF0000"/>
                </a:solidFill>
                <a:latin typeface="+mn-ea"/>
              </a:rPr>
              <a:t>分列</a:t>
            </a:r>
            <a:r>
              <a:rPr lang="zh-CN" altLang="en-US" sz="2400" dirty="0">
                <a:latin typeface="+mn-ea"/>
              </a:rPr>
              <a:t>，靠</a:t>
            </a:r>
            <a:r>
              <a:rPr lang="en-US" altLang="zh-CN" sz="2400" dirty="0">
                <a:latin typeface="+mn-ea"/>
              </a:rPr>
              <a:t>\n</a:t>
            </a:r>
            <a:r>
              <a:rPr lang="zh-CN" altLang="en-US" sz="2400" dirty="0">
                <a:latin typeface="+mn-ea"/>
              </a:rPr>
              <a:t>来</a:t>
            </a:r>
            <a:r>
              <a:rPr lang="zh-CN" altLang="en-US" sz="2400" dirty="0">
                <a:solidFill>
                  <a:srgbClr val="FF0000"/>
                </a:solidFill>
                <a:latin typeface="+mn-ea"/>
              </a:rPr>
              <a:t>分行</a:t>
            </a:r>
            <a:endParaRPr lang="en-US" altLang="zh-CN" sz="2400" dirty="0">
              <a:solidFill>
                <a:srgbClr val="FF0000"/>
              </a:solidFill>
              <a:latin typeface="+mn-ea"/>
            </a:endParaRPr>
          </a:p>
          <a:p>
            <a:pPr marL="342900" indent="-342900">
              <a:lnSpc>
                <a:spcPct val="150000"/>
              </a:lnSpc>
              <a:buFont typeface="Wingdings" pitchFamily="2" charset="2"/>
              <a:buChar char="v"/>
            </a:pPr>
            <a:r>
              <a:rPr lang="zh-CN" altLang="en-US" sz="2400" dirty="0">
                <a:latin typeface="+mn-ea"/>
              </a:rPr>
              <a:t>那如果数据里面就有逗号怎么办？</a:t>
            </a:r>
            <a:endParaRPr lang="en-US" altLang="zh-CN" sz="2400" dirty="0">
              <a:latin typeface="+mn-ea"/>
            </a:endParaRPr>
          </a:p>
        </p:txBody>
      </p:sp>
      <p:pic>
        <p:nvPicPr>
          <p:cNvPr id="12" name="Picture 11">
            <a:extLst>
              <a:ext uri="{FF2B5EF4-FFF2-40B4-BE49-F238E27FC236}">
                <a16:creationId xmlns:a16="http://schemas.microsoft.com/office/drawing/2014/main" id="{A7C4926E-2240-0AC5-CE72-E58D429ADB52}"/>
              </a:ext>
            </a:extLst>
          </p:cNvPr>
          <p:cNvPicPr>
            <a:picLocks noChangeAspect="1"/>
          </p:cNvPicPr>
          <p:nvPr/>
        </p:nvPicPr>
        <p:blipFill>
          <a:blip r:embed="rId4"/>
          <a:stretch>
            <a:fillRect/>
          </a:stretch>
        </p:blipFill>
        <p:spPr>
          <a:xfrm>
            <a:off x="5956279" y="5396616"/>
            <a:ext cx="6096851" cy="1009791"/>
          </a:xfrm>
          <a:prstGeom prst="rect">
            <a:avLst/>
          </a:prstGeom>
        </p:spPr>
      </p:pic>
    </p:spTree>
    <p:extLst>
      <p:ext uri="{BB962C8B-B14F-4D97-AF65-F5344CB8AC3E}">
        <p14:creationId xmlns:p14="http://schemas.microsoft.com/office/powerpoint/2010/main" val="2778745550"/>
      </p:ext>
    </p:extLst>
  </p:cSld>
  <p:clrMapOvr>
    <a:masterClrMapping/>
  </p:clrMapOvr>
  <p:transition spd="slow">
    <p:push dir="u"/>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标题xxxxx"/>
          <p:cNvSpPr txBox="1"/>
          <p:nvPr/>
        </p:nvSpPr>
        <p:spPr>
          <a:xfrm>
            <a:off x="840682" y="488496"/>
            <a:ext cx="8968336" cy="512961"/>
          </a:xfrm>
          <a:prstGeom prst="rect">
            <a:avLst/>
          </a:prstGeom>
          <a:ln w="12700">
            <a:miter lim="400000"/>
          </a:ln>
        </p:spPr>
        <p:txBody>
          <a:bodyPr wrap="square" lIns="25400" tIns="25400" rIns="25400" bIns="25400" anchor="ctr">
            <a:spAutoFit/>
          </a:bodyPr>
          <a:lstStyle>
            <a:lvl1pPr defTabSz="457200">
              <a:lnSpc>
                <a:spcPct val="100000"/>
              </a:lnSpc>
              <a:spcBef>
                <a:spcPts val="0"/>
              </a:spcBef>
              <a:defRPr sz="6000">
                <a:latin typeface="PingFang SC Semibold" panose="020B0400000000000000" charset="-122"/>
                <a:ea typeface="PingFang SC Semibold" panose="020B0400000000000000" charset="-122"/>
                <a:cs typeface="PingFang SC Semibold" panose="020B0400000000000000" charset="-122"/>
                <a:sym typeface="PingFang SC Semibold" panose="020B0400000000000000" charset="-122"/>
              </a:defRPr>
            </a:lvl1pPr>
          </a:lstStyle>
          <a:p>
            <a:pPr defTabSz="228600" hangingPunct="0"/>
            <a:r>
              <a:rPr sz="3000" kern="0" dirty="0">
                <a:solidFill>
                  <a:srgbClr val="000000"/>
                </a:solidFill>
                <a:latin typeface="微软雅黑"/>
                <a:cs typeface="+mn-ea"/>
              </a:rPr>
              <a:t>考点</a:t>
            </a:r>
            <a:r>
              <a:rPr lang="en-US" sz="3000" kern="0" dirty="0">
                <a:solidFill>
                  <a:srgbClr val="000000"/>
                </a:solidFill>
                <a:latin typeface="微软雅黑"/>
                <a:cs typeface="+mn-ea"/>
              </a:rPr>
              <a:t>5</a:t>
            </a:r>
            <a:r>
              <a:rPr sz="3000" kern="0" dirty="0">
                <a:solidFill>
                  <a:srgbClr val="000000"/>
                </a:solidFill>
                <a:latin typeface="微软雅黑"/>
                <a:cs typeface="+mn-ea"/>
              </a:rPr>
              <a:t>.</a:t>
            </a:r>
            <a:r>
              <a:rPr lang="en-US" sz="3000" kern="0" dirty="0">
                <a:solidFill>
                  <a:srgbClr val="000000"/>
                </a:solidFill>
                <a:latin typeface="微软雅黑"/>
                <a:cs typeface="+mn-ea"/>
              </a:rPr>
              <a:t> Testing – Test-driven Development </a:t>
            </a:r>
            <a:endParaRPr lang="en-US" sz="3000" kern="0" dirty="0">
              <a:solidFill>
                <a:srgbClr val="000000"/>
              </a:solidFill>
              <a:latin typeface="Hack Nerd Font Regular" panose="020B0609030202020204" charset="0"/>
              <a:cs typeface="Hack Nerd Font Regular" panose="020B0609030202020204" charset="0"/>
            </a:endParaRPr>
          </a:p>
        </p:txBody>
      </p:sp>
      <p:sp>
        <p:nvSpPr>
          <p:cNvPr id="2" name="TextBox 1">
            <a:extLst>
              <a:ext uri="{FF2B5EF4-FFF2-40B4-BE49-F238E27FC236}">
                <a16:creationId xmlns:a16="http://schemas.microsoft.com/office/drawing/2014/main" id="{48C081D8-08AC-7E27-CA3B-7C7EB20FBE29}"/>
              </a:ext>
            </a:extLst>
          </p:cNvPr>
          <p:cNvSpPr txBox="1"/>
          <p:nvPr/>
        </p:nvSpPr>
        <p:spPr>
          <a:xfrm>
            <a:off x="256183" y="1505445"/>
            <a:ext cx="11679634" cy="400110"/>
          </a:xfrm>
          <a:prstGeom prst="rect">
            <a:avLst/>
          </a:prstGeom>
          <a:noFill/>
        </p:spPr>
        <p:txBody>
          <a:bodyPr wrap="square" rtlCol="0">
            <a:spAutoFit/>
          </a:bodyPr>
          <a:lstStyle/>
          <a:p>
            <a:r>
              <a:rPr lang="en-US" altLang="zh-CN" sz="2000" u="sng" dirty="0">
                <a:latin typeface="+mn-ea"/>
              </a:rPr>
              <a:t>Testing can prove the presence of bugs, but not their absence. </a:t>
            </a:r>
            <a:r>
              <a:rPr lang="en-US" altLang="zh-CN" sz="2000" dirty="0">
                <a:latin typeface="+mn-ea"/>
              </a:rPr>
              <a:t>       ——</a:t>
            </a:r>
            <a:r>
              <a:rPr lang="en-US" altLang="zh-CN" sz="2000" dirty="0" err="1">
                <a:latin typeface="+mn-ea"/>
              </a:rPr>
              <a:t>Edsger</a:t>
            </a:r>
            <a:r>
              <a:rPr lang="en-US" altLang="zh-CN" sz="2000" dirty="0">
                <a:latin typeface="+mn-ea"/>
              </a:rPr>
              <a:t> </a:t>
            </a:r>
            <a:r>
              <a:rPr lang="en-US" altLang="zh-CN" sz="2000" dirty="0" err="1">
                <a:latin typeface="+mn-ea"/>
              </a:rPr>
              <a:t>Wybe</a:t>
            </a:r>
            <a:r>
              <a:rPr lang="en-US" altLang="zh-CN" sz="2000" dirty="0">
                <a:latin typeface="+mn-ea"/>
              </a:rPr>
              <a:t> Dijkstra </a:t>
            </a:r>
            <a:endParaRPr lang="zh-CN" altLang="en-US" sz="2000" dirty="0">
              <a:latin typeface="+mn-ea"/>
            </a:endParaRPr>
          </a:p>
        </p:txBody>
      </p:sp>
      <p:sp>
        <p:nvSpPr>
          <p:cNvPr id="4" name="TextBox 3">
            <a:extLst>
              <a:ext uri="{FF2B5EF4-FFF2-40B4-BE49-F238E27FC236}">
                <a16:creationId xmlns:a16="http://schemas.microsoft.com/office/drawing/2014/main" id="{6D04FEFB-9857-8A7C-078F-4A8FE5822765}"/>
              </a:ext>
            </a:extLst>
          </p:cNvPr>
          <p:cNvSpPr txBox="1"/>
          <p:nvPr/>
        </p:nvSpPr>
        <p:spPr>
          <a:xfrm>
            <a:off x="167240" y="2331545"/>
            <a:ext cx="11857520" cy="1938992"/>
          </a:xfrm>
          <a:prstGeom prst="rect">
            <a:avLst/>
          </a:prstGeom>
          <a:noFill/>
        </p:spPr>
        <p:txBody>
          <a:bodyPr wrap="square">
            <a:spAutoFit/>
          </a:bodyPr>
          <a:lstStyle/>
          <a:p>
            <a:r>
              <a:rPr lang="en-US" altLang="zh-CN" sz="2400" dirty="0">
                <a:latin typeface="+mn-ea"/>
              </a:rPr>
              <a:t>Test-Driven Development (TDD) is a software development process that relies on the repetition of a very short development cycle: first, the developer writes an (initially failing) automated test case that defines a desired improvement or new function, then produces the minimum amount of code to pass that test, and finally refactors the new code to acceptable standards.</a:t>
            </a:r>
            <a:endParaRPr lang="zh-CN" altLang="en-US" sz="2400" dirty="0">
              <a:latin typeface="+mn-ea"/>
            </a:endParaRPr>
          </a:p>
        </p:txBody>
      </p:sp>
      <p:sp>
        <p:nvSpPr>
          <p:cNvPr id="5" name="TextBox 4">
            <a:extLst>
              <a:ext uri="{FF2B5EF4-FFF2-40B4-BE49-F238E27FC236}">
                <a16:creationId xmlns:a16="http://schemas.microsoft.com/office/drawing/2014/main" id="{BFAE12D1-F9F7-4136-1DFC-EDE63893A08B}"/>
              </a:ext>
            </a:extLst>
          </p:cNvPr>
          <p:cNvSpPr txBox="1"/>
          <p:nvPr/>
        </p:nvSpPr>
        <p:spPr>
          <a:xfrm>
            <a:off x="8122327" y="5152061"/>
            <a:ext cx="3585412" cy="1135054"/>
          </a:xfrm>
          <a:prstGeom prst="rect">
            <a:avLst/>
          </a:prstGeom>
          <a:noFill/>
        </p:spPr>
        <p:txBody>
          <a:bodyPr wrap="square" rtlCol="0">
            <a:spAutoFit/>
          </a:bodyPr>
          <a:lstStyle/>
          <a:p>
            <a:pPr marL="342900" indent="-342900">
              <a:lnSpc>
                <a:spcPct val="150000"/>
              </a:lnSpc>
              <a:buFont typeface="Wingdings" pitchFamily="2" charset="2"/>
              <a:buChar char="v"/>
            </a:pPr>
            <a:r>
              <a:rPr lang="en-US" altLang="zh-CN" sz="2400" dirty="0">
                <a:latin typeface="+mn-ea"/>
              </a:rPr>
              <a:t>Write tests first</a:t>
            </a:r>
          </a:p>
          <a:p>
            <a:pPr marL="342900" indent="-342900">
              <a:lnSpc>
                <a:spcPct val="150000"/>
              </a:lnSpc>
              <a:buFont typeface="Wingdings" pitchFamily="2" charset="2"/>
              <a:buChar char="v"/>
            </a:pPr>
            <a:r>
              <a:rPr lang="en-US" sz="2400" dirty="0">
                <a:latin typeface="+mn-ea"/>
              </a:rPr>
              <a:t>Regression Testing</a:t>
            </a:r>
          </a:p>
        </p:txBody>
      </p:sp>
    </p:spTree>
    <p:extLst>
      <p:ext uri="{BB962C8B-B14F-4D97-AF65-F5344CB8AC3E}">
        <p14:creationId xmlns:p14="http://schemas.microsoft.com/office/powerpoint/2010/main" val="1917389742"/>
      </p:ext>
    </p:extLst>
  </p:cSld>
  <p:clrMapOvr>
    <a:masterClrMapping/>
  </p:clrMapOvr>
  <p:transition spd="slow">
    <p:push di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标题xxxxx"/>
          <p:cNvSpPr txBox="1"/>
          <p:nvPr/>
        </p:nvSpPr>
        <p:spPr>
          <a:xfrm>
            <a:off x="840682" y="488496"/>
            <a:ext cx="8968336" cy="512961"/>
          </a:xfrm>
          <a:prstGeom prst="rect">
            <a:avLst/>
          </a:prstGeom>
          <a:ln w="12700">
            <a:miter lim="400000"/>
          </a:ln>
        </p:spPr>
        <p:txBody>
          <a:bodyPr wrap="square" lIns="25400" tIns="25400" rIns="25400" bIns="25400" anchor="ctr">
            <a:spAutoFit/>
          </a:bodyPr>
          <a:lstStyle>
            <a:lvl1pPr defTabSz="457200">
              <a:lnSpc>
                <a:spcPct val="100000"/>
              </a:lnSpc>
              <a:spcBef>
                <a:spcPts val="0"/>
              </a:spcBef>
              <a:defRPr sz="6000">
                <a:latin typeface="PingFang SC Semibold" panose="020B0400000000000000" charset="-122"/>
                <a:ea typeface="PingFang SC Semibold" panose="020B0400000000000000" charset="-122"/>
                <a:cs typeface="PingFang SC Semibold" panose="020B0400000000000000" charset="-122"/>
                <a:sym typeface="PingFang SC Semibold" panose="020B0400000000000000" charset="-122"/>
              </a:defRPr>
            </a:lvl1pPr>
          </a:lstStyle>
          <a:p>
            <a:pPr defTabSz="228600" hangingPunct="0"/>
            <a:r>
              <a:rPr sz="3000" kern="0" dirty="0">
                <a:solidFill>
                  <a:srgbClr val="000000"/>
                </a:solidFill>
                <a:latin typeface="微软雅黑"/>
                <a:cs typeface="+mn-ea"/>
              </a:rPr>
              <a:t>考点</a:t>
            </a:r>
            <a:r>
              <a:rPr lang="en-US" sz="3000" kern="0" dirty="0">
                <a:solidFill>
                  <a:srgbClr val="000000"/>
                </a:solidFill>
                <a:latin typeface="微软雅黑"/>
                <a:cs typeface="+mn-ea"/>
              </a:rPr>
              <a:t>5</a:t>
            </a:r>
            <a:r>
              <a:rPr sz="3000" kern="0" dirty="0">
                <a:solidFill>
                  <a:srgbClr val="000000"/>
                </a:solidFill>
                <a:latin typeface="微软雅黑"/>
                <a:cs typeface="+mn-ea"/>
              </a:rPr>
              <a:t>.</a:t>
            </a:r>
            <a:r>
              <a:rPr lang="en-US" sz="3000" kern="0" dirty="0">
                <a:solidFill>
                  <a:srgbClr val="000000"/>
                </a:solidFill>
                <a:latin typeface="微软雅黑"/>
                <a:cs typeface="+mn-ea"/>
              </a:rPr>
              <a:t> Testing – The Testing Pyramid</a:t>
            </a:r>
            <a:endParaRPr lang="en-US" sz="3000" kern="0" dirty="0">
              <a:solidFill>
                <a:srgbClr val="000000"/>
              </a:solidFill>
              <a:latin typeface="Hack Nerd Font Regular" panose="020B0609030202020204" charset="0"/>
              <a:cs typeface="Hack Nerd Font Regular" panose="020B0609030202020204" charset="0"/>
            </a:endParaRPr>
          </a:p>
        </p:txBody>
      </p:sp>
      <p:sp>
        <p:nvSpPr>
          <p:cNvPr id="2" name="TextBox 1">
            <a:extLst>
              <a:ext uri="{FF2B5EF4-FFF2-40B4-BE49-F238E27FC236}">
                <a16:creationId xmlns:a16="http://schemas.microsoft.com/office/drawing/2014/main" id="{2E1E2787-E292-3B67-DC9F-1D6A3AF75F33}"/>
              </a:ext>
            </a:extLst>
          </p:cNvPr>
          <p:cNvSpPr txBox="1"/>
          <p:nvPr/>
        </p:nvSpPr>
        <p:spPr>
          <a:xfrm>
            <a:off x="573851" y="1097022"/>
            <a:ext cx="6734493" cy="6001643"/>
          </a:xfrm>
          <a:prstGeom prst="rect">
            <a:avLst/>
          </a:prstGeom>
          <a:noFill/>
        </p:spPr>
        <p:txBody>
          <a:bodyPr wrap="square" rtlCol="0">
            <a:spAutoFit/>
          </a:bodyPr>
          <a:lstStyle/>
          <a:p>
            <a:pPr defTabSz="457200">
              <a:defRPr/>
            </a:pPr>
            <a:endParaRPr lang="en-US" sz="2400" dirty="0">
              <a:solidFill>
                <a:prstClr val="black"/>
              </a:solidFill>
              <a:latin typeface="Microsoft YaHei" panose="020B0503020204020204" pitchFamily="34" charset="-122"/>
              <a:cs typeface="Arial" panose="020B0604020202020204" pitchFamily="34" charset="0"/>
              <a:sym typeface="Helvetica Neue" panose="02000503000000020004"/>
            </a:endParaRPr>
          </a:p>
          <a:p>
            <a:pPr marL="142875" indent="-142875" defTabSz="457200">
              <a:buFont typeface="Arial" panose="020B0604020202020204" pitchFamily="34" charset="0"/>
              <a:buChar char="•"/>
              <a:defRPr/>
            </a:pPr>
            <a:r>
              <a:rPr lang="en-US" sz="2400" b="1" dirty="0">
                <a:solidFill>
                  <a:srgbClr val="ED7D31"/>
                </a:solidFill>
                <a:latin typeface="Microsoft YaHei" panose="020B0503020204020204" pitchFamily="34" charset="-122"/>
                <a:cs typeface="Arial" panose="020B0604020202020204" pitchFamily="34" charset="0"/>
                <a:sym typeface="Helvetica Neue" panose="02000503000000020004"/>
              </a:rPr>
              <a:t>End-to-end test</a:t>
            </a:r>
            <a:r>
              <a:rPr lang="en-US" sz="2400" dirty="0">
                <a:solidFill>
                  <a:prstClr val="black"/>
                </a:solidFill>
                <a:latin typeface="Microsoft YaHei" panose="020B0503020204020204" pitchFamily="34" charset="-122"/>
                <a:cs typeface="Arial" panose="020B0604020202020204" pitchFamily="34" charset="0"/>
                <a:sym typeface="Helvetica Neue" panose="02000503000000020004"/>
              </a:rPr>
              <a:t>: </a:t>
            </a:r>
            <a:r>
              <a:rPr lang="en-AU" sz="2400" dirty="0">
                <a:solidFill>
                  <a:prstClr val="black"/>
                </a:solidFill>
                <a:latin typeface="Microsoft YaHei" panose="020B0503020204020204" pitchFamily="34" charset="-122"/>
                <a:cs typeface="Arial" panose="020B0604020202020204" pitchFamily="34" charset="0"/>
                <a:sym typeface="Helvetica Neue" panose="02000503000000020004"/>
              </a:rPr>
              <a:t>test the functionality and performance of an application under product-like circumstances and data to replicate live settings.</a:t>
            </a:r>
          </a:p>
          <a:p>
            <a:pPr marL="142875" indent="-142875" defTabSz="457200">
              <a:buFont typeface="Arial" panose="020B0604020202020204" pitchFamily="34" charset="0"/>
              <a:buChar char="•"/>
              <a:defRPr/>
            </a:pPr>
            <a:endParaRPr lang="en-US" sz="2400" dirty="0">
              <a:solidFill>
                <a:prstClr val="black"/>
              </a:solidFill>
              <a:latin typeface="Microsoft YaHei" panose="020B0503020204020204" pitchFamily="34" charset="-122"/>
              <a:cs typeface="Arial" panose="020B0604020202020204" pitchFamily="34" charset="0"/>
              <a:sym typeface="Helvetica Neue" panose="02000503000000020004"/>
            </a:endParaRPr>
          </a:p>
          <a:p>
            <a:pPr marL="142875" indent="-142875" defTabSz="457200">
              <a:buFont typeface="Arial" panose="020B0604020202020204" pitchFamily="34" charset="0"/>
              <a:buChar char="•"/>
              <a:defRPr/>
            </a:pPr>
            <a:r>
              <a:rPr lang="en-US" sz="2400" b="1" dirty="0">
                <a:solidFill>
                  <a:srgbClr val="5B9BD5"/>
                </a:solidFill>
                <a:latin typeface="Microsoft YaHei" panose="020B0503020204020204" pitchFamily="34" charset="-122"/>
                <a:cs typeface="Arial" panose="020B0604020202020204" pitchFamily="34" charset="0"/>
                <a:sym typeface="Helvetica Neue" panose="02000503000000020004"/>
              </a:rPr>
              <a:t>Integration test</a:t>
            </a:r>
            <a:r>
              <a:rPr lang="en-US" sz="2400" dirty="0">
                <a:solidFill>
                  <a:prstClr val="black"/>
                </a:solidFill>
                <a:latin typeface="Microsoft YaHei" panose="020B0503020204020204" pitchFamily="34" charset="-122"/>
                <a:cs typeface="Arial" panose="020B0604020202020204" pitchFamily="34" charset="0"/>
                <a:sym typeface="Helvetica Neue" panose="02000503000000020004"/>
              </a:rPr>
              <a:t>: </a:t>
            </a:r>
            <a:r>
              <a:rPr lang="en-AU" sz="2400" dirty="0">
                <a:solidFill>
                  <a:prstClr val="black"/>
                </a:solidFill>
                <a:latin typeface="Microsoft YaHei" panose="020B0503020204020204" pitchFamily="34" charset="-122"/>
                <a:cs typeface="Arial" panose="020B0604020202020204" pitchFamily="34" charset="0"/>
                <a:sym typeface="Helvetica Neue" panose="02000503000000020004"/>
              </a:rPr>
              <a:t>in which the different units, modules or components of a software application are tested as a </a:t>
            </a:r>
            <a:r>
              <a:rPr lang="en-AU" sz="2400" dirty="0">
                <a:solidFill>
                  <a:srgbClr val="FF0000"/>
                </a:solidFill>
                <a:latin typeface="Microsoft YaHei" panose="020B0503020204020204" pitchFamily="34" charset="-122"/>
                <a:cs typeface="Arial" panose="020B0604020202020204" pitchFamily="34" charset="0"/>
                <a:sym typeface="Helvetica Neue" panose="02000503000000020004"/>
              </a:rPr>
              <a:t>combined entity</a:t>
            </a:r>
            <a:r>
              <a:rPr lang="en-AU" sz="2400" dirty="0">
                <a:solidFill>
                  <a:prstClr val="black"/>
                </a:solidFill>
                <a:latin typeface="Microsoft YaHei" panose="020B0503020204020204" pitchFamily="34" charset="-122"/>
                <a:cs typeface="Arial" panose="020B0604020202020204" pitchFamily="34" charset="0"/>
                <a:sym typeface="Helvetica Neue" panose="02000503000000020004"/>
              </a:rPr>
              <a:t>.</a:t>
            </a:r>
          </a:p>
          <a:p>
            <a:pPr marL="142875" indent="-142875" defTabSz="457200">
              <a:buFont typeface="Arial" panose="020B0604020202020204" pitchFamily="34" charset="0"/>
              <a:buChar char="•"/>
              <a:defRPr/>
            </a:pPr>
            <a:endParaRPr lang="en-US" sz="2400" dirty="0">
              <a:solidFill>
                <a:prstClr val="black"/>
              </a:solidFill>
              <a:latin typeface="Microsoft YaHei" panose="020B0503020204020204" pitchFamily="34" charset="-122"/>
              <a:cs typeface="Arial" panose="020B0604020202020204" pitchFamily="34" charset="0"/>
              <a:sym typeface="Helvetica Neue" panose="02000503000000020004"/>
            </a:endParaRPr>
          </a:p>
          <a:p>
            <a:pPr marL="142875" indent="-142875" defTabSz="457200">
              <a:buFont typeface="Arial" panose="020B0604020202020204" pitchFamily="34" charset="0"/>
              <a:buChar char="•"/>
              <a:defRPr/>
            </a:pPr>
            <a:r>
              <a:rPr lang="en-US" sz="2400" b="1" dirty="0">
                <a:solidFill>
                  <a:srgbClr val="70AD47"/>
                </a:solidFill>
                <a:latin typeface="Microsoft YaHei" panose="020B0503020204020204" pitchFamily="34" charset="-122"/>
                <a:cs typeface="Arial" panose="020B0604020202020204" pitchFamily="34" charset="0"/>
                <a:sym typeface="Helvetica Neue" panose="02000503000000020004"/>
              </a:rPr>
              <a:t>Unit test</a:t>
            </a:r>
            <a:r>
              <a:rPr lang="en-US" sz="2400" dirty="0">
                <a:solidFill>
                  <a:prstClr val="black"/>
                </a:solidFill>
                <a:latin typeface="Microsoft YaHei" panose="020B0503020204020204" pitchFamily="34" charset="-122"/>
                <a:cs typeface="Arial" panose="020B0604020202020204" pitchFamily="34" charset="0"/>
                <a:sym typeface="Helvetica Neue" panose="02000503000000020004"/>
              </a:rPr>
              <a:t>: </a:t>
            </a:r>
            <a:r>
              <a:rPr lang="en-AU" sz="2400" dirty="0">
                <a:solidFill>
                  <a:prstClr val="black"/>
                </a:solidFill>
                <a:latin typeface="Microsoft YaHei" panose="020B0503020204020204" pitchFamily="34" charset="-122"/>
                <a:cs typeface="Arial" panose="020B0604020202020204" pitchFamily="34" charset="0"/>
                <a:sym typeface="Helvetica Neue" panose="02000503000000020004"/>
              </a:rPr>
              <a:t>in which the smallest testable parts of an application, called units, are individually and independently scrutinized for proper operation</a:t>
            </a:r>
            <a:endParaRPr lang="en-US" sz="2400" dirty="0">
              <a:solidFill>
                <a:prstClr val="black"/>
              </a:solidFill>
              <a:latin typeface="Microsoft YaHei" panose="020B0503020204020204" pitchFamily="34" charset="-122"/>
              <a:cs typeface="Arial" panose="020B0604020202020204" pitchFamily="34" charset="0"/>
              <a:sym typeface="Helvetica Neue" panose="02000503000000020004"/>
            </a:endParaRPr>
          </a:p>
          <a:p>
            <a:pPr marL="142875" indent="-142875" defTabSz="457200">
              <a:buFont typeface="Arial" panose="020B0604020202020204" pitchFamily="34" charset="0"/>
              <a:buChar char="•"/>
              <a:defRPr/>
            </a:pPr>
            <a:endParaRPr lang="en-US" sz="2400" dirty="0">
              <a:solidFill>
                <a:prstClr val="black"/>
              </a:solidFill>
              <a:latin typeface="Microsoft YaHei" panose="020B0503020204020204" pitchFamily="34" charset="-122"/>
              <a:cs typeface="Arial" panose="020B0604020202020204" pitchFamily="34" charset="0"/>
              <a:sym typeface="Helvetica Neue" panose="02000503000000020004"/>
            </a:endParaRPr>
          </a:p>
        </p:txBody>
      </p:sp>
      <p:pic>
        <p:nvPicPr>
          <p:cNvPr id="3" name="Picture 2">
            <a:extLst>
              <a:ext uri="{FF2B5EF4-FFF2-40B4-BE49-F238E27FC236}">
                <a16:creationId xmlns:a16="http://schemas.microsoft.com/office/drawing/2014/main" id="{11255796-7285-3824-9C98-6261565AB080}"/>
              </a:ext>
            </a:extLst>
          </p:cNvPr>
          <p:cNvPicPr>
            <a:picLocks noChangeAspect="1"/>
          </p:cNvPicPr>
          <p:nvPr/>
        </p:nvPicPr>
        <p:blipFill>
          <a:blip r:embed="rId2"/>
          <a:stretch>
            <a:fillRect/>
          </a:stretch>
        </p:blipFill>
        <p:spPr>
          <a:xfrm>
            <a:off x="8396955" y="2040282"/>
            <a:ext cx="3419793" cy="3163253"/>
          </a:xfrm>
          <a:prstGeom prst="rect">
            <a:avLst/>
          </a:prstGeom>
        </p:spPr>
      </p:pic>
    </p:spTree>
    <p:extLst>
      <p:ext uri="{BB962C8B-B14F-4D97-AF65-F5344CB8AC3E}">
        <p14:creationId xmlns:p14="http://schemas.microsoft.com/office/powerpoint/2010/main" val="3710299757"/>
      </p:ext>
    </p:extLst>
  </p:cSld>
  <p:clrMapOvr>
    <a:masterClrMapping/>
  </p:clrMapOvr>
  <p:transition spd="slow">
    <p:push dir="u"/>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标题xxxxx"/>
          <p:cNvSpPr txBox="1"/>
          <p:nvPr/>
        </p:nvSpPr>
        <p:spPr>
          <a:xfrm>
            <a:off x="840682" y="488496"/>
            <a:ext cx="8968336" cy="512961"/>
          </a:xfrm>
          <a:prstGeom prst="rect">
            <a:avLst/>
          </a:prstGeom>
          <a:ln w="12700">
            <a:miter lim="400000"/>
          </a:ln>
        </p:spPr>
        <p:txBody>
          <a:bodyPr wrap="square" lIns="25400" tIns="25400" rIns="25400" bIns="25400" anchor="ctr">
            <a:spAutoFit/>
          </a:bodyPr>
          <a:lstStyle>
            <a:lvl1pPr defTabSz="457200">
              <a:lnSpc>
                <a:spcPct val="100000"/>
              </a:lnSpc>
              <a:spcBef>
                <a:spcPts val="0"/>
              </a:spcBef>
              <a:defRPr sz="6000">
                <a:latin typeface="PingFang SC Semibold" panose="020B0400000000000000" charset="-122"/>
                <a:ea typeface="PingFang SC Semibold" panose="020B0400000000000000" charset="-122"/>
                <a:cs typeface="PingFang SC Semibold" panose="020B0400000000000000" charset="-122"/>
                <a:sym typeface="PingFang SC Semibold" panose="020B0400000000000000" charset="-122"/>
              </a:defRPr>
            </a:lvl1pPr>
          </a:lstStyle>
          <a:p>
            <a:pPr defTabSz="228600" hangingPunct="0"/>
            <a:r>
              <a:rPr sz="3000" kern="0" dirty="0">
                <a:solidFill>
                  <a:srgbClr val="000000"/>
                </a:solidFill>
                <a:latin typeface="微软雅黑"/>
                <a:cs typeface="+mn-ea"/>
              </a:rPr>
              <a:t>考点</a:t>
            </a:r>
            <a:r>
              <a:rPr lang="en-US" sz="3000" kern="0" dirty="0">
                <a:solidFill>
                  <a:srgbClr val="000000"/>
                </a:solidFill>
                <a:latin typeface="微软雅黑"/>
                <a:cs typeface="+mn-ea"/>
              </a:rPr>
              <a:t>5</a:t>
            </a:r>
            <a:r>
              <a:rPr sz="3000" kern="0" dirty="0">
                <a:solidFill>
                  <a:srgbClr val="000000"/>
                </a:solidFill>
                <a:latin typeface="微软雅黑"/>
                <a:cs typeface="+mn-ea"/>
              </a:rPr>
              <a:t>.</a:t>
            </a:r>
            <a:r>
              <a:rPr lang="en-US" sz="3000" kern="0" dirty="0">
                <a:solidFill>
                  <a:srgbClr val="000000"/>
                </a:solidFill>
                <a:latin typeface="微软雅黑"/>
                <a:cs typeface="+mn-ea"/>
              </a:rPr>
              <a:t> Testing – Different Types of Testcases</a:t>
            </a:r>
            <a:endParaRPr lang="en-US" sz="3000" kern="0" dirty="0">
              <a:solidFill>
                <a:srgbClr val="000000"/>
              </a:solidFill>
              <a:latin typeface="Hack Nerd Font Regular" panose="020B0609030202020204" charset="0"/>
              <a:cs typeface="Hack Nerd Font Regular" panose="020B0609030202020204" charset="0"/>
            </a:endParaRPr>
          </a:p>
        </p:txBody>
      </p:sp>
      <p:sp>
        <p:nvSpPr>
          <p:cNvPr id="4" name="TextBox 3">
            <a:extLst>
              <a:ext uri="{FF2B5EF4-FFF2-40B4-BE49-F238E27FC236}">
                <a16:creationId xmlns:a16="http://schemas.microsoft.com/office/drawing/2014/main" id="{E060AE91-5BDC-18B7-91F2-7067C691A074}"/>
              </a:ext>
            </a:extLst>
          </p:cNvPr>
          <p:cNvSpPr txBox="1"/>
          <p:nvPr/>
        </p:nvSpPr>
        <p:spPr>
          <a:xfrm>
            <a:off x="401781" y="1173517"/>
            <a:ext cx="11790219" cy="5816977"/>
          </a:xfrm>
          <a:prstGeom prst="rect">
            <a:avLst/>
          </a:prstGeom>
          <a:noFill/>
        </p:spPr>
        <p:txBody>
          <a:bodyPr wrap="square" rtlCol="0">
            <a:spAutoFit/>
          </a:bodyPr>
          <a:lstStyle/>
          <a:p>
            <a:pPr marL="342900" indent="-342900">
              <a:lnSpc>
                <a:spcPct val="150000"/>
              </a:lnSpc>
              <a:buFont typeface="Wingdings" pitchFamily="2" charset="2"/>
              <a:buChar char="v"/>
            </a:pPr>
            <a:r>
              <a:rPr lang="en-US" altLang="zh-CN" sz="2400" dirty="0">
                <a:latin typeface="+mn-ea"/>
              </a:rPr>
              <a:t>Positive Case</a:t>
            </a:r>
          </a:p>
          <a:p>
            <a:pPr marL="800100" lvl="1" indent="-342900">
              <a:lnSpc>
                <a:spcPct val="150000"/>
              </a:lnSpc>
              <a:buFont typeface="Wingdings" pitchFamily="2" charset="2"/>
              <a:buChar char="v"/>
            </a:pPr>
            <a:r>
              <a:rPr lang="en-US" altLang="zh-CN" sz="2000" dirty="0">
                <a:latin typeface="+mn-ea"/>
              </a:rPr>
              <a:t>Testing the software with valid inputs and expected conditions. The goal is to verify that the software behaves correctly when provided with correct and valid data, and that it produces the expected output or behavior.</a:t>
            </a:r>
          </a:p>
          <a:p>
            <a:pPr marL="342900" indent="-342900">
              <a:lnSpc>
                <a:spcPct val="150000"/>
              </a:lnSpc>
              <a:buFont typeface="Wingdings" pitchFamily="2" charset="2"/>
              <a:buChar char="v"/>
            </a:pPr>
            <a:r>
              <a:rPr lang="en-US" sz="2400" dirty="0">
                <a:latin typeface="+mn-ea"/>
              </a:rPr>
              <a:t>Negative Case</a:t>
            </a:r>
          </a:p>
          <a:p>
            <a:pPr marL="800100" lvl="1" indent="-342900">
              <a:lnSpc>
                <a:spcPct val="150000"/>
              </a:lnSpc>
              <a:buFont typeface="Wingdings" pitchFamily="2" charset="2"/>
              <a:buChar char="v"/>
            </a:pPr>
            <a:r>
              <a:rPr lang="en-US" sz="2000" dirty="0">
                <a:latin typeface="+mn-ea"/>
              </a:rPr>
              <a:t>Testing the software with invalid, unexpected, or extreme inputs and conditions. The purpose is to ensure that the software can handle errors, exceptions, and edge cases gracefully, without crashing or producing unexpected behavior.</a:t>
            </a:r>
          </a:p>
          <a:p>
            <a:pPr marL="342900" indent="-342900">
              <a:lnSpc>
                <a:spcPct val="150000"/>
              </a:lnSpc>
              <a:buFont typeface="Wingdings" pitchFamily="2" charset="2"/>
              <a:buChar char="v"/>
            </a:pPr>
            <a:r>
              <a:rPr lang="en-US" sz="2400" dirty="0">
                <a:latin typeface="+mn-ea"/>
              </a:rPr>
              <a:t>Edge Case occurs at </a:t>
            </a:r>
            <a:r>
              <a:rPr lang="en-US" sz="2400" dirty="0">
                <a:solidFill>
                  <a:srgbClr val="FF0000"/>
                </a:solidFill>
                <a:latin typeface="+mn-ea"/>
              </a:rPr>
              <a:t>an extreme </a:t>
            </a:r>
            <a:r>
              <a:rPr lang="en-US" sz="2400" dirty="0">
                <a:latin typeface="+mn-ea"/>
              </a:rPr>
              <a:t>(maximum or minimum) operating parameter.</a:t>
            </a:r>
          </a:p>
          <a:p>
            <a:pPr marL="342900" indent="-342900">
              <a:buFont typeface="Wingdings" pitchFamily="2" charset="2"/>
              <a:buChar char="v"/>
            </a:pPr>
            <a:r>
              <a:rPr lang="en-US" sz="2400" dirty="0">
                <a:latin typeface="+mn-ea"/>
              </a:rPr>
              <a:t>Corner Case is when </a:t>
            </a:r>
            <a:r>
              <a:rPr lang="en-US" sz="2400" dirty="0">
                <a:solidFill>
                  <a:srgbClr val="FF0000"/>
                </a:solidFill>
                <a:latin typeface="+mn-ea"/>
              </a:rPr>
              <a:t>multiple parameters are simultaneously at extreme levels</a:t>
            </a:r>
            <a:r>
              <a:rPr lang="en-US" sz="2400" dirty="0">
                <a:latin typeface="+mn-ea"/>
              </a:rPr>
              <a:t>.</a:t>
            </a:r>
          </a:p>
        </p:txBody>
      </p:sp>
    </p:spTree>
    <p:extLst>
      <p:ext uri="{BB962C8B-B14F-4D97-AF65-F5344CB8AC3E}">
        <p14:creationId xmlns:p14="http://schemas.microsoft.com/office/powerpoint/2010/main" val="3958006799"/>
      </p:ext>
    </p:extLst>
  </p:cSld>
  <p:clrMapOvr>
    <a:masterClrMapping/>
  </p:clrMapOvr>
  <p:transition spd="slow">
    <p:push dir="u"/>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标题xxxxx"/>
          <p:cNvSpPr txBox="1"/>
          <p:nvPr/>
        </p:nvSpPr>
        <p:spPr>
          <a:xfrm>
            <a:off x="840682" y="488496"/>
            <a:ext cx="8968336" cy="512961"/>
          </a:xfrm>
          <a:prstGeom prst="rect">
            <a:avLst/>
          </a:prstGeom>
          <a:ln w="12700">
            <a:miter lim="400000"/>
          </a:ln>
        </p:spPr>
        <p:txBody>
          <a:bodyPr wrap="square" lIns="25400" tIns="25400" rIns="25400" bIns="25400" anchor="ctr">
            <a:spAutoFit/>
          </a:bodyPr>
          <a:lstStyle>
            <a:lvl1pPr defTabSz="457200">
              <a:lnSpc>
                <a:spcPct val="100000"/>
              </a:lnSpc>
              <a:spcBef>
                <a:spcPts val="0"/>
              </a:spcBef>
              <a:defRPr sz="6000">
                <a:latin typeface="PingFang SC Semibold" panose="020B0400000000000000" charset="-122"/>
                <a:ea typeface="PingFang SC Semibold" panose="020B0400000000000000" charset="-122"/>
                <a:cs typeface="PingFang SC Semibold" panose="020B0400000000000000" charset="-122"/>
                <a:sym typeface="PingFang SC Semibold" panose="020B0400000000000000" charset="-122"/>
              </a:defRPr>
            </a:lvl1pPr>
          </a:lstStyle>
          <a:p>
            <a:pPr defTabSz="228600" hangingPunct="0"/>
            <a:r>
              <a:rPr sz="3000" kern="0" dirty="0">
                <a:solidFill>
                  <a:srgbClr val="000000"/>
                </a:solidFill>
                <a:latin typeface="微软雅黑"/>
                <a:cs typeface="+mn-ea"/>
              </a:rPr>
              <a:t>考点</a:t>
            </a:r>
            <a:r>
              <a:rPr lang="en-US" sz="3000" kern="0" dirty="0">
                <a:solidFill>
                  <a:srgbClr val="000000"/>
                </a:solidFill>
                <a:latin typeface="微软雅黑"/>
                <a:cs typeface="+mn-ea"/>
              </a:rPr>
              <a:t>5</a:t>
            </a:r>
            <a:r>
              <a:rPr sz="3000" kern="0" dirty="0">
                <a:solidFill>
                  <a:srgbClr val="000000"/>
                </a:solidFill>
                <a:latin typeface="微软雅黑"/>
                <a:cs typeface="+mn-ea"/>
              </a:rPr>
              <a:t>.</a:t>
            </a:r>
            <a:r>
              <a:rPr lang="en-US" sz="3000" kern="0" dirty="0">
                <a:solidFill>
                  <a:srgbClr val="000000"/>
                </a:solidFill>
                <a:latin typeface="微软雅黑"/>
                <a:cs typeface="+mn-ea"/>
              </a:rPr>
              <a:t> Testing – Edge Case and Corner Case</a:t>
            </a:r>
            <a:endParaRPr lang="en-US" sz="3000" kern="0" dirty="0">
              <a:solidFill>
                <a:srgbClr val="000000"/>
              </a:solidFill>
              <a:latin typeface="Hack Nerd Font Regular" panose="020B0609030202020204" charset="0"/>
              <a:cs typeface="Hack Nerd Font Regular" panose="020B0609030202020204" charset="0"/>
            </a:endParaRPr>
          </a:p>
        </p:txBody>
      </p:sp>
      <p:sp>
        <p:nvSpPr>
          <p:cNvPr id="6" name="Text Box 1">
            <a:extLst>
              <a:ext uri="{FF2B5EF4-FFF2-40B4-BE49-F238E27FC236}">
                <a16:creationId xmlns:a16="http://schemas.microsoft.com/office/drawing/2014/main" id="{C8F5B42E-DFBC-3C7D-3BC4-A90061FCEDED}"/>
              </a:ext>
            </a:extLst>
          </p:cNvPr>
          <p:cNvSpPr txBox="1"/>
          <p:nvPr/>
        </p:nvSpPr>
        <p:spPr>
          <a:xfrm>
            <a:off x="1604010" y="6489700"/>
            <a:ext cx="8983980" cy="341632"/>
          </a:xfrm>
          <a:prstGeom prst="rect">
            <a:avLst/>
          </a:prstGeom>
          <a:noFill/>
        </p:spPr>
        <p:txBody>
          <a:bodyPr wrap="square" rtlCol="0">
            <a:spAutoFit/>
          </a:bodyPr>
          <a:lstStyle/>
          <a:p>
            <a:pPr marL="0" marR="0" lvl="0" indent="0" algn="ctr" defTabSz="1219200" rtl="0" eaLnBrk="1" fontAlgn="auto" latinLnBrk="0" hangingPunct="0">
              <a:lnSpc>
                <a:spcPct val="90000"/>
              </a:lnSpc>
              <a:spcBef>
                <a:spcPts val="2250"/>
              </a:spcBef>
              <a:spcAft>
                <a:spcPts val="0"/>
              </a:spcAft>
              <a:buClrTx/>
              <a:buSzTx/>
              <a:buFontTx/>
              <a:buNone/>
              <a:tabLst/>
              <a:defRPr/>
            </a:pPr>
            <a:r>
              <a:rPr kumimoji="0" lang="en-US" sz="1800" b="0" i="0" u="none" strike="noStrike" kern="0" cap="none" spc="0" normalizeH="0" baseline="0" noProof="0">
                <a:ln>
                  <a:noFill/>
                </a:ln>
                <a:solidFill>
                  <a:prstClr val="white">
                    <a:lumMod val="85000"/>
                  </a:prstClr>
                </a:solidFill>
                <a:effectLst/>
                <a:uLnTx/>
                <a:uFillTx/>
                <a:latin typeface="Arial"/>
                <a:ea typeface="微软雅黑"/>
                <a:cs typeface="+mn-cs"/>
                <a:sym typeface="Helvetica Neue" panose="02000503000000020004"/>
              </a:rPr>
              <a:t>Reference: https://www.educative.io/answers/corner-case-vs-edge-case</a:t>
            </a:r>
          </a:p>
        </p:txBody>
      </p:sp>
      <p:sp>
        <p:nvSpPr>
          <p:cNvPr id="7" name="Text Box 4">
            <a:extLst>
              <a:ext uri="{FF2B5EF4-FFF2-40B4-BE49-F238E27FC236}">
                <a16:creationId xmlns:a16="http://schemas.microsoft.com/office/drawing/2014/main" id="{DD20B074-7C2A-F675-B215-2F21B10DCE59}"/>
              </a:ext>
            </a:extLst>
          </p:cNvPr>
          <p:cNvSpPr txBox="1"/>
          <p:nvPr/>
        </p:nvSpPr>
        <p:spPr>
          <a:xfrm>
            <a:off x="840740" y="1402945"/>
            <a:ext cx="10960735" cy="2381678"/>
          </a:xfrm>
          <a:prstGeom prst="rect">
            <a:avLst/>
          </a:prstGeom>
          <a:noFill/>
        </p:spPr>
        <p:txBody>
          <a:bodyPr wrap="square" rtlCol="0" anchor="t">
            <a:spAutoFit/>
          </a:bodyPr>
          <a:lstStyle/>
          <a:p>
            <a:pPr marL="142875" marR="0" lvl="0" indent="-142875" algn="l" defTabSz="1219200" rtl="0" eaLnBrk="1" fontAlgn="auto" latinLnBrk="0" hangingPunct="0">
              <a:lnSpc>
                <a:spcPct val="90000"/>
              </a:lnSpc>
              <a:spcBef>
                <a:spcPts val="2250"/>
              </a:spcBef>
              <a:spcAft>
                <a:spcPts val="0"/>
              </a:spcAft>
              <a:buClrTx/>
              <a:buSzTx/>
              <a:buFont typeface="Wingdings" panose="05000000000000000000" charset="0"/>
              <a:buChar char=""/>
              <a:tabLst/>
              <a:defRPr/>
            </a:pPr>
            <a:r>
              <a:rPr kumimoji="0" lang="en-US" sz="2400" b="0" i="0" u="none" strike="noStrike" kern="0" cap="none" spc="0" normalizeH="0" baseline="0" noProof="0" dirty="0">
                <a:ln>
                  <a:noFill/>
                </a:ln>
                <a:solidFill>
                  <a:srgbClr val="000000"/>
                </a:solidFill>
                <a:effectLst/>
                <a:uLnTx/>
                <a:uFillTx/>
                <a:latin typeface="Arial"/>
                <a:ea typeface="微软雅黑"/>
                <a:cs typeface="+mn-cs"/>
                <a:sym typeface="Helvetica Neue" panose="02000503000000020004"/>
              </a:rPr>
              <a:t>An </a:t>
            </a:r>
            <a:r>
              <a:rPr kumimoji="0" lang="en-US" sz="2400" b="0" i="0" u="sng" strike="noStrike" kern="0" cap="none" spc="0" normalizeH="0" baseline="0" noProof="0" dirty="0">
                <a:ln>
                  <a:noFill/>
                </a:ln>
                <a:solidFill>
                  <a:srgbClr val="000000"/>
                </a:solidFill>
                <a:effectLst/>
                <a:uLnTx/>
                <a:uFillTx/>
                <a:latin typeface="Arial"/>
                <a:ea typeface="微软雅黑"/>
                <a:cs typeface="+mn-cs"/>
                <a:sym typeface="Helvetica Neue" panose="02000503000000020004"/>
              </a:rPr>
              <a:t>edge case</a:t>
            </a:r>
            <a:r>
              <a:rPr kumimoji="0" lang="en-US" sz="2400" b="0" i="0" u="none" strike="noStrike" kern="0" cap="none" spc="0" normalizeH="0" baseline="0" noProof="0" dirty="0">
                <a:ln>
                  <a:noFill/>
                </a:ln>
                <a:solidFill>
                  <a:srgbClr val="000000"/>
                </a:solidFill>
                <a:effectLst/>
                <a:uLnTx/>
                <a:uFillTx/>
                <a:latin typeface="Arial"/>
                <a:ea typeface="微软雅黑"/>
                <a:cs typeface="+mn-cs"/>
                <a:sym typeface="Helvetica Neue" panose="02000503000000020004"/>
              </a:rPr>
              <a:t> is an issue that occurs </a:t>
            </a:r>
            <a:r>
              <a:rPr kumimoji="0" lang="en-US" sz="2400" b="1" i="0" u="none" strike="noStrike" kern="0" cap="none" spc="0" normalizeH="0" baseline="0" noProof="0" dirty="0">
                <a:ln>
                  <a:noFill/>
                </a:ln>
                <a:solidFill>
                  <a:srgbClr val="000000"/>
                </a:solidFill>
                <a:effectLst/>
                <a:highlight>
                  <a:srgbClr val="FFFF00"/>
                </a:highlight>
                <a:uLnTx/>
                <a:uFillTx/>
                <a:latin typeface="Arial Bold" panose="020B0604020202020204" charset="0"/>
                <a:ea typeface="微软雅黑"/>
                <a:cs typeface="Arial Bold" panose="020B0604020202020204" charset="0"/>
                <a:sym typeface="Helvetica Neue" panose="02000503000000020004"/>
              </a:rPr>
              <a:t>at an extreme</a:t>
            </a:r>
            <a:r>
              <a:rPr kumimoji="0" lang="en-US" sz="2400" b="0" i="0" u="none" strike="noStrike" kern="0" cap="none" spc="0" normalizeH="0" baseline="0" noProof="0" dirty="0">
                <a:ln>
                  <a:noFill/>
                </a:ln>
                <a:solidFill>
                  <a:srgbClr val="000000"/>
                </a:solidFill>
                <a:effectLst/>
                <a:uLnTx/>
                <a:uFillTx/>
                <a:latin typeface="Arial"/>
                <a:ea typeface="微软雅黑"/>
                <a:cs typeface="+mn-cs"/>
                <a:sym typeface="Helvetica Neue" panose="02000503000000020004"/>
              </a:rPr>
              <a:t> (maximum or minimum) operating parameter.</a:t>
            </a:r>
            <a:br>
              <a:rPr kumimoji="0" lang="en-US" sz="2400" b="0" i="0" u="none" strike="noStrike" kern="0" cap="none" spc="0" normalizeH="0" baseline="0" noProof="0" dirty="0">
                <a:ln>
                  <a:noFill/>
                </a:ln>
                <a:solidFill>
                  <a:srgbClr val="000000"/>
                </a:solidFill>
                <a:effectLst/>
                <a:uLnTx/>
                <a:uFillTx/>
                <a:latin typeface="Arial"/>
                <a:ea typeface="微软雅黑"/>
                <a:cs typeface="+mn-cs"/>
                <a:sym typeface="Helvetica Neue" panose="02000503000000020004"/>
              </a:rPr>
            </a:br>
            <a:r>
              <a:rPr kumimoji="0" lang="zh-CN" altLang="en-US" sz="2400" b="0" i="0" u="none" strike="noStrike" kern="0" cap="none" spc="0" normalizeH="0" baseline="0" noProof="0" dirty="0">
                <a:ln>
                  <a:noFill/>
                </a:ln>
                <a:solidFill>
                  <a:srgbClr val="000000"/>
                </a:solidFill>
                <a:effectLst/>
                <a:uLnTx/>
                <a:uFillTx/>
                <a:latin typeface="Arial"/>
                <a:ea typeface="微软雅黑"/>
                <a:cs typeface="+mn-cs"/>
                <a:sym typeface="Helvetica Neue" panose="02000503000000020004"/>
              </a:rPr>
              <a:t>一个维度的边界</a:t>
            </a:r>
            <a:endParaRPr kumimoji="0" lang="en-US" sz="2400" b="0" i="0" u="none" strike="noStrike" kern="0" cap="none" spc="0" normalizeH="0" baseline="0" noProof="0" dirty="0">
              <a:ln>
                <a:noFill/>
              </a:ln>
              <a:solidFill>
                <a:srgbClr val="000000"/>
              </a:solidFill>
              <a:effectLst/>
              <a:uLnTx/>
              <a:uFillTx/>
              <a:latin typeface="Arial"/>
              <a:ea typeface="微软雅黑"/>
              <a:cs typeface="+mn-cs"/>
              <a:sym typeface="Helvetica Neue" panose="02000503000000020004"/>
            </a:endParaRPr>
          </a:p>
          <a:p>
            <a:pPr marL="142875" marR="0" lvl="0" indent="-142875" algn="l" defTabSz="1219200" rtl="0" eaLnBrk="1" fontAlgn="auto" latinLnBrk="0" hangingPunct="0">
              <a:lnSpc>
                <a:spcPct val="90000"/>
              </a:lnSpc>
              <a:spcBef>
                <a:spcPts val="2250"/>
              </a:spcBef>
              <a:spcAft>
                <a:spcPts val="0"/>
              </a:spcAft>
              <a:buClrTx/>
              <a:buSzTx/>
              <a:buFont typeface="Wingdings" panose="05000000000000000000" charset="0"/>
              <a:buChar char=""/>
              <a:tabLst/>
              <a:defRPr/>
            </a:pPr>
            <a:r>
              <a:rPr kumimoji="0" lang="en-US" sz="2400" b="0" i="0" u="none" strike="noStrike" kern="0" cap="none" spc="0" normalizeH="0" baseline="0" noProof="0" dirty="0">
                <a:ln>
                  <a:noFill/>
                </a:ln>
                <a:solidFill>
                  <a:srgbClr val="000000"/>
                </a:solidFill>
                <a:effectLst/>
                <a:uLnTx/>
                <a:uFillTx/>
                <a:latin typeface="Arial"/>
                <a:ea typeface="微软雅黑"/>
                <a:cs typeface="+mn-cs"/>
                <a:sym typeface="Helvetica Neue" panose="02000503000000020004"/>
              </a:rPr>
              <a:t>A </a:t>
            </a:r>
            <a:r>
              <a:rPr kumimoji="0" lang="en-US" sz="2400" b="0" i="0" u="sng" strike="noStrike" kern="0" cap="none" spc="0" normalizeH="0" baseline="0" noProof="0" dirty="0">
                <a:ln>
                  <a:noFill/>
                </a:ln>
                <a:solidFill>
                  <a:srgbClr val="000000"/>
                </a:solidFill>
                <a:effectLst/>
                <a:uLnTx/>
                <a:uFillTx/>
                <a:latin typeface="Arial"/>
                <a:ea typeface="微软雅黑"/>
                <a:cs typeface="+mn-cs"/>
                <a:sym typeface="Helvetica Neue" panose="02000503000000020004"/>
              </a:rPr>
              <a:t>corner case</a:t>
            </a:r>
            <a:r>
              <a:rPr kumimoji="0" lang="en-US" sz="2400" b="0" i="0" u="none" strike="noStrike" kern="0" cap="none" spc="0" normalizeH="0" baseline="0" noProof="0" dirty="0">
                <a:ln>
                  <a:noFill/>
                </a:ln>
                <a:solidFill>
                  <a:srgbClr val="000000"/>
                </a:solidFill>
                <a:effectLst/>
                <a:uLnTx/>
                <a:uFillTx/>
                <a:latin typeface="Arial"/>
                <a:ea typeface="微软雅黑"/>
                <a:cs typeface="+mn-cs"/>
                <a:sym typeface="Helvetica Neue" panose="02000503000000020004"/>
              </a:rPr>
              <a:t> is when </a:t>
            </a:r>
            <a:r>
              <a:rPr kumimoji="0" lang="en-US" sz="2400" b="1" i="0" u="none" strike="noStrike" kern="0" cap="none" spc="0" normalizeH="0" baseline="0" noProof="0" dirty="0">
                <a:ln>
                  <a:noFill/>
                </a:ln>
                <a:solidFill>
                  <a:srgbClr val="000000"/>
                </a:solidFill>
                <a:effectLst/>
                <a:highlight>
                  <a:srgbClr val="FFFF00"/>
                </a:highlight>
                <a:uLnTx/>
                <a:uFillTx/>
                <a:latin typeface="Arial Bold" panose="020B0604020202020204" charset="0"/>
                <a:ea typeface="微软雅黑"/>
                <a:cs typeface="Arial Bold" panose="020B0604020202020204" charset="0"/>
                <a:sym typeface="Helvetica Neue" panose="02000503000000020004"/>
              </a:rPr>
              <a:t>multiple parameters</a:t>
            </a:r>
            <a:r>
              <a:rPr kumimoji="0" lang="en-US" sz="2400" b="0" i="0" u="none" strike="noStrike" kern="0" cap="none" spc="0" normalizeH="0" baseline="0" noProof="0" dirty="0">
                <a:ln>
                  <a:noFill/>
                </a:ln>
                <a:solidFill>
                  <a:srgbClr val="000000"/>
                </a:solidFill>
                <a:effectLst/>
                <a:uLnTx/>
                <a:uFillTx/>
                <a:latin typeface="Arial"/>
                <a:ea typeface="微软雅黑"/>
                <a:cs typeface="+mn-cs"/>
                <a:sym typeface="Helvetica Neue" panose="02000503000000020004"/>
              </a:rPr>
              <a:t> are </a:t>
            </a:r>
            <a:r>
              <a:rPr kumimoji="0" lang="en-US" sz="2400" b="1" i="0" u="none" strike="noStrike" kern="0" cap="none" spc="0" normalizeH="0" baseline="0" noProof="0" dirty="0">
                <a:ln>
                  <a:noFill/>
                </a:ln>
                <a:solidFill>
                  <a:srgbClr val="000000"/>
                </a:solidFill>
                <a:effectLst/>
                <a:highlight>
                  <a:srgbClr val="FFFF00"/>
                </a:highlight>
                <a:uLnTx/>
                <a:uFillTx/>
                <a:latin typeface="Arial Bold" panose="020B0604020202020204" charset="0"/>
                <a:ea typeface="微软雅黑"/>
                <a:cs typeface="Arial Bold" panose="020B0604020202020204" charset="0"/>
                <a:sym typeface="Helvetica Neue" panose="02000503000000020004"/>
              </a:rPr>
              <a:t>simultaneously</a:t>
            </a:r>
            <a:r>
              <a:rPr kumimoji="0" lang="en-US" sz="2400" b="0" i="0" u="none" strike="noStrike" kern="0" cap="none" spc="0" normalizeH="0" baseline="0" noProof="0" dirty="0">
                <a:ln>
                  <a:noFill/>
                </a:ln>
                <a:solidFill>
                  <a:srgbClr val="000000"/>
                </a:solidFill>
                <a:effectLst/>
                <a:uLnTx/>
                <a:uFillTx/>
                <a:latin typeface="Arial"/>
                <a:ea typeface="微软雅黑"/>
                <a:cs typeface="+mn-cs"/>
                <a:sym typeface="Helvetica Neue" panose="02000503000000020004"/>
              </a:rPr>
              <a:t> at extreme levels.</a:t>
            </a:r>
            <a:br>
              <a:rPr kumimoji="0" lang="en-US" sz="2400" b="0" i="0" u="none" strike="noStrike" kern="0" cap="none" spc="0" normalizeH="0" baseline="0" noProof="0" dirty="0">
                <a:ln>
                  <a:noFill/>
                </a:ln>
                <a:solidFill>
                  <a:srgbClr val="000000"/>
                </a:solidFill>
                <a:effectLst/>
                <a:uLnTx/>
                <a:uFillTx/>
                <a:latin typeface="Arial"/>
                <a:ea typeface="微软雅黑"/>
                <a:cs typeface="+mn-cs"/>
                <a:sym typeface="Helvetica Neue" panose="02000503000000020004"/>
              </a:rPr>
            </a:br>
            <a:r>
              <a:rPr kumimoji="0" lang="zh-CN" altLang="en-US" sz="2400" b="0" i="0" u="none" strike="noStrike" kern="0" cap="none" spc="0" normalizeH="0" baseline="0" noProof="0" dirty="0">
                <a:ln>
                  <a:noFill/>
                </a:ln>
                <a:solidFill>
                  <a:srgbClr val="000000"/>
                </a:solidFill>
                <a:effectLst/>
                <a:uLnTx/>
                <a:uFillTx/>
                <a:latin typeface="Arial"/>
                <a:ea typeface="微软雅黑"/>
                <a:cs typeface="+mn-cs"/>
                <a:sym typeface="Helvetica Neue" panose="02000503000000020004"/>
              </a:rPr>
              <a:t>多个维度同时到达边界</a:t>
            </a:r>
          </a:p>
        </p:txBody>
      </p:sp>
      <p:pic>
        <p:nvPicPr>
          <p:cNvPr id="8" name="Picture 7" descr="Bridge GIF - Find &amp; Share on GIPHY">
            <a:extLst>
              <a:ext uri="{FF2B5EF4-FFF2-40B4-BE49-F238E27FC236}">
                <a16:creationId xmlns:a16="http://schemas.microsoft.com/office/drawing/2014/main" id="{0577EA2B-8062-2138-1A7E-8D2C74F01810}"/>
              </a:ext>
            </a:extLst>
          </p:cNvPr>
          <p:cNvPicPr>
            <a:picLocks noChangeAspect="1"/>
          </p:cNvPicPr>
          <p:nvPr/>
        </p:nvPicPr>
        <p:blipFill>
          <a:blip r:embed="rId2"/>
          <a:stretch>
            <a:fillRect/>
          </a:stretch>
        </p:blipFill>
        <p:spPr>
          <a:xfrm>
            <a:off x="7284085" y="3515995"/>
            <a:ext cx="3114675" cy="2571750"/>
          </a:xfrm>
          <a:prstGeom prst="rect">
            <a:avLst/>
          </a:prstGeom>
        </p:spPr>
      </p:pic>
      <p:pic>
        <p:nvPicPr>
          <p:cNvPr id="9" name="Picture 8">
            <a:extLst>
              <a:ext uri="{FF2B5EF4-FFF2-40B4-BE49-F238E27FC236}">
                <a16:creationId xmlns:a16="http://schemas.microsoft.com/office/drawing/2014/main" id="{F9EE9D85-2BD5-A5A0-1689-9BB583816698}"/>
              </a:ext>
            </a:extLst>
          </p:cNvPr>
          <p:cNvPicPr>
            <a:picLocks noChangeAspect="1"/>
          </p:cNvPicPr>
          <p:nvPr/>
        </p:nvPicPr>
        <p:blipFill>
          <a:blip r:embed="rId3"/>
          <a:stretch>
            <a:fillRect/>
          </a:stretch>
        </p:blipFill>
        <p:spPr>
          <a:xfrm>
            <a:off x="6280877" y="4299554"/>
            <a:ext cx="495369" cy="504895"/>
          </a:xfrm>
          <a:prstGeom prst="rect">
            <a:avLst/>
          </a:prstGeom>
        </p:spPr>
      </p:pic>
      <p:pic>
        <p:nvPicPr>
          <p:cNvPr id="10" name="Picture 9">
            <a:extLst>
              <a:ext uri="{FF2B5EF4-FFF2-40B4-BE49-F238E27FC236}">
                <a16:creationId xmlns:a16="http://schemas.microsoft.com/office/drawing/2014/main" id="{1573A7F5-77B4-4E31-CCF2-F97C273B7FC5}"/>
              </a:ext>
            </a:extLst>
          </p:cNvPr>
          <p:cNvPicPr>
            <a:picLocks noChangeAspect="1"/>
          </p:cNvPicPr>
          <p:nvPr/>
        </p:nvPicPr>
        <p:blipFill>
          <a:blip r:embed="rId4"/>
          <a:stretch>
            <a:fillRect/>
          </a:stretch>
        </p:blipFill>
        <p:spPr>
          <a:xfrm>
            <a:off x="6218320" y="5175918"/>
            <a:ext cx="619211" cy="485843"/>
          </a:xfrm>
          <a:prstGeom prst="rect">
            <a:avLst/>
          </a:prstGeom>
        </p:spPr>
      </p:pic>
    </p:spTree>
    <p:extLst>
      <p:ext uri="{BB962C8B-B14F-4D97-AF65-F5344CB8AC3E}">
        <p14:creationId xmlns:p14="http://schemas.microsoft.com/office/powerpoint/2010/main" val="1249019311"/>
      </p:ext>
    </p:extLst>
  </p:cSld>
  <p:clrMapOvr>
    <a:masterClrMapping/>
  </p:clrMapOvr>
  <p:transition spd="slow">
    <p:push dir="u"/>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标题xxxxx"/>
          <p:cNvSpPr txBox="1"/>
          <p:nvPr/>
        </p:nvSpPr>
        <p:spPr>
          <a:xfrm>
            <a:off x="840682" y="488496"/>
            <a:ext cx="8968336" cy="512961"/>
          </a:xfrm>
          <a:prstGeom prst="rect">
            <a:avLst/>
          </a:prstGeom>
          <a:ln w="12700">
            <a:miter lim="400000"/>
          </a:ln>
        </p:spPr>
        <p:txBody>
          <a:bodyPr wrap="square" lIns="25400" tIns="25400" rIns="25400" bIns="25400" anchor="ctr">
            <a:spAutoFit/>
          </a:bodyPr>
          <a:lstStyle>
            <a:lvl1pPr defTabSz="457200">
              <a:lnSpc>
                <a:spcPct val="100000"/>
              </a:lnSpc>
              <a:spcBef>
                <a:spcPts val="0"/>
              </a:spcBef>
              <a:defRPr sz="6000">
                <a:latin typeface="PingFang SC Semibold" panose="020B0400000000000000" charset="-122"/>
                <a:ea typeface="PingFang SC Semibold" panose="020B0400000000000000" charset="-122"/>
                <a:cs typeface="PingFang SC Semibold" panose="020B0400000000000000" charset="-122"/>
                <a:sym typeface="PingFang SC Semibold" panose="020B0400000000000000" charset="-122"/>
              </a:defRPr>
            </a:lvl1pPr>
          </a:lstStyle>
          <a:p>
            <a:pPr defTabSz="228600" hangingPunct="0"/>
            <a:r>
              <a:rPr sz="3000" kern="0" dirty="0">
                <a:solidFill>
                  <a:srgbClr val="000000"/>
                </a:solidFill>
                <a:latin typeface="微软雅黑"/>
                <a:cs typeface="+mn-ea"/>
              </a:rPr>
              <a:t>考点</a:t>
            </a:r>
            <a:r>
              <a:rPr lang="en-US" sz="3000" kern="0" dirty="0">
                <a:solidFill>
                  <a:srgbClr val="000000"/>
                </a:solidFill>
                <a:latin typeface="微软雅黑"/>
                <a:cs typeface="+mn-ea"/>
              </a:rPr>
              <a:t>5</a:t>
            </a:r>
            <a:r>
              <a:rPr sz="3000" kern="0" dirty="0">
                <a:solidFill>
                  <a:srgbClr val="000000"/>
                </a:solidFill>
                <a:latin typeface="微软雅黑"/>
                <a:cs typeface="+mn-ea"/>
              </a:rPr>
              <a:t>.</a:t>
            </a:r>
            <a:r>
              <a:rPr lang="en-US" altLang="zh-CN" sz="3000" kern="0" dirty="0">
                <a:solidFill>
                  <a:srgbClr val="000000"/>
                </a:solidFill>
                <a:latin typeface="微软雅黑"/>
                <a:cs typeface="+mn-ea"/>
              </a:rPr>
              <a:t> Testing – Black-box/White-box Testing</a:t>
            </a:r>
            <a:endParaRPr lang="en-US" sz="3000" kern="0" dirty="0">
              <a:solidFill>
                <a:srgbClr val="000000"/>
              </a:solidFill>
              <a:latin typeface="Hack Nerd Font Regular" panose="020B0609030202020204" charset="0"/>
              <a:cs typeface="Hack Nerd Font Regular" panose="020B0609030202020204" charset="0"/>
            </a:endParaRPr>
          </a:p>
        </p:txBody>
      </p:sp>
      <p:pic>
        <p:nvPicPr>
          <p:cNvPr id="1026" name="Picture 2">
            <a:extLst>
              <a:ext uri="{FF2B5EF4-FFF2-40B4-BE49-F238E27FC236}">
                <a16:creationId xmlns:a16="http://schemas.microsoft.com/office/drawing/2014/main" id="{A70B93B3-2A50-B419-8EBD-DA75CC7B4D6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5791"/>
          <a:stretch/>
        </p:blipFill>
        <p:spPr bwMode="auto">
          <a:xfrm>
            <a:off x="6593747" y="1894394"/>
            <a:ext cx="5457446" cy="416245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35C6089C-6E66-AD28-EC16-67DF4CAA0D15}"/>
              </a:ext>
            </a:extLst>
          </p:cNvPr>
          <p:cNvSpPr txBox="1"/>
          <p:nvPr/>
        </p:nvSpPr>
        <p:spPr>
          <a:xfrm>
            <a:off x="140807" y="1274186"/>
            <a:ext cx="6452940" cy="5537221"/>
          </a:xfrm>
          <a:prstGeom prst="rect">
            <a:avLst/>
          </a:prstGeom>
          <a:noFill/>
        </p:spPr>
        <p:txBody>
          <a:bodyPr wrap="square" rtlCol="0">
            <a:spAutoFit/>
          </a:bodyPr>
          <a:lstStyle/>
          <a:p>
            <a:pPr marL="342900" indent="-342900">
              <a:lnSpc>
                <a:spcPct val="150000"/>
              </a:lnSpc>
              <a:buFont typeface="Wingdings" pitchFamily="2" charset="2"/>
              <a:buChar char="v"/>
            </a:pPr>
            <a:r>
              <a:rPr lang="en-US" altLang="zh-CN" sz="2000" dirty="0">
                <a:latin typeface="+mn-ea"/>
              </a:rPr>
              <a:t>Black-box Testing</a:t>
            </a:r>
          </a:p>
          <a:p>
            <a:pPr marL="800100" lvl="1" indent="-342900">
              <a:lnSpc>
                <a:spcPct val="150000"/>
              </a:lnSpc>
              <a:buFont typeface="Wingdings" pitchFamily="2" charset="2"/>
              <a:buChar char="v"/>
            </a:pPr>
            <a:r>
              <a:rPr lang="en-US" altLang="zh-CN" dirty="0">
                <a:latin typeface="+mn-ea"/>
              </a:rPr>
              <a:t>Black-box testing, also known as functional testing or opaque testing, is a testing approach that involves </a:t>
            </a:r>
            <a:r>
              <a:rPr lang="en-US" altLang="zh-CN" u="sng" dirty="0">
                <a:latin typeface="+mn-ea"/>
              </a:rPr>
              <a:t>testing the software from an external or end-user perspective</a:t>
            </a:r>
            <a:r>
              <a:rPr lang="en-US" altLang="zh-CN" dirty="0">
                <a:latin typeface="+mn-ea"/>
              </a:rPr>
              <a:t>, </a:t>
            </a:r>
            <a:r>
              <a:rPr lang="en-US" altLang="zh-CN" b="1" dirty="0">
                <a:solidFill>
                  <a:srgbClr val="FF0000"/>
                </a:solidFill>
                <a:latin typeface="+mn-ea"/>
              </a:rPr>
              <a:t>without having any knowledge of the internal structure, design, or implementation details of the software</a:t>
            </a:r>
            <a:r>
              <a:rPr lang="en-US" altLang="zh-CN" dirty="0">
                <a:latin typeface="+mn-ea"/>
              </a:rPr>
              <a:t>.</a:t>
            </a:r>
          </a:p>
          <a:p>
            <a:pPr marL="342900" indent="-342900">
              <a:lnSpc>
                <a:spcPct val="150000"/>
              </a:lnSpc>
              <a:buFont typeface="Wingdings" pitchFamily="2" charset="2"/>
              <a:buChar char="v"/>
            </a:pPr>
            <a:r>
              <a:rPr lang="en-US" sz="2000" dirty="0">
                <a:latin typeface="+mn-ea"/>
              </a:rPr>
              <a:t>White-box Testing</a:t>
            </a:r>
          </a:p>
          <a:p>
            <a:pPr marL="800100" lvl="1" indent="-342900">
              <a:lnSpc>
                <a:spcPct val="150000"/>
              </a:lnSpc>
              <a:buFont typeface="Wingdings" pitchFamily="2" charset="2"/>
              <a:buChar char="v"/>
            </a:pPr>
            <a:r>
              <a:rPr lang="en-US" dirty="0">
                <a:latin typeface="+mn-ea"/>
              </a:rPr>
              <a:t>White-box testing, also known as structural testing, glass-box testing, or clear-box testing, is a testing approach that </a:t>
            </a:r>
            <a:r>
              <a:rPr lang="en-US" b="1" dirty="0">
                <a:solidFill>
                  <a:srgbClr val="FF0000"/>
                </a:solidFill>
                <a:latin typeface="+mn-ea"/>
              </a:rPr>
              <a:t>involves examining the internal structure, design, and implementation details of the software</a:t>
            </a:r>
            <a:r>
              <a:rPr lang="en-US" dirty="0">
                <a:latin typeface="+mn-ea"/>
              </a:rPr>
              <a:t>.</a:t>
            </a:r>
          </a:p>
        </p:txBody>
      </p:sp>
    </p:spTree>
    <p:extLst>
      <p:ext uri="{BB962C8B-B14F-4D97-AF65-F5344CB8AC3E}">
        <p14:creationId xmlns:p14="http://schemas.microsoft.com/office/powerpoint/2010/main" val="2688121484"/>
      </p:ext>
    </p:extLst>
  </p:cSld>
  <p:clrMapOvr>
    <a:masterClrMapping/>
  </p:clrMapOvr>
  <p:transition spd="slow">
    <p:push dir="u"/>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标题xxxxx"/>
          <p:cNvSpPr txBox="1"/>
          <p:nvPr/>
        </p:nvSpPr>
        <p:spPr>
          <a:xfrm>
            <a:off x="840682" y="488496"/>
            <a:ext cx="8968336" cy="512961"/>
          </a:xfrm>
          <a:prstGeom prst="rect">
            <a:avLst/>
          </a:prstGeom>
          <a:ln w="12700">
            <a:miter lim="400000"/>
          </a:ln>
        </p:spPr>
        <p:txBody>
          <a:bodyPr wrap="square" lIns="25400" tIns="25400" rIns="25400" bIns="25400" anchor="ctr">
            <a:spAutoFit/>
          </a:bodyPr>
          <a:lstStyle>
            <a:lvl1pPr defTabSz="457200">
              <a:lnSpc>
                <a:spcPct val="100000"/>
              </a:lnSpc>
              <a:spcBef>
                <a:spcPts val="0"/>
              </a:spcBef>
              <a:defRPr sz="6000">
                <a:latin typeface="PingFang SC Semibold" panose="020B0400000000000000" charset="-122"/>
                <a:ea typeface="PingFang SC Semibold" panose="020B0400000000000000" charset="-122"/>
                <a:cs typeface="PingFang SC Semibold" panose="020B0400000000000000" charset="-122"/>
                <a:sym typeface="PingFang SC Semibold" panose="020B0400000000000000" charset="-122"/>
              </a:defRPr>
            </a:lvl1pPr>
          </a:lstStyle>
          <a:p>
            <a:pPr defTabSz="228600" hangingPunct="0"/>
            <a:r>
              <a:rPr sz="3000" kern="0" dirty="0">
                <a:solidFill>
                  <a:srgbClr val="000000"/>
                </a:solidFill>
                <a:latin typeface="微软雅黑"/>
                <a:cs typeface="+mn-ea"/>
              </a:rPr>
              <a:t>考点</a:t>
            </a:r>
            <a:r>
              <a:rPr lang="en-US" sz="3000" kern="0" dirty="0">
                <a:solidFill>
                  <a:srgbClr val="000000"/>
                </a:solidFill>
                <a:latin typeface="微软雅黑"/>
                <a:cs typeface="+mn-ea"/>
              </a:rPr>
              <a:t>5</a:t>
            </a:r>
            <a:r>
              <a:rPr sz="3000" kern="0" dirty="0">
                <a:solidFill>
                  <a:srgbClr val="000000"/>
                </a:solidFill>
                <a:latin typeface="微软雅黑"/>
                <a:cs typeface="+mn-ea"/>
              </a:rPr>
              <a:t>.</a:t>
            </a:r>
            <a:r>
              <a:rPr lang="en-US" sz="3000" kern="0" dirty="0">
                <a:solidFill>
                  <a:srgbClr val="000000"/>
                </a:solidFill>
                <a:latin typeface="微软雅黑"/>
                <a:cs typeface="+mn-ea"/>
              </a:rPr>
              <a:t> Testing - Assert </a:t>
            </a:r>
            <a:endParaRPr lang="en-US" sz="3000" kern="0" dirty="0">
              <a:solidFill>
                <a:srgbClr val="000000"/>
              </a:solidFill>
              <a:latin typeface="Hack Nerd Font Regular" panose="020B0609030202020204" charset="0"/>
              <a:cs typeface="Hack Nerd Font Regular" panose="020B0609030202020204" charset="0"/>
            </a:endParaRPr>
          </a:p>
        </p:txBody>
      </p:sp>
      <p:pic>
        <p:nvPicPr>
          <p:cNvPr id="2" name="Picture 1">
            <a:extLst>
              <a:ext uri="{FF2B5EF4-FFF2-40B4-BE49-F238E27FC236}">
                <a16:creationId xmlns:a16="http://schemas.microsoft.com/office/drawing/2014/main" id="{48070809-3A7B-0EB8-5162-F22267E081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7097" y="1468325"/>
            <a:ext cx="10377805" cy="975043"/>
          </a:xfrm>
          <a:prstGeom prst="rect">
            <a:avLst/>
          </a:prstGeom>
        </p:spPr>
      </p:pic>
      <p:pic>
        <p:nvPicPr>
          <p:cNvPr id="4" name="Picture 3">
            <a:extLst>
              <a:ext uri="{FF2B5EF4-FFF2-40B4-BE49-F238E27FC236}">
                <a16:creationId xmlns:a16="http://schemas.microsoft.com/office/drawing/2014/main" id="{D826B762-1D26-0837-FDF7-618BFB8FC72D}"/>
              </a:ext>
            </a:extLst>
          </p:cNvPr>
          <p:cNvPicPr>
            <a:picLocks noChangeAspect="1"/>
          </p:cNvPicPr>
          <p:nvPr/>
        </p:nvPicPr>
        <p:blipFill>
          <a:blip r:embed="rId3"/>
          <a:stretch>
            <a:fillRect/>
          </a:stretch>
        </p:blipFill>
        <p:spPr>
          <a:xfrm>
            <a:off x="1150378" y="2662130"/>
            <a:ext cx="3077004" cy="1533739"/>
          </a:xfrm>
          <a:prstGeom prst="rect">
            <a:avLst/>
          </a:prstGeom>
        </p:spPr>
      </p:pic>
      <p:pic>
        <p:nvPicPr>
          <p:cNvPr id="6" name="Picture 5">
            <a:extLst>
              <a:ext uri="{FF2B5EF4-FFF2-40B4-BE49-F238E27FC236}">
                <a16:creationId xmlns:a16="http://schemas.microsoft.com/office/drawing/2014/main" id="{0B69ABD8-9B55-1FF8-00F5-9A77CC384CFA}"/>
              </a:ext>
            </a:extLst>
          </p:cNvPr>
          <p:cNvPicPr>
            <a:picLocks noChangeAspect="1"/>
          </p:cNvPicPr>
          <p:nvPr/>
        </p:nvPicPr>
        <p:blipFill>
          <a:blip r:embed="rId4"/>
          <a:stretch>
            <a:fillRect/>
          </a:stretch>
        </p:blipFill>
        <p:spPr>
          <a:xfrm>
            <a:off x="6598093" y="2662130"/>
            <a:ext cx="4096322" cy="2667372"/>
          </a:xfrm>
          <a:prstGeom prst="rect">
            <a:avLst/>
          </a:prstGeom>
        </p:spPr>
      </p:pic>
      <p:cxnSp>
        <p:nvCxnSpPr>
          <p:cNvPr id="7" name="Straight Arrow Connector 6">
            <a:extLst>
              <a:ext uri="{FF2B5EF4-FFF2-40B4-BE49-F238E27FC236}">
                <a16:creationId xmlns:a16="http://schemas.microsoft.com/office/drawing/2014/main" id="{B165606C-9443-8C03-CA2E-07D07C16CAC8}"/>
              </a:ext>
            </a:extLst>
          </p:cNvPr>
          <p:cNvCxnSpPr>
            <a:cxnSpLocks/>
          </p:cNvCxnSpPr>
          <p:nvPr/>
        </p:nvCxnSpPr>
        <p:spPr>
          <a:xfrm flipV="1">
            <a:off x="3556932" y="3103927"/>
            <a:ext cx="3380763" cy="58723"/>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28281504"/>
      </p:ext>
    </p:extLst>
  </p:cSld>
  <p:clrMapOvr>
    <a:masterClrMapping/>
  </p:clrMapOvr>
  <p:transition spd="slow">
    <p:push dir="u"/>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标题xxxxx"/>
          <p:cNvSpPr txBox="1"/>
          <p:nvPr/>
        </p:nvSpPr>
        <p:spPr>
          <a:xfrm>
            <a:off x="840682" y="488496"/>
            <a:ext cx="8968336" cy="512961"/>
          </a:xfrm>
          <a:prstGeom prst="rect">
            <a:avLst/>
          </a:prstGeom>
          <a:ln w="12700">
            <a:miter lim="400000"/>
          </a:ln>
        </p:spPr>
        <p:txBody>
          <a:bodyPr wrap="square" lIns="25400" tIns="25400" rIns="25400" bIns="25400" anchor="ctr">
            <a:spAutoFit/>
          </a:bodyPr>
          <a:lstStyle>
            <a:lvl1pPr defTabSz="457200">
              <a:lnSpc>
                <a:spcPct val="100000"/>
              </a:lnSpc>
              <a:spcBef>
                <a:spcPts val="0"/>
              </a:spcBef>
              <a:defRPr sz="6000">
                <a:latin typeface="PingFang SC Semibold" panose="020B0400000000000000" charset="-122"/>
                <a:ea typeface="PingFang SC Semibold" panose="020B0400000000000000" charset="-122"/>
                <a:cs typeface="PingFang SC Semibold" panose="020B0400000000000000" charset="-122"/>
                <a:sym typeface="PingFang SC Semibold" panose="020B0400000000000000" charset="-122"/>
              </a:defRPr>
            </a:lvl1pPr>
          </a:lstStyle>
          <a:p>
            <a:pPr defTabSz="228600" hangingPunct="0"/>
            <a:r>
              <a:rPr sz="3000" kern="0" dirty="0">
                <a:solidFill>
                  <a:srgbClr val="000000"/>
                </a:solidFill>
                <a:latin typeface="微软雅黑"/>
                <a:cs typeface="+mn-ea"/>
              </a:rPr>
              <a:t>考点</a:t>
            </a:r>
            <a:r>
              <a:rPr lang="en-US" sz="3000" kern="0" dirty="0">
                <a:solidFill>
                  <a:srgbClr val="000000"/>
                </a:solidFill>
                <a:latin typeface="微软雅黑"/>
                <a:cs typeface="+mn-ea"/>
              </a:rPr>
              <a:t>5</a:t>
            </a:r>
            <a:r>
              <a:rPr sz="3000" kern="0" dirty="0">
                <a:solidFill>
                  <a:srgbClr val="000000"/>
                </a:solidFill>
                <a:latin typeface="微软雅黑"/>
                <a:cs typeface="+mn-ea"/>
              </a:rPr>
              <a:t>.</a:t>
            </a:r>
            <a:r>
              <a:rPr lang="en-US" sz="3000" kern="0" dirty="0">
                <a:solidFill>
                  <a:srgbClr val="000000"/>
                </a:solidFill>
                <a:latin typeface="微软雅黑"/>
                <a:cs typeface="+mn-ea"/>
              </a:rPr>
              <a:t> Testing - Testcase</a:t>
            </a:r>
            <a:r>
              <a:rPr lang="zh-CN" altLang="en-US" sz="3000" kern="0" dirty="0">
                <a:solidFill>
                  <a:srgbClr val="000000"/>
                </a:solidFill>
                <a:latin typeface="微软雅黑"/>
                <a:cs typeface="+mn-ea"/>
              </a:rPr>
              <a:t>设计攻略</a:t>
            </a:r>
            <a:endParaRPr lang="en-US" sz="3000" kern="0" dirty="0">
              <a:solidFill>
                <a:srgbClr val="000000"/>
              </a:solidFill>
              <a:latin typeface="Hack Nerd Font Regular" panose="020B0609030202020204" charset="0"/>
              <a:cs typeface="Hack Nerd Font Regular" panose="020B0609030202020204" charset="0"/>
            </a:endParaRPr>
          </a:p>
        </p:txBody>
      </p:sp>
      <p:pic>
        <p:nvPicPr>
          <p:cNvPr id="8" name="Picture 7">
            <a:extLst>
              <a:ext uri="{FF2B5EF4-FFF2-40B4-BE49-F238E27FC236}">
                <a16:creationId xmlns:a16="http://schemas.microsoft.com/office/drawing/2014/main" id="{77216655-2F6E-D3C5-1E4F-11B660088353}"/>
              </a:ext>
            </a:extLst>
          </p:cNvPr>
          <p:cNvPicPr>
            <a:picLocks noChangeAspect="1"/>
          </p:cNvPicPr>
          <p:nvPr/>
        </p:nvPicPr>
        <p:blipFill>
          <a:blip r:embed="rId2"/>
          <a:stretch>
            <a:fillRect/>
          </a:stretch>
        </p:blipFill>
        <p:spPr>
          <a:xfrm>
            <a:off x="2801505" y="1371029"/>
            <a:ext cx="5473700" cy="1511300"/>
          </a:xfrm>
          <a:prstGeom prst="rect">
            <a:avLst/>
          </a:prstGeom>
        </p:spPr>
      </p:pic>
      <p:sp>
        <p:nvSpPr>
          <p:cNvPr id="9" name="TextBox 8">
            <a:extLst>
              <a:ext uri="{FF2B5EF4-FFF2-40B4-BE49-F238E27FC236}">
                <a16:creationId xmlns:a16="http://schemas.microsoft.com/office/drawing/2014/main" id="{A3432E5A-0E1E-67C8-CA07-16E0F408BA6C}"/>
              </a:ext>
            </a:extLst>
          </p:cNvPr>
          <p:cNvSpPr txBox="1"/>
          <p:nvPr/>
        </p:nvSpPr>
        <p:spPr>
          <a:xfrm>
            <a:off x="636370" y="2991029"/>
            <a:ext cx="9574301" cy="3785652"/>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Wingdings" pitchFamily="2" charset="2"/>
              <a:buChar char="v"/>
              <a:tabLst/>
              <a:defRPr/>
            </a:pPr>
            <a:r>
              <a:rPr kumimoji="0" lang="en-US" sz="20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Unit</a:t>
            </a:r>
            <a:r>
              <a:rPr kumimoji="0" lang="zh-CN" altLang="en-US" sz="20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 </a:t>
            </a:r>
            <a:r>
              <a:rPr kumimoji="0" lang="en-US" altLang="zh-CN" sz="20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Test</a:t>
            </a:r>
            <a:r>
              <a:rPr kumimoji="0" lang="zh-CN" altLang="en-US" sz="20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里面优先看</a:t>
            </a:r>
            <a:r>
              <a:rPr kumimoji="0" lang="en-US" altLang="zh-CN" sz="20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function</a:t>
            </a:r>
            <a:r>
              <a:rPr kumimoji="0" lang="zh-CN" altLang="en-US" sz="20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 </a:t>
            </a:r>
            <a:r>
              <a:rPr kumimoji="0" lang="en-US" altLang="zh-CN" sz="20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signature</a:t>
            </a:r>
          </a:p>
          <a:p>
            <a:pPr marL="342900" marR="0" lvl="0" indent="-342900" algn="l" defTabSz="914400" rtl="0" eaLnBrk="1" fontAlgn="auto" latinLnBrk="0" hangingPunct="1">
              <a:lnSpc>
                <a:spcPct val="100000"/>
              </a:lnSpc>
              <a:spcBef>
                <a:spcPts val="0"/>
              </a:spcBef>
              <a:spcAft>
                <a:spcPts val="0"/>
              </a:spcAft>
              <a:buClrTx/>
              <a:buSzTx/>
              <a:buFont typeface="Wingdings" pitchFamily="2" charset="2"/>
              <a:buChar char="v"/>
              <a:tabLst/>
              <a:defRPr/>
            </a:pPr>
            <a:r>
              <a:rPr kumimoji="0" lang="en-US" sz="20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Int</a:t>
            </a:r>
            <a:r>
              <a:rPr kumimoji="0" lang="en-US" altLang="zh-CN" sz="20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/float</a:t>
            </a:r>
          </a:p>
          <a:p>
            <a:pPr marL="800100" marR="0" lvl="1" indent="-342900" algn="l" defTabSz="914400" rtl="0" eaLnBrk="1" fontAlgn="auto" latinLnBrk="0" hangingPunct="1">
              <a:lnSpc>
                <a:spcPct val="100000"/>
              </a:lnSpc>
              <a:spcBef>
                <a:spcPts val="0"/>
              </a:spcBef>
              <a:spcAft>
                <a:spcPts val="0"/>
              </a:spcAft>
              <a:buClrTx/>
              <a:buSzTx/>
              <a:buFont typeface="Wingdings" pitchFamily="2" charset="2"/>
              <a:buChar char="v"/>
              <a:tabLst/>
              <a:defRPr/>
            </a:pPr>
            <a:r>
              <a:rPr kumimoji="0" lang="en-US" sz="2000" b="0" i="0" u="none" strike="noStrike" kern="1200" cap="none" spc="0" normalizeH="0" baseline="0" noProof="0" dirty="0" err="1">
                <a:ln>
                  <a:noFill/>
                </a:ln>
                <a:solidFill>
                  <a:prstClr val="black"/>
                </a:solidFill>
                <a:effectLst/>
                <a:uLnTx/>
                <a:uFillTx/>
                <a:latin typeface="Microsoft YaHei" panose="020B0503020204020204" pitchFamily="34" charset="-122"/>
                <a:ea typeface="Microsoft YaHei" panose="020B0503020204020204" pitchFamily="34" charset="-122"/>
                <a:cs typeface="+mn-cs"/>
              </a:rPr>
              <a:t>正</a:t>
            </a:r>
            <a:r>
              <a:rPr kumimoji="0" lang="en-US" altLang="zh-CN" sz="20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a:t>
            </a:r>
            <a:r>
              <a:rPr kumimoji="0" lang="zh-CN" altLang="en-US" sz="20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副</a:t>
            </a:r>
            <a:r>
              <a:rPr kumimoji="0" lang="en-US" altLang="zh-CN" sz="20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a:t>
            </a:r>
            <a:r>
              <a:rPr kumimoji="0" lang="zh-CN" altLang="en-US" sz="20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零</a:t>
            </a:r>
            <a:r>
              <a:rPr kumimoji="0" lang="en-US" altLang="zh-CN" sz="20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a:t>
            </a:r>
            <a:r>
              <a:rPr kumimoji="0" lang="zh-CN" altLang="en-US" sz="20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特殊值</a:t>
            </a:r>
            <a:endParaRPr kumimoji="0" lang="en-US" altLang="zh-CN" sz="20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itchFamily="2" charset="2"/>
              <a:buChar char="v"/>
              <a:tabLst/>
              <a:defRPr/>
            </a:pPr>
            <a:r>
              <a:rPr kumimoji="0" lang="en-US" sz="20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Str</a:t>
            </a:r>
          </a:p>
          <a:p>
            <a:pPr marL="800100" marR="0" lvl="1" indent="-342900" algn="l" defTabSz="914400" rtl="0" eaLnBrk="1" fontAlgn="auto" latinLnBrk="0" hangingPunct="1">
              <a:lnSpc>
                <a:spcPct val="100000"/>
              </a:lnSpc>
              <a:spcBef>
                <a:spcPts val="0"/>
              </a:spcBef>
              <a:spcAft>
                <a:spcPts val="0"/>
              </a:spcAft>
              <a:buClrTx/>
              <a:buSzTx/>
              <a:buFont typeface="Wingdings" pitchFamily="2" charset="2"/>
              <a:buChar char="v"/>
              <a:tabLst/>
              <a:defRPr/>
            </a:pPr>
            <a:r>
              <a:rPr kumimoji="0" lang="en-US" sz="20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“”Empty string</a:t>
            </a:r>
          </a:p>
          <a:p>
            <a:pPr marL="800100" marR="0" lvl="1" indent="-342900" algn="l" defTabSz="914400" rtl="0" eaLnBrk="1" fontAlgn="auto" latinLnBrk="0" hangingPunct="1">
              <a:lnSpc>
                <a:spcPct val="100000"/>
              </a:lnSpc>
              <a:spcBef>
                <a:spcPts val="0"/>
              </a:spcBef>
              <a:spcAft>
                <a:spcPts val="0"/>
              </a:spcAft>
              <a:buClrTx/>
              <a:buSzTx/>
              <a:buFont typeface="Wingdings" pitchFamily="2" charset="2"/>
              <a:buChar char="v"/>
              <a:tabLst/>
              <a:defRPr/>
            </a:pPr>
            <a:r>
              <a:rPr kumimoji="0" lang="en-US" sz="20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 “ </a:t>
            </a:r>
          </a:p>
          <a:p>
            <a:pPr marL="800100" marR="0" lvl="1" indent="-342900" algn="l" defTabSz="914400" rtl="0" eaLnBrk="1" fontAlgn="auto" latinLnBrk="0" hangingPunct="1">
              <a:lnSpc>
                <a:spcPct val="100000"/>
              </a:lnSpc>
              <a:spcBef>
                <a:spcPts val="0"/>
              </a:spcBef>
              <a:spcAft>
                <a:spcPts val="0"/>
              </a:spcAft>
              <a:buClrTx/>
              <a:buSzTx/>
              <a:buFont typeface="Wingdings" pitchFamily="2" charset="2"/>
              <a:buChar char="v"/>
              <a:tabLst/>
              <a:defRPr/>
            </a:pPr>
            <a:r>
              <a:rPr kumimoji="0" lang="en-US" sz="20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a:t>
            </a:r>
            <a:r>
              <a:rPr kumimoji="0" lang="en-US" sz="2000" b="0" i="0" u="none" strike="noStrike" kern="1200" cap="none" spc="0" normalizeH="0" baseline="0" noProof="0" dirty="0" err="1">
                <a:ln>
                  <a:noFill/>
                </a:ln>
                <a:solidFill>
                  <a:prstClr val="black"/>
                </a:solidFill>
                <a:effectLst/>
                <a:uLnTx/>
                <a:uFillTx/>
                <a:latin typeface="Microsoft YaHei" panose="020B0503020204020204" pitchFamily="34" charset="-122"/>
                <a:ea typeface="Microsoft YaHei" panose="020B0503020204020204" pitchFamily="34" charset="-122"/>
                <a:cs typeface="+mn-cs"/>
              </a:rPr>
              <a:t>ldsjfklsj</a:t>
            </a:r>
            <a:r>
              <a:rPr kumimoji="0" lang="en-US" sz="20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a:t>
            </a:r>
          </a:p>
          <a:p>
            <a:pPr marL="342900" marR="0" lvl="0" indent="-342900" algn="l" defTabSz="914400" rtl="0" eaLnBrk="1" fontAlgn="auto" latinLnBrk="0" hangingPunct="1">
              <a:lnSpc>
                <a:spcPct val="100000"/>
              </a:lnSpc>
              <a:spcBef>
                <a:spcPts val="0"/>
              </a:spcBef>
              <a:spcAft>
                <a:spcPts val="0"/>
              </a:spcAft>
              <a:buClrTx/>
              <a:buSzTx/>
              <a:buFont typeface="Wingdings" pitchFamily="2" charset="2"/>
              <a:buChar char="v"/>
              <a:tabLst/>
              <a:defRPr/>
            </a:pPr>
            <a:r>
              <a:rPr kumimoji="0" lang="en-US" sz="20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Reference Datatype</a:t>
            </a:r>
          </a:p>
          <a:p>
            <a:pPr marL="800100" marR="0" lvl="1" indent="-342900" algn="l" defTabSz="914400" rtl="0" eaLnBrk="1" fontAlgn="auto" latinLnBrk="0" hangingPunct="1">
              <a:lnSpc>
                <a:spcPct val="100000"/>
              </a:lnSpc>
              <a:spcBef>
                <a:spcPts val="0"/>
              </a:spcBef>
              <a:spcAft>
                <a:spcPts val="0"/>
              </a:spcAft>
              <a:buClrTx/>
              <a:buSzTx/>
              <a:buFont typeface="Wingdings" pitchFamily="2" charset="2"/>
              <a:buChar char="v"/>
              <a:tabLst/>
              <a:defRPr/>
            </a:pPr>
            <a:r>
              <a:rPr kumimoji="0" lang="en-US" sz="20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None</a:t>
            </a:r>
          </a:p>
          <a:p>
            <a:pPr marL="342900" marR="0" lvl="0" indent="-342900" algn="l" defTabSz="914400" rtl="0" eaLnBrk="1" fontAlgn="auto" latinLnBrk="0" hangingPunct="1">
              <a:lnSpc>
                <a:spcPct val="100000"/>
              </a:lnSpc>
              <a:spcBef>
                <a:spcPts val="0"/>
              </a:spcBef>
              <a:spcAft>
                <a:spcPts val="0"/>
              </a:spcAft>
              <a:buClrTx/>
              <a:buSzTx/>
              <a:buFont typeface="Wingdings" pitchFamily="2" charset="2"/>
              <a:buChar char="v"/>
              <a:tabLst/>
              <a:defRPr/>
            </a:pPr>
            <a:r>
              <a:rPr kumimoji="0" lang="en-US" sz="20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Boolean</a:t>
            </a:r>
          </a:p>
          <a:p>
            <a:pPr marL="800100" marR="0" lvl="1" indent="-342900" algn="l" defTabSz="914400" rtl="0" eaLnBrk="1" fontAlgn="auto" latinLnBrk="0" hangingPunct="1">
              <a:lnSpc>
                <a:spcPct val="100000"/>
              </a:lnSpc>
              <a:spcBef>
                <a:spcPts val="0"/>
              </a:spcBef>
              <a:spcAft>
                <a:spcPts val="0"/>
              </a:spcAft>
              <a:buClrTx/>
              <a:buSzTx/>
              <a:buFont typeface="Wingdings" pitchFamily="2" charset="2"/>
              <a:buChar char="v"/>
              <a:tabLst/>
              <a:defRPr/>
            </a:pPr>
            <a:r>
              <a:rPr kumimoji="0" lang="en-US" sz="20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True/False</a:t>
            </a:r>
          </a:p>
          <a:p>
            <a:pPr marL="800100" marR="0" lvl="1" indent="-342900" algn="l" defTabSz="914400" rtl="0" eaLnBrk="1" fontAlgn="auto" latinLnBrk="0" hangingPunct="1">
              <a:lnSpc>
                <a:spcPct val="100000"/>
              </a:lnSpc>
              <a:spcBef>
                <a:spcPts val="0"/>
              </a:spcBef>
              <a:spcAft>
                <a:spcPts val="0"/>
              </a:spcAft>
              <a:buClrTx/>
              <a:buSzTx/>
              <a:buFont typeface="Wingdings" pitchFamily="2" charset="2"/>
              <a:buChar char="v"/>
              <a:tabLst/>
              <a:defRPr/>
            </a:pPr>
            <a:endParaRPr kumimoji="0" lang="en-US" sz="20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endParaRPr>
          </a:p>
        </p:txBody>
      </p:sp>
      <p:sp>
        <p:nvSpPr>
          <p:cNvPr id="10" name="TextBox 9">
            <a:extLst>
              <a:ext uri="{FF2B5EF4-FFF2-40B4-BE49-F238E27FC236}">
                <a16:creationId xmlns:a16="http://schemas.microsoft.com/office/drawing/2014/main" id="{E03E7D18-1C6F-32E7-573B-2B520D148FB8}"/>
              </a:ext>
            </a:extLst>
          </p:cNvPr>
          <p:cNvSpPr txBox="1"/>
          <p:nvPr/>
        </p:nvSpPr>
        <p:spPr>
          <a:xfrm>
            <a:off x="7820762" y="4134681"/>
            <a:ext cx="3734868" cy="830997"/>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Wingdings" pitchFamily="2" charset="2"/>
              <a:buChar char="v"/>
              <a:tabLst/>
              <a:defRPr/>
            </a:pPr>
            <a:r>
              <a:rPr kumimoji="0" lang="en-CN" sz="2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保证测试范围覆盖广</a:t>
            </a:r>
          </a:p>
          <a:p>
            <a:pPr marL="342900" marR="0" lvl="0" indent="-342900" algn="l" defTabSz="914400" rtl="0" eaLnBrk="1" fontAlgn="auto" latinLnBrk="0" hangingPunct="1">
              <a:lnSpc>
                <a:spcPct val="100000"/>
              </a:lnSpc>
              <a:spcBef>
                <a:spcPts val="0"/>
              </a:spcBef>
              <a:spcAft>
                <a:spcPts val="0"/>
              </a:spcAft>
              <a:buClrTx/>
              <a:buSzTx/>
              <a:buFont typeface="Wingdings" pitchFamily="2" charset="2"/>
              <a:buChar char="v"/>
              <a:tabLst/>
              <a:defRPr/>
            </a:pPr>
            <a:r>
              <a:rPr kumimoji="0" lang="en-CN" sz="2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变量排列组合</a:t>
            </a:r>
            <a:endParaRPr kumimoji="0" lang="en-US" sz="2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endParaRPr>
          </a:p>
        </p:txBody>
      </p:sp>
    </p:spTree>
    <p:extLst>
      <p:ext uri="{BB962C8B-B14F-4D97-AF65-F5344CB8AC3E}">
        <p14:creationId xmlns:p14="http://schemas.microsoft.com/office/powerpoint/2010/main" val="3880645304"/>
      </p:ext>
    </p:extLst>
  </p:cSld>
  <p:clrMapOvr>
    <a:masterClrMapping/>
  </p:clrMapOvr>
  <p:transition spd="slow">
    <p:push dir="u"/>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标题xxxxx"/>
          <p:cNvSpPr txBox="1"/>
          <p:nvPr/>
        </p:nvSpPr>
        <p:spPr>
          <a:xfrm>
            <a:off x="840682" y="488496"/>
            <a:ext cx="8968336" cy="512961"/>
          </a:xfrm>
          <a:prstGeom prst="rect">
            <a:avLst/>
          </a:prstGeom>
          <a:ln w="12700">
            <a:miter lim="400000"/>
          </a:ln>
        </p:spPr>
        <p:txBody>
          <a:bodyPr wrap="square" lIns="25400" tIns="25400" rIns="25400" bIns="25400" anchor="ctr">
            <a:spAutoFit/>
          </a:bodyPr>
          <a:lstStyle>
            <a:lvl1pPr defTabSz="457200">
              <a:lnSpc>
                <a:spcPct val="100000"/>
              </a:lnSpc>
              <a:spcBef>
                <a:spcPts val="0"/>
              </a:spcBef>
              <a:defRPr sz="6000">
                <a:latin typeface="PingFang SC Semibold" panose="020B0400000000000000" charset="-122"/>
                <a:ea typeface="PingFang SC Semibold" panose="020B0400000000000000" charset="-122"/>
                <a:cs typeface="PingFang SC Semibold" panose="020B0400000000000000" charset="-122"/>
                <a:sym typeface="PingFang SC Semibold" panose="020B0400000000000000" charset="-122"/>
              </a:defRPr>
            </a:lvl1pPr>
          </a:lstStyle>
          <a:p>
            <a:pPr defTabSz="228600" hangingPunct="0"/>
            <a:r>
              <a:rPr sz="3000" kern="0" dirty="0">
                <a:solidFill>
                  <a:srgbClr val="000000"/>
                </a:solidFill>
                <a:latin typeface="微软雅黑"/>
                <a:cs typeface="+mn-ea"/>
              </a:rPr>
              <a:t>考点</a:t>
            </a:r>
            <a:r>
              <a:rPr lang="en-US" sz="3000" kern="0" dirty="0">
                <a:solidFill>
                  <a:srgbClr val="000000"/>
                </a:solidFill>
                <a:latin typeface="微软雅黑"/>
                <a:cs typeface="+mn-ea"/>
              </a:rPr>
              <a:t>6</a:t>
            </a:r>
            <a:r>
              <a:rPr sz="3000" kern="0" dirty="0">
                <a:solidFill>
                  <a:srgbClr val="000000"/>
                </a:solidFill>
                <a:latin typeface="微软雅黑"/>
                <a:cs typeface="+mn-ea"/>
              </a:rPr>
              <a:t>.</a:t>
            </a:r>
            <a:r>
              <a:rPr lang="en-US" sz="3000" kern="0" dirty="0">
                <a:solidFill>
                  <a:srgbClr val="000000"/>
                </a:solidFill>
                <a:latin typeface="微软雅黑"/>
                <a:cs typeface="+mn-ea"/>
              </a:rPr>
              <a:t> Shell Redirection * </a:t>
            </a:r>
            <a:endParaRPr lang="en-US" sz="3000" kern="0" dirty="0">
              <a:solidFill>
                <a:srgbClr val="000000"/>
              </a:solidFill>
              <a:latin typeface="Hack Nerd Font Regular" panose="020B0609030202020204" charset="0"/>
              <a:cs typeface="Hack Nerd Font Regular" panose="020B0609030202020204" charset="0"/>
            </a:endParaRPr>
          </a:p>
        </p:txBody>
      </p:sp>
      <p:sp>
        <p:nvSpPr>
          <p:cNvPr id="3" name="TextBox 2">
            <a:extLst>
              <a:ext uri="{FF2B5EF4-FFF2-40B4-BE49-F238E27FC236}">
                <a16:creationId xmlns:a16="http://schemas.microsoft.com/office/drawing/2014/main" id="{D24C2CE8-099F-CAD4-7A81-2487ED81E70C}"/>
              </a:ext>
            </a:extLst>
          </p:cNvPr>
          <p:cNvSpPr txBox="1"/>
          <p:nvPr/>
        </p:nvSpPr>
        <p:spPr>
          <a:xfrm>
            <a:off x="1098068" y="2440255"/>
            <a:ext cx="11790219" cy="2196883"/>
          </a:xfrm>
          <a:prstGeom prst="rect">
            <a:avLst/>
          </a:prstGeom>
          <a:noFill/>
        </p:spPr>
        <p:txBody>
          <a:bodyPr wrap="square" rtlCol="0">
            <a:spAutoFit/>
          </a:bodyPr>
          <a:lstStyle/>
          <a:p>
            <a:pPr marL="342900" indent="-342900">
              <a:lnSpc>
                <a:spcPct val="200000"/>
              </a:lnSpc>
              <a:buFont typeface="Wingdings" pitchFamily="2" charset="2"/>
              <a:buChar char="v"/>
            </a:pPr>
            <a:r>
              <a:rPr lang="en-US" altLang="zh-CN" sz="2400" dirty="0">
                <a:latin typeface="+mn-ea"/>
              </a:rPr>
              <a:t>Input Redirection &lt;</a:t>
            </a:r>
          </a:p>
          <a:p>
            <a:pPr marL="342900" indent="-342900">
              <a:lnSpc>
                <a:spcPct val="200000"/>
              </a:lnSpc>
              <a:buFont typeface="Wingdings" pitchFamily="2" charset="2"/>
              <a:buChar char="v"/>
            </a:pPr>
            <a:r>
              <a:rPr lang="en-US" sz="2400" dirty="0">
                <a:latin typeface="+mn-ea"/>
              </a:rPr>
              <a:t>Output Redirection &gt;</a:t>
            </a:r>
          </a:p>
          <a:p>
            <a:pPr marL="342900" indent="-342900">
              <a:lnSpc>
                <a:spcPct val="200000"/>
              </a:lnSpc>
              <a:buFont typeface="Wingdings" pitchFamily="2" charset="2"/>
              <a:buChar char="v"/>
            </a:pPr>
            <a:r>
              <a:rPr lang="en-US" sz="2400" dirty="0">
                <a:latin typeface="+mn-ea"/>
              </a:rPr>
              <a:t>Pipe</a:t>
            </a:r>
          </a:p>
        </p:txBody>
      </p:sp>
      <p:pic>
        <p:nvPicPr>
          <p:cNvPr id="5" name="Picture 4">
            <a:extLst>
              <a:ext uri="{FF2B5EF4-FFF2-40B4-BE49-F238E27FC236}">
                <a16:creationId xmlns:a16="http://schemas.microsoft.com/office/drawing/2014/main" id="{9E5F4C7A-257D-D2B1-1839-441059683366}"/>
              </a:ext>
            </a:extLst>
          </p:cNvPr>
          <p:cNvPicPr>
            <a:picLocks noChangeAspect="1"/>
          </p:cNvPicPr>
          <p:nvPr/>
        </p:nvPicPr>
        <p:blipFill>
          <a:blip r:embed="rId2"/>
          <a:stretch>
            <a:fillRect/>
          </a:stretch>
        </p:blipFill>
        <p:spPr>
          <a:xfrm>
            <a:off x="8703688" y="1375884"/>
            <a:ext cx="3086531" cy="5363323"/>
          </a:xfrm>
          <a:prstGeom prst="rect">
            <a:avLst/>
          </a:prstGeom>
        </p:spPr>
      </p:pic>
    </p:spTree>
    <p:extLst>
      <p:ext uri="{BB962C8B-B14F-4D97-AF65-F5344CB8AC3E}">
        <p14:creationId xmlns:p14="http://schemas.microsoft.com/office/powerpoint/2010/main" val="3300805337"/>
      </p:ext>
    </p:extLst>
  </p:cSld>
  <p:clrMapOvr>
    <a:masterClrMapping/>
  </p:clrMapOvr>
  <p:transition spd="slow">
    <p:push dir="u"/>
  </p:transition>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13" name="标题xxxxx"/>
          <p:cNvSpPr txBox="1"/>
          <p:nvPr/>
        </p:nvSpPr>
        <p:spPr>
          <a:xfrm>
            <a:off x="840682" y="488496"/>
            <a:ext cx="8968336" cy="512961"/>
          </a:xfrm>
          <a:prstGeom prst="rect">
            <a:avLst/>
          </a:prstGeom>
          <a:ln w="12700">
            <a:miter lim="400000"/>
          </a:ln>
        </p:spPr>
        <p:txBody>
          <a:bodyPr wrap="square" lIns="25400" tIns="25400" rIns="25400" bIns="25400" anchor="ctr">
            <a:spAutoFit/>
          </a:bodyPr>
          <a:lstStyle>
            <a:lvl1pPr defTabSz="457200">
              <a:lnSpc>
                <a:spcPct val="100000"/>
              </a:lnSpc>
              <a:spcBef>
                <a:spcPts val="0"/>
              </a:spcBef>
              <a:defRPr sz="6000">
                <a:latin typeface="PingFang SC Semibold" panose="020B0400000000000000" charset="-122"/>
                <a:ea typeface="PingFang SC Semibold" panose="020B0400000000000000" charset="-122"/>
                <a:cs typeface="PingFang SC Semibold" panose="020B0400000000000000" charset="-122"/>
                <a:sym typeface="PingFang SC Semibold" panose="020B0400000000000000" charset="-122"/>
              </a:defRPr>
            </a:lvl1pPr>
          </a:lstStyle>
          <a:p>
            <a:pPr defTabSz="228600" hangingPunct="0"/>
            <a:r>
              <a:rPr sz="3000" kern="0" dirty="0">
                <a:solidFill>
                  <a:srgbClr val="000000"/>
                </a:solidFill>
                <a:latin typeface="微软雅黑"/>
                <a:cs typeface="+mn-ea"/>
              </a:rPr>
              <a:t>考点</a:t>
            </a:r>
            <a:r>
              <a:rPr lang="en-US" sz="3000" kern="0" dirty="0">
                <a:solidFill>
                  <a:srgbClr val="000000"/>
                </a:solidFill>
                <a:latin typeface="微软雅黑"/>
                <a:cs typeface="+mn-ea"/>
              </a:rPr>
              <a:t>1</a:t>
            </a:r>
            <a:r>
              <a:rPr sz="3000" kern="0" dirty="0">
                <a:solidFill>
                  <a:srgbClr val="000000"/>
                </a:solidFill>
                <a:latin typeface="微软雅黑"/>
                <a:cs typeface="+mn-ea"/>
              </a:rPr>
              <a:t>.</a:t>
            </a:r>
            <a:r>
              <a:rPr lang="en-US" sz="3000" kern="0" dirty="0">
                <a:solidFill>
                  <a:srgbClr val="000000"/>
                </a:solidFill>
                <a:latin typeface="微软雅黑"/>
                <a:cs typeface="+mn-ea"/>
              </a:rPr>
              <a:t> </a:t>
            </a:r>
            <a:endParaRPr lang="en-US" sz="3000" kern="0" dirty="0">
              <a:solidFill>
                <a:srgbClr val="000000"/>
              </a:solidFill>
              <a:latin typeface="Hack Nerd Font Regular" panose="020B0609030202020204" charset="0"/>
              <a:cs typeface="Hack Nerd Font Regular" panose="020B0609030202020204" charset="0"/>
            </a:endParaRPr>
          </a:p>
        </p:txBody>
      </p:sp>
    </p:spTree>
    <p:extLst>
      <p:ext uri="{BB962C8B-B14F-4D97-AF65-F5344CB8AC3E}">
        <p14:creationId xmlns:p14="http://schemas.microsoft.com/office/powerpoint/2010/main" val="3266398103"/>
      </p:ext>
    </p:extLst>
  </p:cSld>
  <p:clrMapOvr>
    <a:masterClrMapping/>
  </p:clrMapOvr>
  <p:transition spd="slow">
    <p:push dir="u"/>
  </p:transition>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04" name="图层 1.png" descr="图层 1.png"/>
          <p:cNvPicPr>
            <a:picLocks noChangeAspect="1"/>
          </p:cNvPicPr>
          <p:nvPr/>
        </p:nvPicPr>
        <p:blipFill>
          <a:blip r:embed="rId2"/>
          <a:stretch>
            <a:fillRect/>
          </a:stretch>
        </p:blipFill>
        <p:spPr>
          <a:xfrm>
            <a:off x="6665697" y="759203"/>
            <a:ext cx="288180" cy="282339"/>
          </a:xfrm>
          <a:prstGeom prst="rect">
            <a:avLst/>
          </a:prstGeom>
          <a:ln w="12700">
            <a:miter lim="400000"/>
            <a:headEnd/>
            <a:tailEnd/>
          </a:ln>
        </p:spPr>
      </p:pic>
      <p:pic>
        <p:nvPicPr>
          <p:cNvPr id="205" name="图层 1.png" descr="图层 1.png"/>
          <p:cNvPicPr>
            <a:picLocks noChangeAspect="1"/>
          </p:cNvPicPr>
          <p:nvPr/>
        </p:nvPicPr>
        <p:blipFill>
          <a:blip r:embed="rId2"/>
          <a:stretch>
            <a:fillRect/>
          </a:stretch>
        </p:blipFill>
        <p:spPr>
          <a:xfrm>
            <a:off x="6991507" y="759203"/>
            <a:ext cx="288180" cy="282339"/>
          </a:xfrm>
          <a:prstGeom prst="rect">
            <a:avLst/>
          </a:prstGeom>
          <a:ln w="12700">
            <a:miter lim="400000"/>
            <a:headEnd/>
            <a:tailEnd/>
          </a:ln>
        </p:spPr>
      </p:pic>
      <p:pic>
        <p:nvPicPr>
          <p:cNvPr id="206" name="图层 1.png" descr="图层 1.png"/>
          <p:cNvPicPr>
            <a:picLocks noChangeAspect="1"/>
          </p:cNvPicPr>
          <p:nvPr/>
        </p:nvPicPr>
        <p:blipFill>
          <a:blip r:embed="rId2"/>
          <a:stretch>
            <a:fillRect/>
          </a:stretch>
        </p:blipFill>
        <p:spPr>
          <a:xfrm>
            <a:off x="7317318" y="759203"/>
            <a:ext cx="288180" cy="282339"/>
          </a:xfrm>
          <a:prstGeom prst="rect">
            <a:avLst/>
          </a:prstGeom>
          <a:ln w="12700">
            <a:miter lim="400000"/>
            <a:headEnd/>
            <a:tailEnd/>
          </a:ln>
        </p:spPr>
      </p:pic>
      <p:pic>
        <p:nvPicPr>
          <p:cNvPr id="207" name="图层 1.png" descr="图层 1.png"/>
          <p:cNvPicPr>
            <a:picLocks noChangeAspect="1"/>
          </p:cNvPicPr>
          <p:nvPr/>
        </p:nvPicPr>
        <p:blipFill>
          <a:blip r:embed="rId2"/>
          <a:stretch>
            <a:fillRect/>
          </a:stretch>
        </p:blipFill>
        <p:spPr>
          <a:xfrm>
            <a:off x="7643128" y="759203"/>
            <a:ext cx="288180" cy="282339"/>
          </a:xfrm>
          <a:prstGeom prst="rect">
            <a:avLst/>
          </a:prstGeom>
          <a:ln w="12700">
            <a:miter lim="400000"/>
            <a:headEnd/>
            <a:tailEnd/>
          </a:ln>
        </p:spPr>
      </p:pic>
      <p:pic>
        <p:nvPicPr>
          <p:cNvPr id="208" name="图层 1.png" descr="图层 1.png"/>
          <p:cNvPicPr>
            <a:picLocks noChangeAspect="1"/>
          </p:cNvPicPr>
          <p:nvPr/>
        </p:nvPicPr>
        <p:blipFill>
          <a:blip r:embed="rId2"/>
          <a:stretch>
            <a:fillRect/>
          </a:stretch>
        </p:blipFill>
        <p:spPr>
          <a:xfrm>
            <a:off x="6665697" y="442528"/>
            <a:ext cx="288180" cy="282339"/>
          </a:xfrm>
          <a:prstGeom prst="rect">
            <a:avLst/>
          </a:prstGeom>
          <a:ln w="12700">
            <a:miter lim="400000"/>
            <a:headEnd/>
            <a:tailEnd/>
          </a:ln>
        </p:spPr>
      </p:pic>
      <p:pic>
        <p:nvPicPr>
          <p:cNvPr id="209" name="图层 1.png" descr="图层 1.png"/>
          <p:cNvPicPr>
            <a:picLocks noChangeAspect="1"/>
          </p:cNvPicPr>
          <p:nvPr/>
        </p:nvPicPr>
        <p:blipFill>
          <a:blip r:embed="rId2"/>
          <a:stretch>
            <a:fillRect/>
          </a:stretch>
        </p:blipFill>
        <p:spPr>
          <a:xfrm>
            <a:off x="6991507" y="442528"/>
            <a:ext cx="288180" cy="282339"/>
          </a:xfrm>
          <a:prstGeom prst="rect">
            <a:avLst/>
          </a:prstGeom>
          <a:ln w="12700">
            <a:miter lim="400000"/>
            <a:headEnd/>
            <a:tailEnd/>
          </a:ln>
        </p:spPr>
      </p:pic>
      <p:pic>
        <p:nvPicPr>
          <p:cNvPr id="210" name="图层 1.png" descr="图层 1.png"/>
          <p:cNvPicPr>
            <a:picLocks noChangeAspect="1"/>
          </p:cNvPicPr>
          <p:nvPr/>
        </p:nvPicPr>
        <p:blipFill>
          <a:blip r:embed="rId2"/>
          <a:stretch>
            <a:fillRect/>
          </a:stretch>
        </p:blipFill>
        <p:spPr>
          <a:xfrm>
            <a:off x="7317318" y="442528"/>
            <a:ext cx="288180" cy="282339"/>
          </a:xfrm>
          <a:prstGeom prst="rect">
            <a:avLst/>
          </a:prstGeom>
          <a:ln w="12700">
            <a:miter lim="400000"/>
            <a:headEnd/>
            <a:tailEnd/>
          </a:ln>
        </p:spPr>
      </p:pic>
      <p:sp>
        <p:nvSpPr>
          <p:cNvPr id="2" name="标题xxxxx">
            <a:extLst>
              <a:ext uri="{FF2B5EF4-FFF2-40B4-BE49-F238E27FC236}">
                <a16:creationId xmlns:a16="http://schemas.microsoft.com/office/drawing/2014/main" id="{A5A35E40-E454-CF8A-26E0-B3705C977927}"/>
              </a:ext>
            </a:extLst>
          </p:cNvPr>
          <p:cNvSpPr txBox="1"/>
          <p:nvPr/>
        </p:nvSpPr>
        <p:spPr>
          <a:xfrm>
            <a:off x="840682" y="488496"/>
            <a:ext cx="4685622" cy="512961"/>
          </a:xfrm>
          <a:prstGeom prst="rect">
            <a:avLst/>
          </a:prstGeom>
          <a:ln w="12700">
            <a:miter lim="400000"/>
          </a:ln>
        </p:spPr>
        <p:txBody>
          <a:bodyPr wrap="square" lIns="25400" tIns="25400" rIns="25400" bIns="25400" anchor="ctr">
            <a:spAutoFit/>
          </a:bodyPr>
          <a:lstStyle>
            <a:lvl1pPr defTabSz="457200">
              <a:lnSpc>
                <a:spcPct val="100000"/>
              </a:lnSpc>
              <a:spcBef>
                <a:spcPts val="0"/>
              </a:spcBef>
              <a:defRPr sz="6000">
                <a:latin typeface="PingFang SC Semibold" panose="020B0400000000000000" charset="-122"/>
                <a:ea typeface="PingFang SC Semibold" panose="020B0400000000000000" charset="-122"/>
                <a:cs typeface="PingFang SC Semibold" panose="020B0400000000000000" charset="-122"/>
                <a:sym typeface="PingFang SC Semibold" panose="020B0400000000000000" charset="-122"/>
              </a:defRPr>
            </a:lvl1pPr>
          </a:lstStyle>
          <a:p>
            <a:pPr defTabSz="228600" hangingPunct="0"/>
            <a:r>
              <a:rPr sz="3000" kern="0" dirty="0">
                <a:solidFill>
                  <a:srgbClr val="000000"/>
                </a:solidFill>
                <a:latin typeface="微软雅黑"/>
                <a:cs typeface="+mn-ea"/>
              </a:rPr>
              <a:t>考点</a:t>
            </a:r>
            <a:r>
              <a:rPr lang="en-US" sz="3000" kern="0" dirty="0">
                <a:solidFill>
                  <a:srgbClr val="000000"/>
                </a:solidFill>
                <a:latin typeface="微软雅黑"/>
                <a:cs typeface="+mn-ea"/>
              </a:rPr>
              <a:t>1</a:t>
            </a:r>
            <a:r>
              <a:rPr sz="3000" kern="0" dirty="0">
                <a:solidFill>
                  <a:srgbClr val="000000"/>
                </a:solidFill>
                <a:latin typeface="微软雅黑"/>
                <a:cs typeface="+mn-ea"/>
              </a:rPr>
              <a:t>.</a:t>
            </a:r>
            <a:r>
              <a:rPr lang="en-US" sz="3000" kern="0" dirty="0">
                <a:solidFill>
                  <a:srgbClr val="000000"/>
                </a:solidFill>
                <a:latin typeface="微软雅黑"/>
                <a:cs typeface="+mn-ea"/>
              </a:rPr>
              <a:t> </a:t>
            </a:r>
            <a:endParaRPr lang="en-US" sz="3000" kern="0" dirty="0">
              <a:solidFill>
                <a:srgbClr val="000000"/>
              </a:solidFill>
              <a:latin typeface="Hack Nerd Font Regular" panose="020B0609030202020204" charset="0"/>
              <a:cs typeface="Hack Nerd Font Regular" panose="020B0609030202020204" charset="0"/>
            </a:endParaRPr>
          </a:p>
        </p:txBody>
      </p:sp>
    </p:spTree>
  </p:cSld>
  <p:clrMapOvr>
    <a:masterClrMapping/>
  </p:clrMapOvr>
  <p:transition spd="slow">
    <p:push dir="u"/>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6720390" y="3242799"/>
            <a:ext cx="5895975" cy="537583"/>
          </a:xfrm>
          <a:prstGeom prst="rect">
            <a:avLst/>
          </a:prstGeom>
          <a:noFill/>
        </p:spPr>
        <p:txBody>
          <a:bodyPr wrap="square" rtlCol="0">
            <a:spAutoFit/>
          </a:bodyPr>
          <a:lstStyle/>
          <a:p>
            <a:pPr>
              <a:lnSpc>
                <a:spcPct val="70000"/>
              </a:lnSpc>
              <a:spcBef>
                <a:spcPts val="0"/>
              </a:spcBef>
              <a:spcAft>
                <a:spcPts val="0"/>
              </a:spcAft>
            </a:pPr>
            <a:r>
              <a:rPr lang="zh-CN" altLang="en-US" sz="4000" b="1" dirty="0">
                <a:latin typeface="Heiti SC Medium" panose="02000000000000000000" charset="-122"/>
                <a:ea typeface="Heiti SC Medium" panose="02000000000000000000" charset="-122"/>
              </a:rPr>
              <a:t>经典题型放送</a:t>
            </a:r>
            <a:endParaRPr lang="en-US" altLang="zh-CN" sz="4000" b="1" dirty="0">
              <a:latin typeface="Heiti SC Medium" panose="02000000000000000000" charset="-122"/>
              <a:ea typeface="Heiti SC Medium" panose="02000000000000000000" charset="-122"/>
            </a:endParaRPr>
          </a:p>
        </p:txBody>
      </p:sp>
    </p:spTree>
  </p:cSld>
  <p:clrMapOvr>
    <a:masterClrMapping/>
  </p:clrMapOvr>
  <p:transition spd="slow">
    <p:push dir="u"/>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标题xxxxx"/>
          <p:cNvSpPr txBox="1"/>
          <p:nvPr/>
        </p:nvSpPr>
        <p:spPr>
          <a:xfrm>
            <a:off x="840740" y="488375"/>
            <a:ext cx="8829675" cy="512961"/>
          </a:xfrm>
          <a:prstGeom prst="rect">
            <a:avLst/>
          </a:prstGeom>
          <a:ln w="12700">
            <a:miter lim="400000"/>
          </a:ln>
        </p:spPr>
        <p:txBody>
          <a:bodyPr wrap="square" lIns="25400" tIns="25400" rIns="25400" bIns="25400" anchor="ctr">
            <a:spAutoFit/>
          </a:bodyPr>
          <a:lstStyle>
            <a:lvl1pPr defTabSz="457200">
              <a:lnSpc>
                <a:spcPct val="100000"/>
              </a:lnSpc>
              <a:spcBef>
                <a:spcPts val="0"/>
              </a:spcBef>
              <a:defRPr sz="6000">
                <a:latin typeface="PingFang SC Semibold" panose="020B0400000000000000" charset="-122"/>
                <a:ea typeface="PingFang SC Semibold" panose="020B0400000000000000" charset="-122"/>
                <a:cs typeface="PingFang SC Semibold" panose="020B0400000000000000" charset="-122"/>
                <a:sym typeface="PingFang SC Semibold" panose="020B0400000000000000" charset="-122"/>
              </a:defRPr>
            </a:lvl1pPr>
          </a:lstStyle>
          <a:p>
            <a:pPr defTabSz="914400"/>
            <a:r>
              <a:rPr lang="en-US" sz="3000" b="1" kern="0" dirty="0">
                <a:solidFill>
                  <a:srgbClr val="000000"/>
                </a:solidFill>
                <a:latin typeface="微软雅黑"/>
                <a:cs typeface="+mn-ea"/>
              </a:rPr>
              <a:t>Bash Diff Test Example</a:t>
            </a:r>
          </a:p>
        </p:txBody>
      </p:sp>
      <p:sp>
        <p:nvSpPr>
          <p:cNvPr id="4" name="TextBox 2"/>
          <p:cNvSpPr txBox="1"/>
          <p:nvPr/>
        </p:nvSpPr>
        <p:spPr>
          <a:xfrm>
            <a:off x="10411778" y="1426528"/>
            <a:ext cx="1733550" cy="424732"/>
          </a:xfrm>
          <a:prstGeom prst="rect">
            <a:avLst/>
          </a:prstGeom>
          <a:noFill/>
        </p:spPr>
        <p:txBody>
          <a:bodyPr wrap="square" rtlCol="0">
            <a:spAutoFit/>
          </a:bodyPr>
          <a:lstStyle/>
          <a:p>
            <a:pPr defTabSz="1219200" hangingPunct="0">
              <a:lnSpc>
                <a:spcPct val="90000"/>
              </a:lnSpc>
              <a:spcBef>
                <a:spcPts val="2250"/>
              </a:spcBef>
            </a:pPr>
            <a:r>
              <a:rPr lang="en-US" altLang="zh-CN" sz="2400" kern="0" dirty="0">
                <a:solidFill>
                  <a:srgbClr val="000000"/>
                </a:solidFill>
                <a:latin typeface="Arial"/>
                <a:ea typeface="微软雅黑"/>
                <a:sym typeface="Helvetica Neue" panose="02000503000000020004"/>
              </a:rPr>
              <a:t>(</a:t>
            </a:r>
            <a:r>
              <a:rPr lang="zh-CN" altLang="en-US" sz="2400" kern="0" dirty="0">
                <a:solidFill>
                  <a:srgbClr val="000000"/>
                </a:solidFill>
                <a:latin typeface="Arial"/>
                <a:ea typeface="微软雅黑"/>
                <a:sym typeface="Helvetica Neue" panose="02000503000000020004"/>
              </a:rPr>
              <a:t>自编题</a:t>
            </a:r>
            <a:r>
              <a:rPr lang="en-US" altLang="zh-CN" sz="2400" kern="0" dirty="0">
                <a:solidFill>
                  <a:srgbClr val="000000"/>
                </a:solidFill>
                <a:latin typeface="Arial"/>
                <a:ea typeface="微软雅黑"/>
                <a:sym typeface="Helvetica Neue" panose="02000503000000020004"/>
              </a:rPr>
              <a:t>)</a:t>
            </a:r>
            <a:endParaRPr lang="en-AU" sz="2400" kern="0" dirty="0">
              <a:solidFill>
                <a:srgbClr val="000000"/>
              </a:solidFill>
              <a:latin typeface="Arial"/>
              <a:ea typeface="微软雅黑"/>
              <a:sym typeface="Helvetica Neue" panose="02000503000000020004"/>
            </a:endParaRPr>
          </a:p>
        </p:txBody>
      </p:sp>
      <p:sp>
        <p:nvSpPr>
          <p:cNvPr id="2" name="TextBox 1">
            <a:extLst>
              <a:ext uri="{FF2B5EF4-FFF2-40B4-BE49-F238E27FC236}">
                <a16:creationId xmlns:a16="http://schemas.microsoft.com/office/drawing/2014/main" id="{5A463EB8-0E18-6821-7768-C002CDFC094A}"/>
              </a:ext>
            </a:extLst>
          </p:cNvPr>
          <p:cNvSpPr txBox="1"/>
          <p:nvPr/>
        </p:nvSpPr>
        <p:spPr>
          <a:xfrm>
            <a:off x="593866" y="1638894"/>
            <a:ext cx="11790219" cy="3046988"/>
          </a:xfrm>
          <a:prstGeom prst="rect">
            <a:avLst/>
          </a:prstGeom>
          <a:noFill/>
        </p:spPr>
        <p:txBody>
          <a:bodyPr wrap="square" rtlCol="0">
            <a:spAutoFit/>
          </a:bodyPr>
          <a:lstStyle/>
          <a:p>
            <a:r>
              <a:rPr lang="en-US" sz="2400" dirty="0">
                <a:latin typeface="+mn-ea"/>
              </a:rPr>
              <a:t>+ test.sh</a:t>
            </a:r>
          </a:p>
          <a:p>
            <a:r>
              <a:rPr lang="en-US" sz="2400" dirty="0">
                <a:latin typeface="+mn-ea"/>
              </a:rPr>
              <a:t>+ main.py</a:t>
            </a:r>
          </a:p>
          <a:p>
            <a:r>
              <a:rPr lang="en-US" sz="2400" dirty="0">
                <a:latin typeface="+mn-ea"/>
              </a:rPr>
              <a:t>+ inputs</a:t>
            </a:r>
          </a:p>
          <a:p>
            <a:r>
              <a:rPr lang="en-US" sz="2400" dirty="0">
                <a:latin typeface="+mn-ea"/>
              </a:rPr>
              <a:t>+ - - 1.in</a:t>
            </a:r>
          </a:p>
          <a:p>
            <a:r>
              <a:rPr lang="en-US" sz="2400" dirty="0">
                <a:latin typeface="+mn-ea"/>
              </a:rPr>
              <a:t>+ - - 2.in</a:t>
            </a:r>
          </a:p>
          <a:p>
            <a:r>
              <a:rPr lang="en-US" sz="2400" dirty="0">
                <a:latin typeface="+mn-ea"/>
              </a:rPr>
              <a:t>+ outputs</a:t>
            </a:r>
          </a:p>
          <a:p>
            <a:r>
              <a:rPr lang="en-US" sz="2400" dirty="0">
                <a:latin typeface="+mn-ea"/>
              </a:rPr>
              <a:t>+ - - 1.out</a:t>
            </a:r>
          </a:p>
          <a:p>
            <a:r>
              <a:rPr lang="en-US" sz="2400" dirty="0">
                <a:latin typeface="+mn-ea"/>
              </a:rPr>
              <a:t>+ - - 2.out</a:t>
            </a:r>
          </a:p>
        </p:txBody>
      </p:sp>
      <p:pic>
        <p:nvPicPr>
          <p:cNvPr id="10" name="Picture 9">
            <a:extLst>
              <a:ext uri="{FF2B5EF4-FFF2-40B4-BE49-F238E27FC236}">
                <a16:creationId xmlns:a16="http://schemas.microsoft.com/office/drawing/2014/main" id="{E88956B6-7DCB-95FE-DB8C-41D73755D9AD}"/>
              </a:ext>
            </a:extLst>
          </p:cNvPr>
          <p:cNvPicPr>
            <a:picLocks noChangeAspect="1"/>
          </p:cNvPicPr>
          <p:nvPr/>
        </p:nvPicPr>
        <p:blipFill>
          <a:blip r:embed="rId2"/>
          <a:stretch>
            <a:fillRect/>
          </a:stretch>
        </p:blipFill>
        <p:spPr>
          <a:xfrm>
            <a:off x="4781717" y="1354442"/>
            <a:ext cx="5630061" cy="3277057"/>
          </a:xfrm>
          <a:prstGeom prst="rect">
            <a:avLst/>
          </a:prstGeom>
        </p:spPr>
      </p:pic>
      <p:sp>
        <p:nvSpPr>
          <p:cNvPr id="11" name="TextBox 10">
            <a:extLst>
              <a:ext uri="{FF2B5EF4-FFF2-40B4-BE49-F238E27FC236}">
                <a16:creationId xmlns:a16="http://schemas.microsoft.com/office/drawing/2014/main" id="{A2B37536-3FB3-A924-5BDC-BFC584CE237F}"/>
              </a:ext>
            </a:extLst>
          </p:cNvPr>
          <p:cNvSpPr txBox="1"/>
          <p:nvPr/>
        </p:nvSpPr>
        <p:spPr>
          <a:xfrm>
            <a:off x="6660133" y="4992071"/>
            <a:ext cx="5159956" cy="1200329"/>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Wingdings" pitchFamily="2" charset="2"/>
              <a:buChar char="v"/>
              <a:tabLst/>
              <a:defRPr/>
            </a:pPr>
            <a:r>
              <a:rPr kumimoji="0" lang="zh-CN" altLang="en-US" sz="2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这种测试</a:t>
            </a:r>
            <a:r>
              <a:rPr kumimoji="0" lang="zh-CN" altLang="en-US" sz="2400" b="1" i="0" u="none" strike="noStrike" kern="1200" cap="none" spc="0" normalizeH="0" baseline="0" noProof="0" dirty="0">
                <a:ln>
                  <a:noFill/>
                </a:ln>
                <a:solidFill>
                  <a:srgbClr val="FF0000"/>
                </a:solidFill>
                <a:effectLst/>
                <a:uLnTx/>
                <a:uFillTx/>
                <a:latin typeface="Microsoft YaHei" panose="020B0503020204020204" pitchFamily="34" charset="-122"/>
                <a:ea typeface="Microsoft YaHei" panose="020B0503020204020204" pitchFamily="34" charset="-122"/>
                <a:cs typeface="+mn-cs"/>
              </a:rPr>
              <a:t>必须保证</a:t>
            </a:r>
            <a:r>
              <a:rPr kumimoji="0" lang="en-US" altLang="zh-CN" sz="2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main.py</a:t>
            </a:r>
            <a:r>
              <a:rPr kumimoji="0" lang="zh-CN" altLang="en-US" sz="2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里面有</a:t>
            </a:r>
            <a:r>
              <a:rPr kumimoji="0" lang="en-US" altLang="zh-CN" sz="2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input()</a:t>
            </a:r>
            <a:r>
              <a:rPr kumimoji="0" lang="zh-CN" altLang="en-US" sz="2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接受输入以及</a:t>
            </a:r>
            <a:r>
              <a:rPr kumimoji="0" lang="en-US" altLang="zh-CN" sz="2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print()</a:t>
            </a:r>
            <a:r>
              <a:rPr kumimoji="0" lang="zh-CN" altLang="en-US" sz="2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给出输出</a:t>
            </a:r>
            <a:endParaRPr kumimoji="0" lang="en-US" sz="24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endParaRPr>
          </a:p>
        </p:txBody>
      </p:sp>
    </p:spTree>
    <p:extLst>
      <p:ext uri="{BB962C8B-B14F-4D97-AF65-F5344CB8AC3E}">
        <p14:creationId xmlns:p14="http://schemas.microsoft.com/office/powerpoint/2010/main" val="59464733"/>
      </p:ext>
    </p:extLst>
  </p:cSld>
  <p:clrMapOvr>
    <a:masterClrMapping/>
  </p:clrMapOvr>
  <p:transition spd="slow">
    <p:push dir="u"/>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标题xxxxx"/>
          <p:cNvSpPr txBox="1"/>
          <p:nvPr/>
        </p:nvSpPr>
        <p:spPr>
          <a:xfrm>
            <a:off x="840740" y="488375"/>
            <a:ext cx="8829675" cy="512961"/>
          </a:xfrm>
          <a:prstGeom prst="rect">
            <a:avLst/>
          </a:prstGeom>
          <a:ln w="12700">
            <a:miter lim="400000"/>
          </a:ln>
        </p:spPr>
        <p:txBody>
          <a:bodyPr wrap="square" lIns="25400" tIns="25400" rIns="25400" bIns="25400" anchor="ctr">
            <a:spAutoFit/>
          </a:bodyPr>
          <a:lstStyle>
            <a:lvl1pPr defTabSz="457200">
              <a:lnSpc>
                <a:spcPct val="100000"/>
              </a:lnSpc>
              <a:spcBef>
                <a:spcPts val="0"/>
              </a:spcBef>
              <a:defRPr sz="6000">
                <a:latin typeface="PingFang SC Semibold" panose="020B0400000000000000" charset="-122"/>
                <a:ea typeface="PingFang SC Semibold" panose="020B0400000000000000" charset="-122"/>
                <a:cs typeface="PingFang SC Semibold" panose="020B0400000000000000" charset="-122"/>
                <a:sym typeface="PingFang SC Semibold" panose="020B0400000000000000" charset="-122"/>
              </a:defRPr>
            </a:lvl1pPr>
          </a:lstStyle>
          <a:p>
            <a:pPr defTabSz="228600" hangingPunct="0"/>
            <a:r>
              <a:rPr lang="en-US" altLang="zh-CN" sz="3000" b="1" kern="0" dirty="0">
                <a:solidFill>
                  <a:srgbClr val="000000"/>
                </a:solidFill>
                <a:latin typeface="微软雅黑"/>
                <a:sym typeface="+mn-ea"/>
              </a:rPr>
              <a:t>Black/White Box Testing</a:t>
            </a:r>
          </a:p>
        </p:txBody>
      </p:sp>
      <p:sp>
        <p:nvSpPr>
          <p:cNvPr id="3" name="TextBox 2"/>
          <p:cNvSpPr txBox="1"/>
          <p:nvPr/>
        </p:nvSpPr>
        <p:spPr>
          <a:xfrm>
            <a:off x="8298180" y="555943"/>
            <a:ext cx="1733550" cy="424732"/>
          </a:xfrm>
          <a:prstGeom prst="rect">
            <a:avLst/>
          </a:prstGeom>
          <a:noFill/>
        </p:spPr>
        <p:txBody>
          <a:bodyPr wrap="square" rtlCol="0">
            <a:spAutoFit/>
          </a:bodyPr>
          <a:lstStyle/>
          <a:p>
            <a:pPr defTabSz="1219200" hangingPunct="0">
              <a:lnSpc>
                <a:spcPct val="90000"/>
              </a:lnSpc>
              <a:spcBef>
                <a:spcPts val="2250"/>
              </a:spcBef>
            </a:pPr>
            <a:r>
              <a:rPr lang="en-US" altLang="zh-CN" sz="2400" kern="0" dirty="0">
                <a:solidFill>
                  <a:srgbClr val="000000"/>
                </a:solidFill>
                <a:latin typeface="Arial"/>
                <a:ea typeface="微软雅黑"/>
                <a:sym typeface="Helvetica Neue" panose="02000503000000020004"/>
              </a:rPr>
              <a:t>(</a:t>
            </a:r>
            <a:r>
              <a:rPr lang="zh-CN" altLang="en-US" sz="2400" kern="0" dirty="0">
                <a:solidFill>
                  <a:srgbClr val="000000"/>
                </a:solidFill>
                <a:latin typeface="Arial"/>
                <a:ea typeface="微软雅黑"/>
                <a:sym typeface="Helvetica Neue" panose="02000503000000020004"/>
              </a:rPr>
              <a:t>自编题</a:t>
            </a:r>
            <a:r>
              <a:rPr lang="en-US" altLang="zh-CN" sz="2400" kern="0" dirty="0">
                <a:solidFill>
                  <a:srgbClr val="000000"/>
                </a:solidFill>
                <a:latin typeface="Arial"/>
                <a:ea typeface="微软雅黑"/>
                <a:sym typeface="Helvetica Neue" panose="02000503000000020004"/>
              </a:rPr>
              <a:t>)</a:t>
            </a:r>
            <a:endParaRPr lang="en-AU" sz="2400" kern="0" dirty="0">
              <a:solidFill>
                <a:srgbClr val="000000"/>
              </a:solidFill>
              <a:latin typeface="Arial"/>
              <a:ea typeface="微软雅黑"/>
              <a:sym typeface="Helvetica Neue" panose="02000503000000020004"/>
            </a:endParaRPr>
          </a:p>
        </p:txBody>
      </p:sp>
      <p:sp>
        <p:nvSpPr>
          <p:cNvPr id="5" name="Text Box 4"/>
          <p:cNvSpPr txBox="1"/>
          <p:nvPr/>
        </p:nvSpPr>
        <p:spPr>
          <a:xfrm>
            <a:off x="562293" y="1580833"/>
            <a:ext cx="8881110" cy="1679434"/>
          </a:xfrm>
          <a:prstGeom prst="rect">
            <a:avLst/>
          </a:prstGeom>
          <a:noFill/>
        </p:spPr>
        <p:txBody>
          <a:bodyPr wrap="square" rtlCol="0">
            <a:spAutoFit/>
          </a:bodyPr>
          <a:lstStyle/>
          <a:p>
            <a:pPr defTabSz="1219200" hangingPunct="0">
              <a:lnSpc>
                <a:spcPct val="90000"/>
              </a:lnSpc>
              <a:spcBef>
                <a:spcPts val="2250"/>
              </a:spcBef>
            </a:pPr>
            <a:r>
              <a:rPr lang="en-US" sz="2400" kern="0" dirty="0">
                <a:solidFill>
                  <a:srgbClr val="000000"/>
                </a:solidFill>
                <a:latin typeface="Hack Nerd Font Regular" panose="020B0609030202020204" charset="0"/>
                <a:ea typeface="微软雅黑"/>
                <a:cs typeface="Hack Nerd Font Regular" panose="020B0609030202020204" charset="0"/>
                <a:sym typeface="Helvetica Neue" panose="02000503000000020004"/>
              </a:rPr>
              <a:t>count(li, s)</a:t>
            </a:r>
            <a:r>
              <a:rPr lang="en-US" sz="2400" kern="0" dirty="0">
                <a:solidFill>
                  <a:srgbClr val="000000"/>
                </a:solidFill>
                <a:latin typeface="Arial"/>
                <a:ea typeface="微软雅黑"/>
                <a:sym typeface="Helvetica Neue" panose="02000503000000020004"/>
              </a:rPr>
              <a:t> returns the number of occurrences of s in li.</a:t>
            </a:r>
          </a:p>
          <a:p>
            <a:pPr defTabSz="1219200" hangingPunct="0">
              <a:lnSpc>
                <a:spcPct val="90000"/>
              </a:lnSpc>
              <a:spcBef>
                <a:spcPts val="2250"/>
              </a:spcBef>
            </a:pPr>
            <a:r>
              <a:rPr lang="en-US" sz="2400" kern="0" dirty="0">
                <a:solidFill>
                  <a:srgbClr val="000000"/>
                </a:solidFill>
                <a:latin typeface="Arial"/>
                <a:ea typeface="微软雅黑"/>
                <a:sym typeface="Helvetica Neue" panose="02000503000000020004"/>
              </a:rPr>
              <a:t>	</a:t>
            </a:r>
            <a:r>
              <a:rPr lang="en-US" sz="2400" kern="0" dirty="0">
                <a:solidFill>
                  <a:srgbClr val="000000"/>
                </a:solidFill>
                <a:latin typeface="Hack Nerd Font Regular" panose="020B0609030202020204" charset="0"/>
                <a:ea typeface="微软雅黑"/>
                <a:cs typeface="Hack Nerd Font Regular" panose="020B0609030202020204" charset="0"/>
                <a:sym typeface="Helvetica Neue" panose="02000503000000020004"/>
              </a:rPr>
              <a:t>s:</a:t>
            </a:r>
            <a:r>
              <a:rPr lang="en-US" sz="2400" kern="0" dirty="0">
                <a:solidFill>
                  <a:srgbClr val="000000"/>
                </a:solidFill>
                <a:latin typeface="Arial"/>
                <a:ea typeface="微软雅黑"/>
                <a:sym typeface="Helvetica Neue" panose="02000503000000020004"/>
              </a:rPr>
              <a:t> a character</a:t>
            </a:r>
          </a:p>
          <a:p>
            <a:pPr defTabSz="1219200" hangingPunct="0">
              <a:lnSpc>
                <a:spcPct val="90000"/>
              </a:lnSpc>
              <a:spcBef>
                <a:spcPts val="2250"/>
              </a:spcBef>
            </a:pPr>
            <a:r>
              <a:rPr lang="en-US" sz="2400" kern="0" dirty="0">
                <a:solidFill>
                  <a:srgbClr val="000000"/>
                </a:solidFill>
                <a:latin typeface="Arial"/>
                <a:ea typeface="微软雅黑"/>
                <a:sym typeface="Helvetica Neue" panose="02000503000000020004"/>
              </a:rPr>
              <a:t>	</a:t>
            </a:r>
            <a:r>
              <a:rPr lang="en-US" sz="2400" kern="0" dirty="0">
                <a:solidFill>
                  <a:srgbClr val="000000"/>
                </a:solidFill>
                <a:latin typeface="Hack Nerd Font Regular" panose="020B0609030202020204" charset="0"/>
                <a:ea typeface="微软雅黑"/>
                <a:cs typeface="Hack Nerd Font Regular" panose="020B0609030202020204" charset="0"/>
                <a:sym typeface="Helvetica Neue" panose="02000503000000020004"/>
              </a:rPr>
              <a:t>li:</a:t>
            </a:r>
            <a:r>
              <a:rPr lang="en-US" sz="2400" kern="0" dirty="0">
                <a:solidFill>
                  <a:srgbClr val="000000"/>
                </a:solidFill>
                <a:latin typeface="Arial"/>
                <a:ea typeface="微软雅黑"/>
                <a:sym typeface="Helvetica Neue" panose="02000503000000020004"/>
              </a:rPr>
              <a:t> a list of strings</a:t>
            </a:r>
          </a:p>
        </p:txBody>
      </p:sp>
      <p:graphicFrame>
        <p:nvGraphicFramePr>
          <p:cNvPr id="7" name="Table 3"/>
          <p:cNvGraphicFramePr>
            <a:graphicFrameLocks noGrp="1"/>
          </p:cNvGraphicFramePr>
          <p:nvPr>
            <p:custDataLst>
              <p:tags r:id="rId1"/>
            </p:custDataLst>
          </p:nvPr>
        </p:nvGraphicFramePr>
        <p:xfrm>
          <a:off x="2306955" y="4296093"/>
          <a:ext cx="7578090" cy="1872933"/>
        </p:xfrm>
        <a:graphic>
          <a:graphicData uri="http://schemas.openxmlformats.org/drawingml/2006/table">
            <a:tbl>
              <a:tblPr firstRow="1" bandRow="1">
                <a:effectLst/>
                <a:tableStyleId>{5940675A-B579-460E-94D1-54222C63F5DA}</a:tableStyleId>
              </a:tblPr>
              <a:tblGrid>
                <a:gridCol w="2526030">
                  <a:extLst>
                    <a:ext uri="{9D8B030D-6E8A-4147-A177-3AD203B41FA5}">
                      <a16:colId xmlns:a16="http://schemas.microsoft.com/office/drawing/2014/main" val="20000"/>
                    </a:ext>
                  </a:extLst>
                </a:gridCol>
                <a:gridCol w="2526030">
                  <a:extLst>
                    <a:ext uri="{9D8B030D-6E8A-4147-A177-3AD203B41FA5}">
                      <a16:colId xmlns:a16="http://schemas.microsoft.com/office/drawing/2014/main" val="20001"/>
                    </a:ext>
                  </a:extLst>
                </a:gridCol>
                <a:gridCol w="2526030">
                  <a:extLst>
                    <a:ext uri="{9D8B030D-6E8A-4147-A177-3AD203B41FA5}">
                      <a16:colId xmlns:a16="http://schemas.microsoft.com/office/drawing/2014/main" val="20002"/>
                    </a:ext>
                  </a:extLst>
                </a:gridCol>
              </a:tblGrid>
              <a:tr h="592773">
                <a:tc>
                  <a:txBody>
                    <a:bodyPr/>
                    <a:lstStyle/>
                    <a:p>
                      <a:r>
                        <a:rPr lang="en-US" sz="900" b="1" dirty="0">
                          <a:solidFill>
                            <a:sysClr val="window" lastClr="FFFFFF"/>
                          </a:solidFill>
                          <a:latin typeface="Calibri" charset="0"/>
                        </a:rPr>
                        <a:t>Testcase ID</a:t>
                      </a:r>
                      <a:endParaRPr lang="en-AU" sz="900" b="1" dirty="0">
                        <a:solidFill>
                          <a:sysClr val="window" lastClr="FFFFFF"/>
                        </a:solidFill>
                        <a:latin typeface="Calibri" charset="0"/>
                      </a:endParaRPr>
                    </a:p>
                  </a:txBody>
                  <a:tcPr marL="45720" marR="45720" marT="22860" marB="2286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solidFill>
                      <a:srgbClr val="5B9BD5"/>
                    </a:solidFill>
                  </a:tcPr>
                </a:tc>
                <a:tc>
                  <a:txBody>
                    <a:bodyPr/>
                    <a:lstStyle/>
                    <a:p>
                      <a:r>
                        <a:rPr lang="en-US" sz="900" b="1" dirty="0">
                          <a:solidFill>
                            <a:sysClr val="window" lastClr="FFFFFF"/>
                          </a:solidFill>
                          <a:latin typeface="Calibri" charset="0"/>
                        </a:rPr>
                        <a:t>Inputs</a:t>
                      </a:r>
                      <a:endParaRPr lang="en-AU" sz="900" b="1" dirty="0">
                        <a:solidFill>
                          <a:sysClr val="window" lastClr="FFFFFF"/>
                        </a:solidFill>
                        <a:latin typeface="Calibri" charset="0"/>
                      </a:endParaRPr>
                    </a:p>
                  </a:txBody>
                  <a:tcPr marL="45720" marR="45720" marT="22860" marB="2286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solidFill>
                      <a:srgbClr val="5B9BD5"/>
                    </a:solidFill>
                  </a:tcPr>
                </a:tc>
                <a:tc>
                  <a:txBody>
                    <a:bodyPr/>
                    <a:lstStyle/>
                    <a:p>
                      <a:r>
                        <a:rPr lang="en-US" sz="900" b="1" dirty="0">
                          <a:solidFill>
                            <a:sysClr val="window" lastClr="FFFFFF"/>
                          </a:solidFill>
                          <a:latin typeface="Calibri" charset="0"/>
                        </a:rPr>
                        <a:t>Expected Output</a:t>
                      </a:r>
                      <a:endParaRPr lang="en-AU" sz="900" b="1" dirty="0">
                        <a:solidFill>
                          <a:sysClr val="window" lastClr="FFFFFF"/>
                        </a:solidFill>
                        <a:latin typeface="Calibri" charset="0"/>
                      </a:endParaRPr>
                    </a:p>
                  </a:txBody>
                  <a:tcPr marL="45720" marR="45720" marT="22860" marB="2286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solidFill>
                      <a:srgbClr val="5B9BD5"/>
                    </a:solidFill>
                  </a:tcPr>
                </a:tc>
                <a:extLst>
                  <a:ext uri="{0D108BD9-81ED-4DB2-BD59-A6C34878D82A}">
                    <a16:rowId xmlns:a16="http://schemas.microsoft.com/office/drawing/2014/main" val="10000"/>
                  </a:ext>
                </a:extLst>
              </a:tr>
              <a:tr h="320040">
                <a:tc>
                  <a:txBody>
                    <a:bodyPr/>
                    <a:lstStyle/>
                    <a:p>
                      <a:r>
                        <a:rPr lang="en-US" sz="900" dirty="0">
                          <a:solidFill>
                            <a:sysClr val="windowText" lastClr="000000"/>
                          </a:solidFill>
                          <a:latin typeface="Calibri" charset="0"/>
                        </a:rPr>
                        <a:t>1</a:t>
                      </a:r>
                      <a:endParaRPr lang="en-AU" sz="900" dirty="0">
                        <a:solidFill>
                          <a:sysClr val="windowText" lastClr="000000"/>
                        </a:solidFill>
                        <a:latin typeface="Calibri" charset="0"/>
                      </a:endParaRPr>
                    </a:p>
                  </a:txBody>
                  <a:tcPr marL="45720" marR="45720" marT="22860" marB="22860">
                    <a:lnL w="12700" cmpd="sng">
                      <a:solidFill>
                        <a:sysClr val="window" lastClr="FFFFFF"/>
                      </a:solidFill>
                    </a:lnL>
                    <a:lnR w="12700" cmpd="sng">
                      <a:solidFill>
                        <a:sysClr val="window" lastClr="FFFFFF"/>
                      </a:solidFill>
                    </a:lnR>
                    <a:lnT w="38100" cap="flat" cmpd="sng" algn="ctr">
                      <a:solidFill>
                        <a:sysClr val="window" lastClr="FFFFFF"/>
                      </a:solidFill>
                      <a:prstDash val="solid"/>
                      <a:round/>
                      <a:headEnd type="none" w="med" len="med"/>
                      <a:tailEnd type="none" w="med" len="med"/>
                    </a:lnT>
                    <a:lnB w="12700" cmpd="sng">
                      <a:solidFill>
                        <a:sysClr val="window" lastClr="FFFFFF"/>
                      </a:solidFill>
                    </a:lnB>
                    <a:solidFill>
                      <a:srgbClr val="5B9BD5">
                        <a:tint val="40000"/>
                      </a:srgbClr>
                    </a:solidFill>
                  </a:tcPr>
                </a:tc>
                <a:tc>
                  <a:txBody>
                    <a:bodyPr/>
                    <a:lstStyle/>
                    <a:p>
                      <a:endParaRPr lang="en-AU" sz="900" dirty="0">
                        <a:solidFill>
                          <a:sysClr val="windowText" lastClr="000000"/>
                        </a:solidFill>
                        <a:latin typeface="Calibri" charset="0"/>
                      </a:endParaRPr>
                    </a:p>
                  </a:txBody>
                  <a:tcPr marL="45720" marR="45720" marT="22860" marB="22860">
                    <a:lnL w="12700" cmpd="sng">
                      <a:solidFill>
                        <a:sysClr val="window" lastClr="FFFFFF"/>
                      </a:solidFill>
                    </a:lnL>
                    <a:lnR w="12700" cmpd="sng">
                      <a:solidFill>
                        <a:sysClr val="window" lastClr="FFFFFF"/>
                      </a:solidFill>
                    </a:lnR>
                    <a:lnT w="38100" cap="flat" cmpd="sng" algn="ctr">
                      <a:solidFill>
                        <a:sysClr val="window" lastClr="FFFFFF"/>
                      </a:solidFill>
                      <a:prstDash val="solid"/>
                      <a:round/>
                      <a:headEnd type="none" w="med" len="med"/>
                      <a:tailEnd type="none" w="med" len="med"/>
                    </a:lnT>
                    <a:lnB w="12700" cmpd="sng">
                      <a:solidFill>
                        <a:sysClr val="window" lastClr="FFFFFF"/>
                      </a:solidFill>
                    </a:lnB>
                    <a:solidFill>
                      <a:srgbClr val="5B9BD5">
                        <a:tint val="40000"/>
                      </a:srgbClr>
                    </a:solidFill>
                  </a:tcPr>
                </a:tc>
                <a:tc>
                  <a:txBody>
                    <a:bodyPr/>
                    <a:lstStyle/>
                    <a:p>
                      <a:endParaRPr lang="en-AU" sz="900">
                        <a:solidFill>
                          <a:sysClr val="windowText" lastClr="000000"/>
                        </a:solidFill>
                        <a:latin typeface="Calibri" charset="0"/>
                      </a:endParaRPr>
                    </a:p>
                  </a:txBody>
                  <a:tcPr marL="45720" marR="45720" marT="22860" marB="22860">
                    <a:lnL w="12700" cmpd="sng">
                      <a:solidFill>
                        <a:sysClr val="window" lastClr="FFFFFF"/>
                      </a:solidFill>
                    </a:lnL>
                    <a:lnR w="12700" cmpd="sng">
                      <a:solidFill>
                        <a:sysClr val="window" lastClr="FFFFFF"/>
                      </a:solidFill>
                    </a:lnR>
                    <a:lnT w="38100" cap="flat" cmpd="sng" algn="ctr">
                      <a:solidFill>
                        <a:sysClr val="window" lastClr="FFFFFF"/>
                      </a:solidFill>
                      <a:prstDash val="solid"/>
                      <a:round/>
                      <a:headEnd type="none" w="med" len="med"/>
                      <a:tailEnd type="none" w="med" len="med"/>
                    </a:lnT>
                    <a:lnB w="12700" cmpd="sng">
                      <a:solidFill>
                        <a:sysClr val="window" lastClr="FFFFFF"/>
                      </a:solidFill>
                    </a:lnB>
                    <a:solidFill>
                      <a:srgbClr val="5B9BD5">
                        <a:tint val="40000"/>
                      </a:srgbClr>
                    </a:solidFill>
                  </a:tcPr>
                </a:tc>
                <a:extLst>
                  <a:ext uri="{0D108BD9-81ED-4DB2-BD59-A6C34878D82A}">
                    <a16:rowId xmlns:a16="http://schemas.microsoft.com/office/drawing/2014/main" val="10001"/>
                  </a:ext>
                </a:extLst>
              </a:tr>
              <a:tr h="320040">
                <a:tc>
                  <a:txBody>
                    <a:bodyPr/>
                    <a:lstStyle/>
                    <a:p>
                      <a:r>
                        <a:rPr lang="en-US" sz="900" dirty="0">
                          <a:solidFill>
                            <a:sysClr val="windowText" lastClr="000000"/>
                          </a:solidFill>
                          <a:latin typeface="Calibri" charset="0"/>
                        </a:rPr>
                        <a:t>2</a:t>
                      </a:r>
                      <a:endParaRPr lang="en-AU" sz="900" dirty="0">
                        <a:solidFill>
                          <a:sysClr val="windowText" lastClr="000000"/>
                        </a:solidFill>
                        <a:latin typeface="Calibri" charset="0"/>
                      </a:endParaRPr>
                    </a:p>
                  </a:txBody>
                  <a:tcPr marL="45720" marR="45720" marT="22860" marB="2286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solidFill>
                      <a:srgbClr val="5B9BD5">
                        <a:tint val="20000"/>
                      </a:srgbClr>
                    </a:solidFill>
                  </a:tcPr>
                </a:tc>
                <a:tc>
                  <a:txBody>
                    <a:bodyPr/>
                    <a:lstStyle/>
                    <a:p>
                      <a:endParaRPr lang="en-AU" sz="900">
                        <a:solidFill>
                          <a:sysClr val="windowText" lastClr="000000"/>
                        </a:solidFill>
                        <a:latin typeface="Calibri" charset="0"/>
                      </a:endParaRPr>
                    </a:p>
                  </a:txBody>
                  <a:tcPr marL="45720" marR="45720" marT="22860" marB="2286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solidFill>
                      <a:srgbClr val="5B9BD5">
                        <a:tint val="20000"/>
                      </a:srgbClr>
                    </a:solidFill>
                  </a:tcPr>
                </a:tc>
                <a:tc>
                  <a:txBody>
                    <a:bodyPr/>
                    <a:lstStyle/>
                    <a:p>
                      <a:endParaRPr lang="en-AU" sz="900">
                        <a:solidFill>
                          <a:sysClr val="windowText" lastClr="000000"/>
                        </a:solidFill>
                        <a:latin typeface="Calibri" charset="0"/>
                      </a:endParaRPr>
                    </a:p>
                  </a:txBody>
                  <a:tcPr marL="45720" marR="45720" marT="22860" marB="2286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solidFill>
                      <a:srgbClr val="5B9BD5">
                        <a:tint val="20000"/>
                      </a:srgbClr>
                    </a:solidFill>
                  </a:tcPr>
                </a:tc>
                <a:extLst>
                  <a:ext uri="{0D108BD9-81ED-4DB2-BD59-A6C34878D82A}">
                    <a16:rowId xmlns:a16="http://schemas.microsoft.com/office/drawing/2014/main" val="10002"/>
                  </a:ext>
                </a:extLst>
              </a:tr>
              <a:tr h="320040">
                <a:tc>
                  <a:txBody>
                    <a:bodyPr/>
                    <a:lstStyle/>
                    <a:p>
                      <a:r>
                        <a:rPr lang="en-US" sz="900" dirty="0">
                          <a:solidFill>
                            <a:sysClr val="windowText" lastClr="000000"/>
                          </a:solidFill>
                          <a:latin typeface="Calibri" charset="0"/>
                        </a:rPr>
                        <a:t>3</a:t>
                      </a:r>
                      <a:endParaRPr lang="en-AU" sz="900" dirty="0">
                        <a:solidFill>
                          <a:sysClr val="windowText" lastClr="000000"/>
                        </a:solidFill>
                        <a:latin typeface="Calibri" charset="0"/>
                      </a:endParaRPr>
                    </a:p>
                  </a:txBody>
                  <a:tcPr marL="45720" marR="45720" marT="22860" marB="2286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solidFill>
                      <a:srgbClr val="5B9BD5">
                        <a:tint val="40000"/>
                      </a:srgbClr>
                    </a:solidFill>
                  </a:tcPr>
                </a:tc>
                <a:tc>
                  <a:txBody>
                    <a:bodyPr/>
                    <a:lstStyle/>
                    <a:p>
                      <a:endParaRPr lang="en-AU" sz="900">
                        <a:solidFill>
                          <a:sysClr val="windowText" lastClr="000000"/>
                        </a:solidFill>
                        <a:latin typeface="Calibri" charset="0"/>
                      </a:endParaRPr>
                    </a:p>
                  </a:txBody>
                  <a:tcPr marL="45720" marR="45720" marT="22860" marB="2286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solidFill>
                      <a:srgbClr val="5B9BD5">
                        <a:tint val="40000"/>
                      </a:srgbClr>
                    </a:solidFill>
                  </a:tcPr>
                </a:tc>
                <a:tc>
                  <a:txBody>
                    <a:bodyPr/>
                    <a:lstStyle/>
                    <a:p>
                      <a:endParaRPr lang="en-AU" sz="900">
                        <a:solidFill>
                          <a:sysClr val="windowText" lastClr="000000"/>
                        </a:solidFill>
                        <a:latin typeface="Calibri" charset="0"/>
                      </a:endParaRPr>
                    </a:p>
                  </a:txBody>
                  <a:tcPr marL="45720" marR="45720" marT="22860" marB="2286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solidFill>
                      <a:srgbClr val="5B9BD5">
                        <a:tint val="40000"/>
                      </a:srgbClr>
                    </a:solidFill>
                  </a:tcPr>
                </a:tc>
                <a:extLst>
                  <a:ext uri="{0D108BD9-81ED-4DB2-BD59-A6C34878D82A}">
                    <a16:rowId xmlns:a16="http://schemas.microsoft.com/office/drawing/2014/main" val="10003"/>
                  </a:ext>
                </a:extLst>
              </a:tr>
              <a:tr h="320040">
                <a:tc>
                  <a:txBody>
                    <a:bodyPr/>
                    <a:lstStyle/>
                    <a:p>
                      <a:r>
                        <a:rPr lang="en-US" sz="900" dirty="0">
                          <a:solidFill>
                            <a:sysClr val="windowText" lastClr="000000"/>
                          </a:solidFill>
                          <a:latin typeface="Calibri" charset="0"/>
                        </a:rPr>
                        <a:t>4</a:t>
                      </a:r>
                      <a:endParaRPr lang="en-AU" sz="900" dirty="0">
                        <a:solidFill>
                          <a:sysClr val="windowText" lastClr="000000"/>
                        </a:solidFill>
                        <a:latin typeface="Calibri" charset="0"/>
                      </a:endParaRPr>
                    </a:p>
                  </a:txBody>
                  <a:tcPr marL="45720" marR="45720" marT="22860" marB="2286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solidFill>
                      <a:srgbClr val="5B9BD5">
                        <a:tint val="20000"/>
                      </a:srgbClr>
                    </a:solidFill>
                  </a:tcPr>
                </a:tc>
                <a:tc>
                  <a:txBody>
                    <a:bodyPr/>
                    <a:lstStyle/>
                    <a:p>
                      <a:endParaRPr lang="en-AU" sz="900">
                        <a:solidFill>
                          <a:sysClr val="windowText" lastClr="000000"/>
                        </a:solidFill>
                        <a:latin typeface="Calibri" charset="0"/>
                      </a:endParaRPr>
                    </a:p>
                  </a:txBody>
                  <a:tcPr marL="45720" marR="45720" marT="22860" marB="2286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solidFill>
                      <a:srgbClr val="5B9BD5">
                        <a:tint val="20000"/>
                      </a:srgbClr>
                    </a:solidFill>
                  </a:tcPr>
                </a:tc>
                <a:tc>
                  <a:txBody>
                    <a:bodyPr/>
                    <a:lstStyle/>
                    <a:p>
                      <a:endParaRPr lang="en-AU" sz="900" dirty="0">
                        <a:solidFill>
                          <a:sysClr val="windowText" lastClr="000000"/>
                        </a:solidFill>
                        <a:latin typeface="Calibri" charset="0"/>
                      </a:endParaRPr>
                    </a:p>
                  </a:txBody>
                  <a:tcPr marL="45720" marR="45720" marT="22860" marB="2286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solidFill>
                      <a:srgbClr val="5B9BD5">
                        <a:tint val="20000"/>
                      </a:srgbClr>
                    </a:solidFill>
                  </a:tcPr>
                </a:tc>
                <a:extLst>
                  <a:ext uri="{0D108BD9-81ED-4DB2-BD59-A6C34878D82A}">
                    <a16:rowId xmlns:a16="http://schemas.microsoft.com/office/drawing/2014/main" val="10004"/>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push dir="u"/>
      </p:transition>
    </mc:Choice>
    <mc:Fallback xmlns="">
      <p:transition spd="slow">
        <p:push dir="u"/>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标题xxxxx"/>
          <p:cNvSpPr txBox="1"/>
          <p:nvPr/>
        </p:nvSpPr>
        <p:spPr>
          <a:xfrm>
            <a:off x="840740" y="488375"/>
            <a:ext cx="8829675" cy="512961"/>
          </a:xfrm>
          <a:prstGeom prst="rect">
            <a:avLst/>
          </a:prstGeom>
          <a:ln w="12700">
            <a:miter lim="400000"/>
          </a:ln>
        </p:spPr>
        <p:txBody>
          <a:bodyPr wrap="square" lIns="25400" tIns="25400" rIns="25400" bIns="25400" anchor="ctr">
            <a:spAutoFit/>
          </a:bodyPr>
          <a:lstStyle>
            <a:lvl1pPr defTabSz="457200">
              <a:lnSpc>
                <a:spcPct val="100000"/>
              </a:lnSpc>
              <a:spcBef>
                <a:spcPts val="0"/>
              </a:spcBef>
              <a:defRPr sz="6000">
                <a:latin typeface="PingFang SC Semibold" panose="020B0400000000000000" charset="-122"/>
                <a:ea typeface="PingFang SC Semibold" panose="020B0400000000000000" charset="-122"/>
                <a:cs typeface="PingFang SC Semibold" panose="020B0400000000000000" charset="-122"/>
                <a:sym typeface="PingFang SC Semibold" panose="020B0400000000000000" charset="-122"/>
              </a:defRPr>
            </a:lvl1pPr>
          </a:lstStyle>
          <a:p>
            <a:pPr defTabSz="228600" hangingPunct="0"/>
            <a:r>
              <a:rPr lang="en-US" altLang="zh-CN" sz="3000" b="1" kern="0" dirty="0">
                <a:solidFill>
                  <a:srgbClr val="000000"/>
                </a:solidFill>
                <a:latin typeface="微软雅黑"/>
                <a:sym typeface="+mn-ea"/>
              </a:rPr>
              <a:t>Black/White Box Testing</a:t>
            </a:r>
          </a:p>
        </p:txBody>
      </p:sp>
      <p:sp>
        <p:nvSpPr>
          <p:cNvPr id="3" name="TextBox 2"/>
          <p:cNvSpPr txBox="1"/>
          <p:nvPr/>
        </p:nvSpPr>
        <p:spPr>
          <a:xfrm>
            <a:off x="8298180" y="555943"/>
            <a:ext cx="1733550" cy="424732"/>
          </a:xfrm>
          <a:prstGeom prst="rect">
            <a:avLst/>
          </a:prstGeom>
          <a:noFill/>
        </p:spPr>
        <p:txBody>
          <a:bodyPr wrap="square" rtlCol="0">
            <a:spAutoFit/>
          </a:bodyPr>
          <a:lstStyle/>
          <a:p>
            <a:pPr defTabSz="1219200" hangingPunct="0">
              <a:lnSpc>
                <a:spcPct val="90000"/>
              </a:lnSpc>
              <a:spcBef>
                <a:spcPts val="2250"/>
              </a:spcBef>
            </a:pPr>
            <a:r>
              <a:rPr lang="en-US" altLang="zh-CN" sz="2400" kern="0" dirty="0">
                <a:solidFill>
                  <a:srgbClr val="000000"/>
                </a:solidFill>
                <a:latin typeface="Arial"/>
                <a:ea typeface="微软雅黑"/>
                <a:sym typeface="Helvetica Neue" panose="02000503000000020004"/>
              </a:rPr>
              <a:t>(</a:t>
            </a:r>
            <a:r>
              <a:rPr lang="zh-CN" altLang="en-US" sz="2400" kern="0" dirty="0">
                <a:solidFill>
                  <a:srgbClr val="000000"/>
                </a:solidFill>
                <a:latin typeface="Arial"/>
                <a:ea typeface="微软雅黑"/>
                <a:sym typeface="Helvetica Neue" panose="02000503000000020004"/>
              </a:rPr>
              <a:t>自编题</a:t>
            </a:r>
            <a:r>
              <a:rPr lang="en-US" altLang="zh-CN" sz="2400" kern="0" dirty="0">
                <a:solidFill>
                  <a:srgbClr val="000000"/>
                </a:solidFill>
                <a:latin typeface="Arial"/>
                <a:ea typeface="微软雅黑"/>
                <a:sym typeface="Helvetica Neue" panose="02000503000000020004"/>
              </a:rPr>
              <a:t>)</a:t>
            </a:r>
            <a:endParaRPr lang="en-AU" sz="2400" kern="0" dirty="0">
              <a:solidFill>
                <a:srgbClr val="000000"/>
              </a:solidFill>
              <a:latin typeface="Arial"/>
              <a:ea typeface="微软雅黑"/>
              <a:sym typeface="Helvetica Neue" panose="02000503000000020004"/>
            </a:endParaRPr>
          </a:p>
        </p:txBody>
      </p:sp>
      <p:graphicFrame>
        <p:nvGraphicFramePr>
          <p:cNvPr id="7" name="Table 3"/>
          <p:cNvGraphicFramePr>
            <a:graphicFrameLocks noGrp="1"/>
          </p:cNvGraphicFramePr>
          <p:nvPr>
            <p:custDataLst>
              <p:tags r:id="rId1"/>
            </p:custDataLst>
          </p:nvPr>
        </p:nvGraphicFramePr>
        <p:xfrm>
          <a:off x="4460240" y="2492693"/>
          <a:ext cx="7578090" cy="1872933"/>
        </p:xfrm>
        <a:graphic>
          <a:graphicData uri="http://schemas.openxmlformats.org/drawingml/2006/table">
            <a:tbl>
              <a:tblPr firstRow="1" bandRow="1">
                <a:effectLst/>
                <a:tableStyleId>{5940675A-B579-460E-94D1-54222C63F5DA}</a:tableStyleId>
              </a:tblPr>
              <a:tblGrid>
                <a:gridCol w="2526030">
                  <a:extLst>
                    <a:ext uri="{9D8B030D-6E8A-4147-A177-3AD203B41FA5}">
                      <a16:colId xmlns:a16="http://schemas.microsoft.com/office/drawing/2014/main" val="20000"/>
                    </a:ext>
                  </a:extLst>
                </a:gridCol>
                <a:gridCol w="2526030">
                  <a:extLst>
                    <a:ext uri="{9D8B030D-6E8A-4147-A177-3AD203B41FA5}">
                      <a16:colId xmlns:a16="http://schemas.microsoft.com/office/drawing/2014/main" val="20001"/>
                    </a:ext>
                  </a:extLst>
                </a:gridCol>
                <a:gridCol w="2526030">
                  <a:extLst>
                    <a:ext uri="{9D8B030D-6E8A-4147-A177-3AD203B41FA5}">
                      <a16:colId xmlns:a16="http://schemas.microsoft.com/office/drawing/2014/main" val="20002"/>
                    </a:ext>
                  </a:extLst>
                </a:gridCol>
              </a:tblGrid>
              <a:tr h="592773">
                <a:tc>
                  <a:txBody>
                    <a:bodyPr/>
                    <a:lstStyle/>
                    <a:p>
                      <a:r>
                        <a:rPr lang="en-US" sz="900" b="1" dirty="0">
                          <a:solidFill>
                            <a:sysClr val="window" lastClr="FFFFFF"/>
                          </a:solidFill>
                          <a:latin typeface="Calibri" charset="0"/>
                        </a:rPr>
                        <a:t>Testcase ID</a:t>
                      </a:r>
                      <a:endParaRPr lang="en-AU" sz="900" b="1" dirty="0">
                        <a:solidFill>
                          <a:sysClr val="window" lastClr="FFFFFF"/>
                        </a:solidFill>
                        <a:latin typeface="Calibri" charset="0"/>
                      </a:endParaRPr>
                    </a:p>
                  </a:txBody>
                  <a:tcPr marL="45720" marR="45720" marT="22860" marB="2286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solidFill>
                      <a:srgbClr val="5B9BD5"/>
                    </a:solidFill>
                  </a:tcPr>
                </a:tc>
                <a:tc>
                  <a:txBody>
                    <a:bodyPr/>
                    <a:lstStyle/>
                    <a:p>
                      <a:r>
                        <a:rPr lang="en-US" sz="900" b="1" dirty="0">
                          <a:solidFill>
                            <a:sysClr val="window" lastClr="FFFFFF"/>
                          </a:solidFill>
                          <a:latin typeface="Calibri" charset="0"/>
                        </a:rPr>
                        <a:t>Inputs</a:t>
                      </a:r>
                      <a:endParaRPr lang="en-AU" sz="900" b="1" dirty="0">
                        <a:solidFill>
                          <a:sysClr val="window" lastClr="FFFFFF"/>
                        </a:solidFill>
                        <a:latin typeface="Calibri" charset="0"/>
                      </a:endParaRPr>
                    </a:p>
                  </a:txBody>
                  <a:tcPr marL="45720" marR="45720" marT="22860" marB="2286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solidFill>
                      <a:srgbClr val="5B9BD5"/>
                    </a:solidFill>
                  </a:tcPr>
                </a:tc>
                <a:tc>
                  <a:txBody>
                    <a:bodyPr/>
                    <a:lstStyle/>
                    <a:p>
                      <a:r>
                        <a:rPr lang="en-US" sz="900" b="1" dirty="0">
                          <a:solidFill>
                            <a:sysClr val="window" lastClr="FFFFFF"/>
                          </a:solidFill>
                          <a:latin typeface="Calibri" charset="0"/>
                        </a:rPr>
                        <a:t>Expected Output</a:t>
                      </a:r>
                      <a:endParaRPr lang="en-AU" sz="900" b="1" dirty="0">
                        <a:solidFill>
                          <a:sysClr val="window" lastClr="FFFFFF"/>
                        </a:solidFill>
                        <a:latin typeface="Calibri" charset="0"/>
                      </a:endParaRPr>
                    </a:p>
                  </a:txBody>
                  <a:tcPr marL="45720" marR="45720" marT="22860" marB="2286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solidFill>
                      <a:srgbClr val="5B9BD5"/>
                    </a:solidFill>
                  </a:tcPr>
                </a:tc>
                <a:extLst>
                  <a:ext uri="{0D108BD9-81ED-4DB2-BD59-A6C34878D82A}">
                    <a16:rowId xmlns:a16="http://schemas.microsoft.com/office/drawing/2014/main" val="10000"/>
                  </a:ext>
                </a:extLst>
              </a:tr>
              <a:tr h="320040">
                <a:tc>
                  <a:txBody>
                    <a:bodyPr/>
                    <a:lstStyle/>
                    <a:p>
                      <a:r>
                        <a:rPr lang="en-US" sz="900" dirty="0">
                          <a:solidFill>
                            <a:sysClr val="windowText" lastClr="000000"/>
                          </a:solidFill>
                          <a:latin typeface="Calibri" charset="0"/>
                        </a:rPr>
                        <a:t>1</a:t>
                      </a:r>
                      <a:endParaRPr lang="en-AU" sz="900" dirty="0">
                        <a:solidFill>
                          <a:sysClr val="windowText" lastClr="000000"/>
                        </a:solidFill>
                        <a:latin typeface="Calibri" charset="0"/>
                      </a:endParaRPr>
                    </a:p>
                  </a:txBody>
                  <a:tcPr marL="45720" marR="45720" marT="22860" marB="22860">
                    <a:lnL w="12700" cmpd="sng">
                      <a:solidFill>
                        <a:sysClr val="window" lastClr="FFFFFF"/>
                      </a:solidFill>
                    </a:lnL>
                    <a:lnR w="12700" cmpd="sng">
                      <a:solidFill>
                        <a:sysClr val="window" lastClr="FFFFFF"/>
                      </a:solidFill>
                    </a:lnR>
                    <a:lnT w="38100" cap="flat" cmpd="sng" algn="ctr">
                      <a:solidFill>
                        <a:sysClr val="window" lastClr="FFFFFF"/>
                      </a:solidFill>
                      <a:prstDash val="solid"/>
                      <a:round/>
                      <a:headEnd type="none" w="med" len="med"/>
                      <a:tailEnd type="none" w="med" len="med"/>
                    </a:lnT>
                    <a:lnB w="12700" cmpd="sng">
                      <a:solidFill>
                        <a:sysClr val="window" lastClr="FFFFFF"/>
                      </a:solidFill>
                    </a:lnB>
                    <a:solidFill>
                      <a:srgbClr val="5B9BD5">
                        <a:tint val="40000"/>
                      </a:srgbClr>
                    </a:solidFill>
                  </a:tcPr>
                </a:tc>
                <a:tc>
                  <a:txBody>
                    <a:bodyPr/>
                    <a:lstStyle/>
                    <a:p>
                      <a:endParaRPr lang="en-AU" sz="900" dirty="0">
                        <a:solidFill>
                          <a:sysClr val="windowText" lastClr="000000"/>
                        </a:solidFill>
                        <a:latin typeface="Calibri" charset="0"/>
                      </a:endParaRPr>
                    </a:p>
                  </a:txBody>
                  <a:tcPr marL="45720" marR="45720" marT="22860" marB="22860">
                    <a:lnL w="12700" cmpd="sng">
                      <a:solidFill>
                        <a:sysClr val="window" lastClr="FFFFFF"/>
                      </a:solidFill>
                    </a:lnL>
                    <a:lnR w="12700" cmpd="sng">
                      <a:solidFill>
                        <a:sysClr val="window" lastClr="FFFFFF"/>
                      </a:solidFill>
                    </a:lnR>
                    <a:lnT w="38100" cap="flat" cmpd="sng" algn="ctr">
                      <a:solidFill>
                        <a:sysClr val="window" lastClr="FFFFFF"/>
                      </a:solidFill>
                      <a:prstDash val="solid"/>
                      <a:round/>
                      <a:headEnd type="none" w="med" len="med"/>
                      <a:tailEnd type="none" w="med" len="med"/>
                    </a:lnT>
                    <a:lnB w="12700" cmpd="sng">
                      <a:solidFill>
                        <a:sysClr val="window" lastClr="FFFFFF"/>
                      </a:solidFill>
                    </a:lnB>
                    <a:solidFill>
                      <a:srgbClr val="5B9BD5">
                        <a:tint val="40000"/>
                      </a:srgbClr>
                    </a:solidFill>
                  </a:tcPr>
                </a:tc>
                <a:tc>
                  <a:txBody>
                    <a:bodyPr/>
                    <a:lstStyle/>
                    <a:p>
                      <a:endParaRPr lang="en-AU" sz="900">
                        <a:solidFill>
                          <a:sysClr val="windowText" lastClr="000000"/>
                        </a:solidFill>
                        <a:latin typeface="Calibri" charset="0"/>
                      </a:endParaRPr>
                    </a:p>
                  </a:txBody>
                  <a:tcPr marL="45720" marR="45720" marT="22860" marB="22860">
                    <a:lnL w="12700" cmpd="sng">
                      <a:solidFill>
                        <a:sysClr val="window" lastClr="FFFFFF"/>
                      </a:solidFill>
                    </a:lnL>
                    <a:lnR w="12700" cmpd="sng">
                      <a:solidFill>
                        <a:sysClr val="window" lastClr="FFFFFF"/>
                      </a:solidFill>
                    </a:lnR>
                    <a:lnT w="38100" cap="flat" cmpd="sng" algn="ctr">
                      <a:solidFill>
                        <a:sysClr val="window" lastClr="FFFFFF"/>
                      </a:solidFill>
                      <a:prstDash val="solid"/>
                      <a:round/>
                      <a:headEnd type="none" w="med" len="med"/>
                      <a:tailEnd type="none" w="med" len="med"/>
                    </a:lnT>
                    <a:lnB w="12700" cmpd="sng">
                      <a:solidFill>
                        <a:sysClr val="window" lastClr="FFFFFF"/>
                      </a:solidFill>
                    </a:lnB>
                    <a:solidFill>
                      <a:srgbClr val="5B9BD5">
                        <a:tint val="40000"/>
                      </a:srgbClr>
                    </a:solidFill>
                  </a:tcPr>
                </a:tc>
                <a:extLst>
                  <a:ext uri="{0D108BD9-81ED-4DB2-BD59-A6C34878D82A}">
                    <a16:rowId xmlns:a16="http://schemas.microsoft.com/office/drawing/2014/main" val="10001"/>
                  </a:ext>
                </a:extLst>
              </a:tr>
              <a:tr h="320040">
                <a:tc>
                  <a:txBody>
                    <a:bodyPr/>
                    <a:lstStyle/>
                    <a:p>
                      <a:r>
                        <a:rPr lang="en-US" sz="900" dirty="0">
                          <a:solidFill>
                            <a:sysClr val="windowText" lastClr="000000"/>
                          </a:solidFill>
                          <a:latin typeface="Calibri" charset="0"/>
                        </a:rPr>
                        <a:t>2</a:t>
                      </a:r>
                      <a:endParaRPr lang="en-AU" sz="900" dirty="0">
                        <a:solidFill>
                          <a:sysClr val="windowText" lastClr="000000"/>
                        </a:solidFill>
                        <a:latin typeface="Calibri" charset="0"/>
                      </a:endParaRPr>
                    </a:p>
                  </a:txBody>
                  <a:tcPr marL="45720" marR="45720" marT="22860" marB="2286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solidFill>
                      <a:srgbClr val="5B9BD5">
                        <a:tint val="20000"/>
                      </a:srgbClr>
                    </a:solidFill>
                  </a:tcPr>
                </a:tc>
                <a:tc>
                  <a:txBody>
                    <a:bodyPr/>
                    <a:lstStyle/>
                    <a:p>
                      <a:endParaRPr lang="en-AU" sz="900">
                        <a:solidFill>
                          <a:sysClr val="windowText" lastClr="000000"/>
                        </a:solidFill>
                        <a:latin typeface="Calibri" charset="0"/>
                      </a:endParaRPr>
                    </a:p>
                  </a:txBody>
                  <a:tcPr marL="45720" marR="45720" marT="22860" marB="2286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solidFill>
                      <a:srgbClr val="5B9BD5">
                        <a:tint val="20000"/>
                      </a:srgbClr>
                    </a:solidFill>
                  </a:tcPr>
                </a:tc>
                <a:tc>
                  <a:txBody>
                    <a:bodyPr/>
                    <a:lstStyle/>
                    <a:p>
                      <a:endParaRPr lang="en-AU" sz="900">
                        <a:solidFill>
                          <a:sysClr val="windowText" lastClr="000000"/>
                        </a:solidFill>
                        <a:latin typeface="Calibri" charset="0"/>
                      </a:endParaRPr>
                    </a:p>
                  </a:txBody>
                  <a:tcPr marL="45720" marR="45720" marT="22860" marB="2286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solidFill>
                      <a:srgbClr val="5B9BD5">
                        <a:tint val="20000"/>
                      </a:srgbClr>
                    </a:solidFill>
                  </a:tcPr>
                </a:tc>
                <a:extLst>
                  <a:ext uri="{0D108BD9-81ED-4DB2-BD59-A6C34878D82A}">
                    <a16:rowId xmlns:a16="http://schemas.microsoft.com/office/drawing/2014/main" val="10002"/>
                  </a:ext>
                </a:extLst>
              </a:tr>
              <a:tr h="320040">
                <a:tc>
                  <a:txBody>
                    <a:bodyPr/>
                    <a:lstStyle/>
                    <a:p>
                      <a:r>
                        <a:rPr lang="en-US" sz="900" dirty="0">
                          <a:solidFill>
                            <a:sysClr val="windowText" lastClr="000000"/>
                          </a:solidFill>
                          <a:latin typeface="Calibri" charset="0"/>
                        </a:rPr>
                        <a:t>3</a:t>
                      </a:r>
                      <a:endParaRPr lang="en-AU" sz="900" dirty="0">
                        <a:solidFill>
                          <a:sysClr val="windowText" lastClr="000000"/>
                        </a:solidFill>
                        <a:latin typeface="Calibri" charset="0"/>
                      </a:endParaRPr>
                    </a:p>
                  </a:txBody>
                  <a:tcPr marL="45720" marR="45720" marT="22860" marB="2286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solidFill>
                      <a:srgbClr val="5B9BD5">
                        <a:tint val="40000"/>
                      </a:srgbClr>
                    </a:solidFill>
                  </a:tcPr>
                </a:tc>
                <a:tc>
                  <a:txBody>
                    <a:bodyPr/>
                    <a:lstStyle/>
                    <a:p>
                      <a:endParaRPr lang="en-AU" sz="900">
                        <a:solidFill>
                          <a:sysClr val="windowText" lastClr="000000"/>
                        </a:solidFill>
                        <a:latin typeface="Calibri" charset="0"/>
                      </a:endParaRPr>
                    </a:p>
                  </a:txBody>
                  <a:tcPr marL="45720" marR="45720" marT="22860" marB="2286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solidFill>
                      <a:srgbClr val="5B9BD5">
                        <a:tint val="40000"/>
                      </a:srgbClr>
                    </a:solidFill>
                  </a:tcPr>
                </a:tc>
                <a:tc>
                  <a:txBody>
                    <a:bodyPr/>
                    <a:lstStyle/>
                    <a:p>
                      <a:endParaRPr lang="en-AU" sz="900">
                        <a:solidFill>
                          <a:sysClr val="windowText" lastClr="000000"/>
                        </a:solidFill>
                        <a:latin typeface="Calibri" charset="0"/>
                      </a:endParaRPr>
                    </a:p>
                  </a:txBody>
                  <a:tcPr marL="45720" marR="45720" marT="22860" marB="2286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solidFill>
                      <a:srgbClr val="5B9BD5">
                        <a:tint val="40000"/>
                      </a:srgbClr>
                    </a:solidFill>
                  </a:tcPr>
                </a:tc>
                <a:extLst>
                  <a:ext uri="{0D108BD9-81ED-4DB2-BD59-A6C34878D82A}">
                    <a16:rowId xmlns:a16="http://schemas.microsoft.com/office/drawing/2014/main" val="10003"/>
                  </a:ext>
                </a:extLst>
              </a:tr>
              <a:tr h="320040">
                <a:tc>
                  <a:txBody>
                    <a:bodyPr/>
                    <a:lstStyle/>
                    <a:p>
                      <a:r>
                        <a:rPr lang="en-US" sz="900" dirty="0">
                          <a:solidFill>
                            <a:sysClr val="windowText" lastClr="000000"/>
                          </a:solidFill>
                          <a:latin typeface="Calibri" charset="0"/>
                        </a:rPr>
                        <a:t>4</a:t>
                      </a:r>
                      <a:endParaRPr lang="en-AU" sz="900" dirty="0">
                        <a:solidFill>
                          <a:sysClr val="windowText" lastClr="000000"/>
                        </a:solidFill>
                        <a:latin typeface="Calibri" charset="0"/>
                      </a:endParaRPr>
                    </a:p>
                  </a:txBody>
                  <a:tcPr marL="45720" marR="45720" marT="22860" marB="2286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solidFill>
                      <a:srgbClr val="5B9BD5">
                        <a:tint val="20000"/>
                      </a:srgbClr>
                    </a:solidFill>
                  </a:tcPr>
                </a:tc>
                <a:tc>
                  <a:txBody>
                    <a:bodyPr/>
                    <a:lstStyle/>
                    <a:p>
                      <a:endParaRPr lang="en-AU" sz="900">
                        <a:solidFill>
                          <a:sysClr val="windowText" lastClr="000000"/>
                        </a:solidFill>
                        <a:latin typeface="Calibri" charset="0"/>
                      </a:endParaRPr>
                    </a:p>
                  </a:txBody>
                  <a:tcPr marL="45720" marR="45720" marT="22860" marB="2286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solidFill>
                      <a:srgbClr val="5B9BD5">
                        <a:tint val="20000"/>
                      </a:srgbClr>
                    </a:solidFill>
                  </a:tcPr>
                </a:tc>
                <a:tc>
                  <a:txBody>
                    <a:bodyPr/>
                    <a:lstStyle/>
                    <a:p>
                      <a:endParaRPr lang="en-AU" sz="900" dirty="0">
                        <a:solidFill>
                          <a:sysClr val="windowText" lastClr="000000"/>
                        </a:solidFill>
                        <a:latin typeface="Calibri" charset="0"/>
                      </a:endParaRPr>
                    </a:p>
                  </a:txBody>
                  <a:tcPr marL="45720" marR="45720" marT="22860" marB="2286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solidFill>
                      <a:srgbClr val="5B9BD5">
                        <a:tint val="20000"/>
                      </a:srgbClr>
                    </a:solidFill>
                  </a:tcPr>
                </a:tc>
                <a:extLst>
                  <a:ext uri="{0D108BD9-81ED-4DB2-BD59-A6C34878D82A}">
                    <a16:rowId xmlns:a16="http://schemas.microsoft.com/office/drawing/2014/main" val="10004"/>
                  </a:ext>
                </a:extLst>
              </a:tr>
            </a:tbl>
          </a:graphicData>
        </a:graphic>
      </p:graphicFrame>
      <p:pic>
        <p:nvPicPr>
          <p:cNvPr id="2" name="Picture 1"/>
          <p:cNvPicPr>
            <a:picLocks noChangeAspect="1"/>
          </p:cNvPicPr>
          <p:nvPr/>
        </p:nvPicPr>
        <p:blipFill>
          <a:blip r:embed="rId3"/>
          <a:stretch>
            <a:fillRect/>
          </a:stretch>
        </p:blipFill>
        <p:spPr>
          <a:xfrm>
            <a:off x="355918" y="1357948"/>
            <a:ext cx="3756978" cy="550005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push dir="u"/>
      </p:transition>
    </mc:Choice>
    <mc:Fallback xmlns="">
      <p:transition spd="slow">
        <p:push dir="u"/>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标题xxxxx"/>
          <p:cNvSpPr txBox="1"/>
          <p:nvPr/>
        </p:nvSpPr>
        <p:spPr>
          <a:xfrm>
            <a:off x="840682" y="488496"/>
            <a:ext cx="4477998" cy="512961"/>
          </a:xfrm>
          <a:prstGeom prst="rect">
            <a:avLst/>
          </a:prstGeom>
          <a:ln w="12700">
            <a:miter lim="400000"/>
          </a:ln>
        </p:spPr>
        <p:txBody>
          <a:bodyPr lIns="25400" tIns="25400" rIns="25400" bIns="25400" anchor="ctr">
            <a:spAutoFit/>
          </a:bodyPr>
          <a:lstStyle>
            <a:lvl1pPr defTabSz="457200">
              <a:lnSpc>
                <a:spcPct val="100000"/>
              </a:lnSpc>
              <a:spcBef>
                <a:spcPts val="0"/>
              </a:spcBef>
              <a:defRPr sz="6000">
                <a:latin typeface="PingFang SC Semibold" panose="020B0400000000000000" charset="-122"/>
                <a:ea typeface="PingFang SC Semibold" panose="020B0400000000000000" charset="-122"/>
                <a:cs typeface="PingFang SC Semibold" panose="020B0400000000000000" charset="-122"/>
                <a:sym typeface="PingFang SC Semibold" panose="020B0400000000000000" charset="-122"/>
              </a:defRPr>
            </a:lvl1pPr>
          </a:lstStyle>
          <a:p>
            <a:pPr defTabSz="228600" hangingPunct="0"/>
            <a:r>
              <a:rPr lang="en-US" sz="3000" b="1" kern="0" dirty="0">
                <a:solidFill>
                  <a:srgbClr val="000000"/>
                </a:solidFill>
                <a:latin typeface="Arial Regular" panose="020B0604020202020204" charset="0"/>
                <a:cs typeface="Arial Regular" panose="020B0604020202020204" charset="0"/>
              </a:rPr>
              <a:t>Class and File I/O</a:t>
            </a:r>
          </a:p>
        </p:txBody>
      </p:sp>
      <p:sp>
        <p:nvSpPr>
          <p:cNvPr id="4" name="Text Box 3"/>
          <p:cNvSpPr txBox="1"/>
          <p:nvPr/>
        </p:nvSpPr>
        <p:spPr>
          <a:xfrm>
            <a:off x="6228715" y="555943"/>
            <a:ext cx="1781175" cy="424732"/>
          </a:xfrm>
          <a:prstGeom prst="rect">
            <a:avLst/>
          </a:prstGeom>
          <a:noFill/>
        </p:spPr>
        <p:txBody>
          <a:bodyPr wrap="square" rtlCol="0">
            <a:spAutoFit/>
          </a:bodyPr>
          <a:lstStyle/>
          <a:p>
            <a:pPr defTabSz="1219200" hangingPunct="0">
              <a:lnSpc>
                <a:spcPct val="90000"/>
              </a:lnSpc>
              <a:spcBef>
                <a:spcPts val="2250"/>
              </a:spcBef>
            </a:pPr>
            <a:r>
              <a:rPr lang="zh-CN" altLang="en-US" sz="2400" kern="0">
                <a:solidFill>
                  <a:srgbClr val="000000"/>
                </a:solidFill>
                <a:latin typeface="Arial"/>
                <a:ea typeface="微软雅黑"/>
                <a:sym typeface="Helvetica Neue" panose="02000503000000020004"/>
              </a:rPr>
              <a:t>（自编题）</a:t>
            </a:r>
          </a:p>
        </p:txBody>
      </p:sp>
      <p:pic>
        <p:nvPicPr>
          <p:cNvPr id="3" name="Picture 2"/>
          <p:cNvPicPr>
            <a:picLocks noChangeAspect="1"/>
          </p:cNvPicPr>
          <p:nvPr/>
        </p:nvPicPr>
        <p:blipFill>
          <a:blip r:embed="rId2"/>
          <a:stretch>
            <a:fillRect/>
          </a:stretch>
        </p:blipFill>
        <p:spPr>
          <a:xfrm>
            <a:off x="1670050" y="1482090"/>
            <a:ext cx="8851583" cy="493204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push dir="u"/>
      </p:transition>
    </mc:Choice>
    <mc:Fallback xmlns="">
      <p:transition spd="slow">
        <p:push dir="u"/>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标题xxxxx"/>
          <p:cNvSpPr txBox="1"/>
          <p:nvPr/>
        </p:nvSpPr>
        <p:spPr>
          <a:xfrm>
            <a:off x="840682" y="488496"/>
            <a:ext cx="4477998" cy="512961"/>
          </a:xfrm>
          <a:prstGeom prst="rect">
            <a:avLst/>
          </a:prstGeom>
          <a:ln w="12700">
            <a:miter lim="400000"/>
          </a:ln>
        </p:spPr>
        <p:txBody>
          <a:bodyPr lIns="25400" tIns="25400" rIns="25400" bIns="25400" anchor="ctr">
            <a:spAutoFit/>
          </a:bodyPr>
          <a:lstStyle>
            <a:lvl1pPr defTabSz="457200">
              <a:lnSpc>
                <a:spcPct val="100000"/>
              </a:lnSpc>
              <a:spcBef>
                <a:spcPts val="0"/>
              </a:spcBef>
              <a:defRPr sz="6000">
                <a:latin typeface="PingFang SC Semibold" panose="020B0400000000000000" charset="-122"/>
                <a:ea typeface="PingFang SC Semibold" panose="020B0400000000000000" charset="-122"/>
                <a:cs typeface="PingFang SC Semibold" panose="020B0400000000000000" charset="-122"/>
                <a:sym typeface="PingFang SC Semibold" panose="020B0400000000000000" charset="-122"/>
              </a:defRPr>
            </a:lvl1pPr>
          </a:lstStyle>
          <a:p>
            <a:pPr defTabSz="228600" hangingPunct="0"/>
            <a:r>
              <a:rPr lang="en-US" sz="3000" b="1" kern="0" dirty="0">
                <a:solidFill>
                  <a:srgbClr val="000000"/>
                </a:solidFill>
                <a:latin typeface="Arial Regular" panose="020B0604020202020204" charset="0"/>
                <a:cs typeface="Arial Regular" panose="020B0604020202020204" charset="0"/>
              </a:rPr>
              <a:t>Class and File I/O</a:t>
            </a:r>
          </a:p>
        </p:txBody>
      </p:sp>
      <p:sp>
        <p:nvSpPr>
          <p:cNvPr id="4" name="Text Box 3"/>
          <p:cNvSpPr txBox="1"/>
          <p:nvPr/>
        </p:nvSpPr>
        <p:spPr>
          <a:xfrm>
            <a:off x="6228715" y="555943"/>
            <a:ext cx="1781175" cy="424732"/>
          </a:xfrm>
          <a:prstGeom prst="rect">
            <a:avLst/>
          </a:prstGeom>
          <a:noFill/>
        </p:spPr>
        <p:txBody>
          <a:bodyPr wrap="square" rtlCol="0">
            <a:spAutoFit/>
          </a:bodyPr>
          <a:lstStyle/>
          <a:p>
            <a:pPr defTabSz="1219200" hangingPunct="0">
              <a:lnSpc>
                <a:spcPct val="90000"/>
              </a:lnSpc>
              <a:spcBef>
                <a:spcPts val="2250"/>
              </a:spcBef>
            </a:pPr>
            <a:r>
              <a:rPr lang="zh-CN" altLang="en-US" sz="2400" kern="0">
                <a:solidFill>
                  <a:srgbClr val="000000"/>
                </a:solidFill>
                <a:latin typeface="Arial"/>
                <a:ea typeface="微软雅黑"/>
                <a:sym typeface="Helvetica Neue" panose="02000503000000020004"/>
              </a:rPr>
              <a:t>（自编题）</a:t>
            </a:r>
          </a:p>
        </p:txBody>
      </p:sp>
      <p:pic>
        <p:nvPicPr>
          <p:cNvPr id="2" name="Picture 1"/>
          <p:cNvPicPr>
            <a:picLocks noChangeAspect="1"/>
          </p:cNvPicPr>
          <p:nvPr/>
        </p:nvPicPr>
        <p:blipFill>
          <a:blip r:embed="rId2"/>
          <a:stretch>
            <a:fillRect/>
          </a:stretch>
        </p:blipFill>
        <p:spPr>
          <a:xfrm>
            <a:off x="1233170" y="1674813"/>
            <a:ext cx="9725660" cy="272732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push dir="u"/>
      </p:transition>
    </mc:Choice>
    <mc:Fallback xmlns="">
      <p:transition spd="slow">
        <p:push dir="u"/>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13" name="标题xxxxx"/>
          <p:cNvSpPr txBox="1"/>
          <p:nvPr/>
        </p:nvSpPr>
        <p:spPr>
          <a:xfrm>
            <a:off x="840682" y="488496"/>
            <a:ext cx="4477998" cy="512961"/>
          </a:xfrm>
          <a:prstGeom prst="rect">
            <a:avLst/>
          </a:prstGeom>
          <a:ln w="12700">
            <a:miter lim="400000"/>
          </a:ln>
        </p:spPr>
        <p:txBody>
          <a:bodyPr lIns="25400" tIns="25400" rIns="25400" bIns="25400" anchor="ctr">
            <a:spAutoFit/>
          </a:bodyPr>
          <a:lstStyle>
            <a:lvl1pPr defTabSz="457200">
              <a:lnSpc>
                <a:spcPct val="100000"/>
              </a:lnSpc>
              <a:spcBef>
                <a:spcPts val="0"/>
              </a:spcBef>
              <a:defRPr sz="6000">
                <a:latin typeface="PingFang SC Semibold" panose="020B0400000000000000" charset="-122"/>
                <a:ea typeface="PingFang SC Semibold" panose="020B0400000000000000" charset="-122"/>
                <a:cs typeface="PingFang SC Semibold" panose="020B0400000000000000" charset="-122"/>
                <a:sym typeface="PingFang SC Semibold" panose="020B0400000000000000" charset="-122"/>
              </a:defRPr>
            </a:lvl1pPr>
          </a:lstStyle>
          <a:p>
            <a:pPr defTabSz="228600" hangingPunct="0"/>
            <a:r>
              <a:rPr lang="en-US" sz="3000" b="1" kern="0" dirty="0">
                <a:solidFill>
                  <a:srgbClr val="000000"/>
                </a:solidFill>
                <a:latin typeface="Arial Regular" panose="020B0604020202020204" charset="0"/>
                <a:cs typeface="Arial Regular" panose="020B0604020202020204" charset="0"/>
              </a:rPr>
              <a:t>Class and File I/O</a:t>
            </a:r>
          </a:p>
        </p:txBody>
      </p:sp>
      <p:sp>
        <p:nvSpPr>
          <p:cNvPr id="4" name="Text Box 3"/>
          <p:cNvSpPr txBox="1"/>
          <p:nvPr/>
        </p:nvSpPr>
        <p:spPr>
          <a:xfrm>
            <a:off x="6228715" y="555943"/>
            <a:ext cx="1781175" cy="424732"/>
          </a:xfrm>
          <a:prstGeom prst="rect">
            <a:avLst/>
          </a:prstGeom>
          <a:noFill/>
        </p:spPr>
        <p:txBody>
          <a:bodyPr wrap="square" rtlCol="0">
            <a:spAutoFit/>
          </a:bodyPr>
          <a:lstStyle/>
          <a:p>
            <a:pPr defTabSz="1219200" hangingPunct="0">
              <a:lnSpc>
                <a:spcPct val="90000"/>
              </a:lnSpc>
              <a:spcBef>
                <a:spcPts val="2250"/>
              </a:spcBef>
            </a:pPr>
            <a:r>
              <a:rPr lang="zh-CN" altLang="en-US" sz="2400" kern="0">
                <a:solidFill>
                  <a:srgbClr val="000000"/>
                </a:solidFill>
                <a:latin typeface="Arial"/>
                <a:ea typeface="微软雅黑"/>
                <a:sym typeface="Helvetica Neue" panose="02000503000000020004"/>
              </a:rPr>
              <a:t>（自编题）</a:t>
            </a:r>
          </a:p>
        </p:txBody>
      </p:sp>
      <p:pic>
        <p:nvPicPr>
          <p:cNvPr id="5" name="Picture 4">
            <a:extLst>
              <a:ext uri="{FF2B5EF4-FFF2-40B4-BE49-F238E27FC236}">
                <a16:creationId xmlns:a16="http://schemas.microsoft.com/office/drawing/2014/main" id="{1F8F2DFF-5491-3F8D-F4F8-B4282CCC5F34}"/>
              </a:ext>
            </a:extLst>
          </p:cNvPr>
          <p:cNvPicPr>
            <a:picLocks noChangeAspect="1"/>
          </p:cNvPicPr>
          <p:nvPr/>
        </p:nvPicPr>
        <p:blipFill>
          <a:blip r:embed="rId2"/>
          <a:stretch>
            <a:fillRect/>
          </a:stretch>
        </p:blipFill>
        <p:spPr>
          <a:xfrm>
            <a:off x="3471350" y="1419850"/>
            <a:ext cx="5249300" cy="5379196"/>
          </a:xfrm>
          <a:prstGeom prst="rect">
            <a:avLst/>
          </a:prstGeom>
        </p:spPr>
      </p:pic>
    </p:spTree>
    <p:extLst>
      <p:ext uri="{BB962C8B-B14F-4D97-AF65-F5344CB8AC3E}">
        <p14:creationId xmlns:p14="http://schemas.microsoft.com/office/powerpoint/2010/main" val="1401093965"/>
      </p:ext>
    </p:extLst>
  </p:cSld>
  <p:clrMapOvr>
    <a:masterClrMapping/>
  </p:clrMapOvr>
  <p:transition spd="slow">
    <p:push dir="u"/>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标题xxxxx"/>
          <p:cNvSpPr txBox="1"/>
          <p:nvPr/>
        </p:nvSpPr>
        <p:spPr>
          <a:xfrm>
            <a:off x="840682" y="488496"/>
            <a:ext cx="4477998" cy="512961"/>
          </a:xfrm>
          <a:prstGeom prst="rect">
            <a:avLst/>
          </a:prstGeom>
          <a:ln w="12700">
            <a:miter lim="400000"/>
          </a:ln>
        </p:spPr>
        <p:txBody>
          <a:bodyPr lIns="25400" tIns="25400" rIns="25400" bIns="25400" anchor="ctr">
            <a:spAutoFit/>
          </a:bodyPr>
          <a:lstStyle>
            <a:lvl1pPr defTabSz="457200">
              <a:lnSpc>
                <a:spcPct val="100000"/>
              </a:lnSpc>
              <a:spcBef>
                <a:spcPts val="0"/>
              </a:spcBef>
              <a:defRPr sz="6000">
                <a:latin typeface="PingFang SC Semibold" panose="020B0400000000000000" charset="-122"/>
                <a:ea typeface="PingFang SC Semibold" panose="020B0400000000000000" charset="-122"/>
                <a:cs typeface="PingFang SC Semibold" panose="020B0400000000000000" charset="-122"/>
                <a:sym typeface="PingFang SC Semibold" panose="020B0400000000000000" charset="-122"/>
              </a:defRPr>
            </a:lvl1pPr>
          </a:lstStyle>
          <a:p>
            <a:pPr defTabSz="228600" hangingPunct="0"/>
            <a:r>
              <a:rPr lang="en-US" sz="3000" kern="0" dirty="0">
                <a:solidFill>
                  <a:srgbClr val="000000"/>
                </a:solidFill>
                <a:latin typeface="微软雅黑"/>
                <a:cs typeface="+mn-ea"/>
              </a:rPr>
              <a:t>Code – Sort</a:t>
            </a:r>
            <a:endParaRPr lang="en-US" sz="3000" kern="0" dirty="0">
              <a:solidFill>
                <a:srgbClr val="000000"/>
              </a:solidFill>
              <a:latin typeface="Hack Nerd Font Regular" panose="020B0609030202020204" charset="0"/>
              <a:cs typeface="Hack Nerd Font Regular" panose="020B0609030202020204" charset="0"/>
            </a:endParaRPr>
          </a:p>
        </p:txBody>
      </p:sp>
      <p:sp>
        <p:nvSpPr>
          <p:cNvPr id="5" name="TextBox 2"/>
          <p:cNvSpPr txBox="1"/>
          <p:nvPr/>
        </p:nvSpPr>
        <p:spPr>
          <a:xfrm>
            <a:off x="10411778" y="1426528"/>
            <a:ext cx="1733550" cy="424732"/>
          </a:xfrm>
          <a:prstGeom prst="rect">
            <a:avLst/>
          </a:prstGeom>
          <a:noFill/>
        </p:spPr>
        <p:txBody>
          <a:bodyPr wrap="square" rtlCol="0">
            <a:spAutoFit/>
          </a:bodyPr>
          <a:lstStyle/>
          <a:p>
            <a:pPr defTabSz="1219200" hangingPunct="0">
              <a:lnSpc>
                <a:spcPct val="90000"/>
              </a:lnSpc>
              <a:spcBef>
                <a:spcPts val="2250"/>
              </a:spcBef>
            </a:pPr>
            <a:r>
              <a:rPr lang="en-US" altLang="zh-CN" sz="2400" kern="0" dirty="0">
                <a:solidFill>
                  <a:srgbClr val="000000"/>
                </a:solidFill>
                <a:latin typeface="Arial"/>
                <a:ea typeface="微软雅黑"/>
                <a:sym typeface="Helvetica Neue" panose="02000503000000020004"/>
              </a:rPr>
              <a:t>(</a:t>
            </a:r>
            <a:r>
              <a:rPr lang="zh-CN" altLang="en-US" sz="2400" kern="0" dirty="0">
                <a:solidFill>
                  <a:srgbClr val="000000"/>
                </a:solidFill>
                <a:latin typeface="Arial"/>
                <a:ea typeface="微软雅黑"/>
                <a:sym typeface="Helvetica Neue" panose="02000503000000020004"/>
              </a:rPr>
              <a:t>自编题</a:t>
            </a:r>
            <a:r>
              <a:rPr lang="en-US" altLang="zh-CN" sz="2400" kern="0" dirty="0">
                <a:solidFill>
                  <a:srgbClr val="000000"/>
                </a:solidFill>
                <a:latin typeface="Arial"/>
                <a:ea typeface="微软雅黑"/>
                <a:sym typeface="Helvetica Neue" panose="02000503000000020004"/>
              </a:rPr>
              <a:t>)</a:t>
            </a:r>
            <a:endParaRPr lang="en-AU" sz="2400" kern="0" dirty="0">
              <a:solidFill>
                <a:srgbClr val="000000"/>
              </a:solidFill>
              <a:latin typeface="Arial"/>
              <a:ea typeface="微软雅黑"/>
              <a:sym typeface="Helvetica Neue" panose="02000503000000020004"/>
            </a:endParaRPr>
          </a:p>
        </p:txBody>
      </p:sp>
      <p:sp>
        <p:nvSpPr>
          <p:cNvPr id="8" name="TextBox 7">
            <a:extLst>
              <a:ext uri="{FF2B5EF4-FFF2-40B4-BE49-F238E27FC236}">
                <a16:creationId xmlns:a16="http://schemas.microsoft.com/office/drawing/2014/main" id="{179459AF-AFB9-98FE-DB9B-E3DD804A1952}"/>
              </a:ext>
            </a:extLst>
          </p:cNvPr>
          <p:cNvSpPr txBox="1"/>
          <p:nvPr/>
        </p:nvSpPr>
        <p:spPr>
          <a:xfrm>
            <a:off x="617952" y="1638894"/>
            <a:ext cx="10128020" cy="1200329"/>
          </a:xfrm>
          <a:prstGeom prst="rect">
            <a:avLst/>
          </a:prstGeom>
          <a:noFill/>
        </p:spPr>
        <p:txBody>
          <a:bodyPr wrap="square" rtlCol="0">
            <a:spAutoFit/>
          </a:bodyPr>
          <a:lstStyle/>
          <a:p>
            <a:r>
              <a:rPr lang="en-US" sz="2400" dirty="0"/>
              <a:t>Write a function </a:t>
            </a:r>
            <a:r>
              <a:rPr lang="en-US" sz="2400" dirty="0">
                <a:latin typeface="Hack Nerd Font" panose="020B0609030202020204" pitchFamily="50" charset="0"/>
                <a:ea typeface="Hack Nerd Font" panose="020B0609030202020204" pitchFamily="50" charset="0"/>
                <a:cs typeface="Hack Nerd Font" panose="020B0609030202020204" pitchFamily="50" charset="0"/>
              </a:rPr>
              <a:t>sort(li) </a:t>
            </a:r>
            <a:r>
              <a:rPr lang="en-US" sz="2400" dirty="0">
                <a:latin typeface="+mn-ea"/>
                <a:cs typeface="Hack Nerd Font" panose="020B0609030202020204" pitchFamily="50" charset="0"/>
              </a:rPr>
              <a:t>that receives a list of integers and return a sorted list in ascending order.</a:t>
            </a:r>
          </a:p>
          <a:p>
            <a:pPr marL="342900" indent="-342900">
              <a:buFont typeface="Arial" panose="020B0604020202020204" pitchFamily="34" charset="0"/>
              <a:buChar char="•"/>
            </a:pPr>
            <a:r>
              <a:rPr lang="en-US" sz="2400" dirty="0">
                <a:latin typeface="+mn-ea"/>
                <a:cs typeface="Hack Nerd Font" panose="020B0609030202020204" pitchFamily="50" charset="0"/>
              </a:rPr>
              <a:t>Assume the list does not contain duplicates.</a:t>
            </a:r>
            <a:endParaRPr lang="en-US" sz="2400" dirty="0"/>
          </a:p>
        </p:txBody>
      </p:sp>
      <p:sp>
        <p:nvSpPr>
          <p:cNvPr id="2" name="TextBox 1">
            <a:extLst>
              <a:ext uri="{FF2B5EF4-FFF2-40B4-BE49-F238E27FC236}">
                <a16:creationId xmlns:a16="http://schemas.microsoft.com/office/drawing/2014/main" id="{090C602A-FD0D-9EC8-23B7-AAEC4341AA5B}"/>
              </a:ext>
            </a:extLst>
          </p:cNvPr>
          <p:cNvSpPr txBox="1"/>
          <p:nvPr/>
        </p:nvSpPr>
        <p:spPr>
          <a:xfrm>
            <a:off x="673409" y="2820756"/>
            <a:ext cx="10845182" cy="461665"/>
          </a:xfrm>
          <a:prstGeom prst="rect">
            <a:avLst/>
          </a:prstGeom>
          <a:noFill/>
        </p:spPr>
        <p:txBody>
          <a:bodyPr wrap="square" rtlCol="0">
            <a:spAutoFit/>
          </a:bodyPr>
          <a:lstStyle/>
          <a:p>
            <a:r>
              <a:rPr lang="en-US" altLang="zh-CN" sz="2400" dirty="0">
                <a:latin typeface="Hack Nerd Font" panose="020B0609030202020204" pitchFamily="50" charset="0"/>
                <a:cs typeface="Hack Nerd Font" panose="020B0609030202020204" pitchFamily="50" charset="0"/>
              </a:rPr>
              <a:t>sort([4, 5, 2, 8, 1, 0, 3, 7] -&gt; [0, 1, 2, 3, 4, 5, 7, 8]</a:t>
            </a:r>
            <a:endParaRPr lang="zh-CN" altLang="en-US" sz="2400" dirty="0">
              <a:latin typeface="Hack Nerd Font" panose="020B0609030202020204" pitchFamily="50" charset="0"/>
              <a:cs typeface="Hack Nerd Font" panose="020B0609030202020204" pitchFamily="50" charset="0"/>
            </a:endParaRPr>
          </a:p>
        </p:txBody>
      </p:sp>
    </p:spTree>
    <p:extLst>
      <p:ext uri="{BB962C8B-B14F-4D97-AF65-F5344CB8AC3E}">
        <p14:creationId xmlns:p14="http://schemas.microsoft.com/office/powerpoint/2010/main" val="1999892692"/>
      </p:ext>
    </p:extLst>
  </p:cSld>
  <p:clrMapOvr>
    <a:masterClrMapping/>
  </p:clrMapOvr>
  <p:transition spd="slow">
    <p:push dir="u"/>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p:nvPr/>
        </p:nvSpPr>
        <p:spPr>
          <a:xfrm>
            <a:off x="788035" y="1365885"/>
            <a:ext cx="10615930" cy="4188839"/>
          </a:xfrm>
          <a:prstGeom prst="rect">
            <a:avLst/>
          </a:prstGeom>
          <a:noFill/>
        </p:spPr>
        <p:txBody>
          <a:bodyPr wrap="square" rtlCol="0">
            <a:spAutoFit/>
          </a:bodyPr>
          <a:lstStyle/>
          <a:p>
            <a:pPr defTabSz="1219200" hangingPunct="0">
              <a:lnSpc>
                <a:spcPct val="90000"/>
              </a:lnSpc>
              <a:spcBef>
                <a:spcPts val="2250"/>
              </a:spcBef>
            </a:pPr>
            <a:r>
              <a:rPr lang="en-US" sz="2400" kern="0" dirty="0">
                <a:solidFill>
                  <a:srgbClr val="000000"/>
                </a:solidFill>
                <a:latin typeface="Hack Nerd Font Regular" panose="020B0609030202020204" charset="0"/>
                <a:ea typeface="微软雅黑"/>
                <a:cs typeface="Hack Nerd Font Regular" panose="020B0609030202020204" charset="0"/>
                <a:sym typeface="Helvetica Neue" panose="02000503000000020004"/>
              </a:rPr>
              <a:t>Function </a:t>
            </a:r>
            <a:r>
              <a:rPr lang="en-US" sz="2400" kern="0" dirty="0" err="1">
                <a:solidFill>
                  <a:srgbClr val="000000"/>
                </a:solidFill>
                <a:latin typeface="Hack Nerd Font Regular" panose="020B0609030202020204" charset="0"/>
                <a:ea typeface="微软雅黑"/>
                <a:cs typeface="Hack Nerd Font Regular" panose="020B0609030202020204" charset="0"/>
                <a:sym typeface="Helvetica Neue" panose="02000503000000020004"/>
              </a:rPr>
              <a:t>my_sort</a:t>
            </a:r>
            <a:r>
              <a:rPr lang="en-US" sz="2400" kern="0" dirty="0">
                <a:solidFill>
                  <a:srgbClr val="000000"/>
                </a:solidFill>
                <a:latin typeface="Hack Nerd Font Regular" panose="020B0609030202020204" charset="0"/>
                <a:ea typeface="微软雅黑"/>
                <a:cs typeface="Hack Nerd Font Regular" panose="020B0609030202020204" charset="0"/>
                <a:sym typeface="Helvetica Neue" panose="02000503000000020004"/>
              </a:rPr>
              <a:t>(collection):</a:t>
            </a:r>
          </a:p>
          <a:p>
            <a:pPr defTabSz="1219200" hangingPunct="0">
              <a:lnSpc>
                <a:spcPct val="90000"/>
              </a:lnSpc>
              <a:spcBef>
                <a:spcPts val="2250"/>
              </a:spcBef>
            </a:pPr>
            <a:r>
              <a:rPr lang="en-US" sz="2400" kern="0" dirty="0">
                <a:solidFill>
                  <a:srgbClr val="000000"/>
                </a:solidFill>
                <a:latin typeface="Hack Nerd Font Regular" panose="020B0609030202020204" charset="0"/>
                <a:ea typeface="微软雅黑"/>
                <a:cs typeface="Hack Nerd Font Regular" panose="020B0609030202020204" charset="0"/>
                <a:sym typeface="Helvetica Neue" panose="02000503000000020004"/>
              </a:rPr>
              <a:t>	</a:t>
            </a:r>
            <a:r>
              <a:rPr lang="en-US" sz="2400" kern="0" dirty="0" err="1">
                <a:solidFill>
                  <a:srgbClr val="000000"/>
                </a:solidFill>
                <a:latin typeface="Hack Nerd Font Regular" panose="020B0609030202020204" charset="0"/>
                <a:ea typeface="微软雅黑"/>
                <a:cs typeface="Hack Nerd Font Regular" panose="020B0609030202020204" charset="0"/>
                <a:sym typeface="Helvetica Neue" panose="02000503000000020004"/>
              </a:rPr>
              <a:t>new_collection</a:t>
            </a:r>
            <a:r>
              <a:rPr lang="en-US" sz="2400" kern="0" dirty="0">
                <a:solidFill>
                  <a:srgbClr val="000000"/>
                </a:solidFill>
                <a:latin typeface="Hack Nerd Font Regular" panose="020B0609030202020204" charset="0"/>
                <a:ea typeface="微软雅黑"/>
                <a:cs typeface="Hack Nerd Font Regular" panose="020B0609030202020204" charset="0"/>
                <a:sym typeface="Helvetica Neue" panose="02000503000000020004"/>
              </a:rPr>
              <a:t> = []</a:t>
            </a:r>
          </a:p>
          <a:p>
            <a:pPr defTabSz="1219200" hangingPunct="0">
              <a:lnSpc>
                <a:spcPct val="90000"/>
              </a:lnSpc>
              <a:spcBef>
                <a:spcPts val="2250"/>
              </a:spcBef>
            </a:pPr>
            <a:r>
              <a:rPr lang="en-US" sz="2400" kern="0" dirty="0">
                <a:solidFill>
                  <a:srgbClr val="000000"/>
                </a:solidFill>
                <a:latin typeface="Hack Nerd Font Regular" panose="020B0609030202020204" charset="0"/>
                <a:ea typeface="微软雅黑"/>
                <a:cs typeface="Hack Nerd Font Regular" panose="020B0609030202020204" charset="0"/>
                <a:sym typeface="Helvetica Neue" panose="02000503000000020004"/>
              </a:rPr>
              <a:t>	</a:t>
            </a:r>
            <a:r>
              <a:rPr lang="en-US" sz="2400" kern="0" dirty="0" err="1">
                <a:solidFill>
                  <a:srgbClr val="000000"/>
                </a:solidFill>
                <a:latin typeface="Hack Nerd Font Regular" panose="020B0609030202020204" charset="0"/>
                <a:ea typeface="微软雅黑"/>
                <a:cs typeface="Hack Nerd Font Regular" panose="020B0609030202020204" charset="0"/>
                <a:sym typeface="Helvetica Neue" panose="02000503000000020004"/>
              </a:rPr>
              <a:t>i</a:t>
            </a:r>
            <a:r>
              <a:rPr lang="en-US" sz="2400" kern="0" dirty="0">
                <a:solidFill>
                  <a:srgbClr val="000000"/>
                </a:solidFill>
                <a:latin typeface="Hack Nerd Font Regular" panose="020B0609030202020204" charset="0"/>
                <a:ea typeface="微软雅黑"/>
                <a:cs typeface="Hack Nerd Font Regular" panose="020B0609030202020204" charset="0"/>
                <a:sym typeface="Helvetica Neue" panose="02000503000000020004"/>
              </a:rPr>
              <a:t> = 0</a:t>
            </a:r>
          </a:p>
          <a:p>
            <a:pPr defTabSz="1219200" hangingPunct="0">
              <a:lnSpc>
                <a:spcPct val="90000"/>
              </a:lnSpc>
              <a:spcBef>
                <a:spcPts val="2250"/>
              </a:spcBef>
            </a:pPr>
            <a:r>
              <a:rPr lang="en-US" sz="2400" kern="0" dirty="0">
                <a:solidFill>
                  <a:srgbClr val="000000"/>
                </a:solidFill>
                <a:latin typeface="Hack Nerd Font Regular" panose="020B0609030202020204" charset="0"/>
                <a:ea typeface="微软雅黑"/>
                <a:cs typeface="Hack Nerd Font Regular" panose="020B0609030202020204" charset="0"/>
                <a:sym typeface="Helvetica Neue" panose="02000503000000020004"/>
              </a:rPr>
              <a:t>	while </a:t>
            </a:r>
            <a:r>
              <a:rPr lang="en-US" sz="2400" kern="0" dirty="0" err="1">
                <a:solidFill>
                  <a:srgbClr val="000000"/>
                </a:solidFill>
                <a:latin typeface="Hack Nerd Font Regular" panose="020B0609030202020204" charset="0"/>
                <a:ea typeface="微软雅黑"/>
                <a:cs typeface="Hack Nerd Font Regular" panose="020B0609030202020204" charset="0"/>
                <a:sym typeface="Helvetica Neue" panose="02000503000000020004"/>
              </a:rPr>
              <a:t>i</a:t>
            </a:r>
            <a:r>
              <a:rPr lang="en-US" sz="2400" kern="0" dirty="0">
                <a:solidFill>
                  <a:srgbClr val="000000"/>
                </a:solidFill>
                <a:latin typeface="Hack Nerd Font Regular" panose="020B0609030202020204" charset="0"/>
                <a:ea typeface="微软雅黑"/>
                <a:cs typeface="Hack Nerd Font Regular" panose="020B0609030202020204" charset="0"/>
                <a:sym typeface="Helvetica Neue" panose="02000503000000020004"/>
              </a:rPr>
              <a:t> &lt; </a:t>
            </a:r>
            <a:r>
              <a:rPr lang="en-US" sz="2400" kern="0" dirty="0" err="1">
                <a:solidFill>
                  <a:srgbClr val="000000"/>
                </a:solidFill>
                <a:latin typeface="Hack Nerd Font Regular" panose="020B0609030202020204" charset="0"/>
                <a:ea typeface="微软雅黑"/>
                <a:cs typeface="Hack Nerd Font Regular" panose="020B0609030202020204" charset="0"/>
                <a:sym typeface="Helvetica Neue" panose="02000503000000020004"/>
              </a:rPr>
              <a:t>len</a:t>
            </a:r>
            <a:r>
              <a:rPr lang="en-US" sz="2400" kern="0" dirty="0">
                <a:solidFill>
                  <a:srgbClr val="000000"/>
                </a:solidFill>
                <a:latin typeface="Hack Nerd Font Regular" panose="020B0609030202020204" charset="0"/>
                <a:ea typeface="微软雅黑"/>
                <a:cs typeface="Hack Nerd Font Regular" panose="020B0609030202020204" charset="0"/>
                <a:sym typeface="Helvetica Neue" panose="02000503000000020004"/>
              </a:rPr>
              <a:t>(collection):	</a:t>
            </a:r>
          </a:p>
          <a:p>
            <a:pPr defTabSz="1219200" hangingPunct="0">
              <a:lnSpc>
                <a:spcPct val="90000"/>
              </a:lnSpc>
              <a:spcBef>
                <a:spcPts val="2250"/>
              </a:spcBef>
            </a:pPr>
            <a:r>
              <a:rPr lang="en-US" sz="2400" kern="0" dirty="0">
                <a:solidFill>
                  <a:srgbClr val="000000"/>
                </a:solidFill>
                <a:latin typeface="Hack Nerd Font Regular" panose="020B0609030202020204" charset="0"/>
                <a:ea typeface="微软雅黑"/>
                <a:cs typeface="Hack Nerd Font Regular" panose="020B0609030202020204" charset="0"/>
                <a:sym typeface="Helvetica Neue" panose="02000503000000020004"/>
              </a:rPr>
              <a:t>		temp = find </a:t>
            </a:r>
            <a:r>
              <a:rPr lang="en-US" sz="2400" kern="0" dirty="0" err="1">
                <a:solidFill>
                  <a:srgbClr val="000000"/>
                </a:solidFill>
                <a:latin typeface="Hack Nerd Font Regular" panose="020B0609030202020204" charset="0"/>
                <a:ea typeface="微软雅黑"/>
                <a:cs typeface="Hack Nerd Font Regular" panose="020B0609030202020204" charset="0"/>
                <a:sym typeface="Helvetica Neue" panose="02000503000000020004"/>
              </a:rPr>
              <a:t>第i小的element</a:t>
            </a:r>
            <a:r>
              <a:rPr lang="en-US" sz="2400" kern="0" dirty="0">
                <a:solidFill>
                  <a:srgbClr val="000000"/>
                </a:solidFill>
                <a:latin typeface="Hack Nerd Font Regular" panose="020B0609030202020204" charset="0"/>
                <a:ea typeface="微软雅黑"/>
                <a:cs typeface="Hack Nerd Font Regular" panose="020B0609030202020204" charset="0"/>
                <a:sym typeface="Helvetica Neue" panose="02000503000000020004"/>
              </a:rPr>
              <a:t> in collection</a:t>
            </a:r>
          </a:p>
          <a:p>
            <a:pPr defTabSz="1219200" hangingPunct="0">
              <a:lnSpc>
                <a:spcPct val="90000"/>
              </a:lnSpc>
              <a:spcBef>
                <a:spcPts val="2250"/>
              </a:spcBef>
            </a:pPr>
            <a:r>
              <a:rPr lang="en-US" sz="2400" kern="0" dirty="0">
                <a:solidFill>
                  <a:srgbClr val="000000"/>
                </a:solidFill>
                <a:latin typeface="Hack Nerd Font Regular" panose="020B0609030202020204" charset="0"/>
                <a:ea typeface="微软雅黑"/>
                <a:cs typeface="Hack Nerd Font Regular" panose="020B0609030202020204" charset="0"/>
                <a:sym typeface="Helvetica Neue" panose="02000503000000020004"/>
              </a:rPr>
              <a:t>		</a:t>
            </a:r>
            <a:r>
              <a:rPr lang="en-US" sz="2400" kern="0" dirty="0" err="1">
                <a:solidFill>
                  <a:srgbClr val="000000"/>
                </a:solidFill>
                <a:latin typeface="Hack Nerd Font Regular" panose="020B0609030202020204" charset="0"/>
                <a:ea typeface="微软雅黑"/>
                <a:cs typeface="Hack Nerd Font Regular" panose="020B0609030202020204" charset="0"/>
                <a:sym typeface="Helvetica Neue" panose="02000503000000020004"/>
              </a:rPr>
              <a:t>new_collection.append</a:t>
            </a:r>
            <a:r>
              <a:rPr lang="en-US" sz="2400" kern="0" dirty="0">
                <a:solidFill>
                  <a:srgbClr val="000000"/>
                </a:solidFill>
                <a:latin typeface="Hack Nerd Font Regular" panose="020B0609030202020204" charset="0"/>
                <a:ea typeface="微软雅黑"/>
                <a:cs typeface="Hack Nerd Font Regular" panose="020B0609030202020204" charset="0"/>
                <a:sym typeface="Helvetica Neue" panose="02000503000000020004"/>
              </a:rPr>
              <a:t>(temp)</a:t>
            </a:r>
          </a:p>
          <a:p>
            <a:pPr defTabSz="1219200" hangingPunct="0">
              <a:lnSpc>
                <a:spcPct val="90000"/>
              </a:lnSpc>
              <a:spcBef>
                <a:spcPts val="2250"/>
              </a:spcBef>
            </a:pPr>
            <a:r>
              <a:rPr lang="en-US" sz="2400" kern="0" dirty="0">
                <a:solidFill>
                  <a:srgbClr val="000000"/>
                </a:solidFill>
                <a:latin typeface="Hack Nerd Font Regular" panose="020B0609030202020204" charset="0"/>
                <a:ea typeface="微软雅黑"/>
                <a:cs typeface="Hack Nerd Font Regular" panose="020B0609030202020204" charset="0"/>
                <a:sym typeface="Helvetica Neue" panose="02000503000000020004"/>
              </a:rPr>
              <a:t>	return </a:t>
            </a:r>
            <a:r>
              <a:rPr lang="en-US" sz="2400" kern="0" dirty="0" err="1">
                <a:solidFill>
                  <a:srgbClr val="000000"/>
                </a:solidFill>
                <a:latin typeface="Hack Nerd Font Regular" panose="020B0609030202020204" charset="0"/>
                <a:ea typeface="微软雅黑"/>
                <a:cs typeface="Hack Nerd Font Regular" panose="020B0609030202020204" charset="0"/>
                <a:sym typeface="Helvetica Neue" panose="02000503000000020004"/>
              </a:rPr>
              <a:t>new_collection</a:t>
            </a:r>
            <a:endParaRPr lang="en-US" sz="2400" kern="0" dirty="0">
              <a:solidFill>
                <a:srgbClr val="000000"/>
              </a:solidFill>
              <a:latin typeface="Hack Nerd Font Regular" panose="020B0609030202020204" charset="0"/>
              <a:ea typeface="微软雅黑"/>
              <a:cs typeface="Hack Nerd Font Regular" panose="020B0609030202020204" charset="0"/>
              <a:sym typeface="Helvetica Neue" panose="02000503000000020004"/>
            </a:endParaRPr>
          </a:p>
        </p:txBody>
      </p:sp>
      <p:sp>
        <p:nvSpPr>
          <p:cNvPr id="4" name="标题xxxxx">
            <a:extLst>
              <a:ext uri="{FF2B5EF4-FFF2-40B4-BE49-F238E27FC236}">
                <a16:creationId xmlns:a16="http://schemas.microsoft.com/office/drawing/2014/main" id="{69996053-4527-5A08-BA1F-5C38FFD2D0DB}"/>
              </a:ext>
            </a:extLst>
          </p:cNvPr>
          <p:cNvSpPr txBox="1"/>
          <p:nvPr/>
        </p:nvSpPr>
        <p:spPr>
          <a:xfrm>
            <a:off x="840740" y="488375"/>
            <a:ext cx="7895590" cy="512961"/>
          </a:xfrm>
          <a:prstGeom prst="rect">
            <a:avLst/>
          </a:prstGeom>
          <a:ln w="12700">
            <a:miter lim="400000"/>
          </a:ln>
        </p:spPr>
        <p:txBody>
          <a:bodyPr wrap="square" lIns="25400" tIns="25400" rIns="25400" bIns="25400" anchor="ctr">
            <a:spAutoFit/>
          </a:bodyPr>
          <a:lstStyle>
            <a:lvl1pPr defTabSz="457200">
              <a:lnSpc>
                <a:spcPct val="100000"/>
              </a:lnSpc>
              <a:spcBef>
                <a:spcPts val="0"/>
              </a:spcBef>
              <a:defRPr sz="6000">
                <a:latin typeface="PingFang SC Semibold" panose="020B0400000000000000" charset="-122"/>
                <a:ea typeface="PingFang SC Semibold" panose="020B0400000000000000" charset="-122"/>
                <a:cs typeface="PingFang SC Semibold" panose="020B0400000000000000" charset="-122"/>
                <a:sym typeface="PingFang SC Semibold" panose="020B0400000000000000" charset="-122"/>
              </a:defRPr>
            </a:lvl1pPr>
          </a:lstStyle>
          <a:p>
            <a:pPr defTabSz="228600" hangingPunct="0"/>
            <a:r>
              <a:rPr lang="en-US" altLang="zh-CN" sz="3000" kern="0" dirty="0">
                <a:solidFill>
                  <a:srgbClr val="000000"/>
                </a:solidFill>
                <a:latin typeface="微软雅黑"/>
                <a:cs typeface="+mn-ea"/>
              </a:rPr>
              <a:t>Intuitive Sort with Min</a:t>
            </a:r>
            <a:endParaRPr lang="en-US" sz="3000" kern="0" dirty="0">
              <a:solidFill>
                <a:srgbClr val="000000"/>
              </a:solidFill>
              <a:latin typeface="Hack Nerd Font Regular" panose="020B0609030202020204" charset="0"/>
              <a:cs typeface="Hack Nerd Font Regular" panose="020B0609030202020204" charset="0"/>
            </a:endParaRPr>
          </a:p>
        </p:txBody>
      </p:sp>
    </p:spTree>
    <p:extLst>
      <p:ext uri="{BB962C8B-B14F-4D97-AF65-F5344CB8AC3E}">
        <p14:creationId xmlns:p14="http://schemas.microsoft.com/office/powerpoint/2010/main" val="3899280184"/>
      </p:ext>
    </p:extLst>
  </p:cSld>
  <p:clrMapOvr>
    <a:masterClrMapping/>
  </p:clrMapOvr>
  <p:transition spd="slow">
    <p:push dir="u"/>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p:nvPr/>
        </p:nvSpPr>
        <p:spPr>
          <a:xfrm>
            <a:off x="0" y="1365885"/>
            <a:ext cx="12191683" cy="4962897"/>
          </a:xfrm>
          <a:prstGeom prst="rect">
            <a:avLst/>
          </a:prstGeom>
          <a:noFill/>
        </p:spPr>
        <p:txBody>
          <a:bodyPr wrap="square" rtlCol="0">
            <a:spAutoFit/>
          </a:bodyPr>
          <a:lstStyle/>
          <a:p>
            <a:pPr defTabSz="1219200" hangingPunct="0">
              <a:lnSpc>
                <a:spcPct val="90000"/>
              </a:lnSpc>
              <a:spcBef>
                <a:spcPts val="2250"/>
              </a:spcBef>
            </a:pPr>
            <a:r>
              <a:rPr lang="en-US" sz="1600" kern="0" dirty="0">
                <a:solidFill>
                  <a:srgbClr val="000000"/>
                </a:solidFill>
                <a:latin typeface="Hack Nerd Font Regular" panose="020B0609030202020204" charset="0"/>
                <a:ea typeface="微软雅黑"/>
                <a:cs typeface="Hack Nerd Font Regular" panose="020B0609030202020204" charset="0"/>
                <a:sym typeface="Helvetica Neue" panose="02000503000000020004"/>
              </a:rPr>
              <a:t>Function </a:t>
            </a:r>
            <a:r>
              <a:rPr lang="en-US" sz="1600" kern="0" dirty="0" err="1">
                <a:solidFill>
                  <a:srgbClr val="000000"/>
                </a:solidFill>
                <a:latin typeface="Hack Nerd Font Regular" panose="020B0609030202020204" charset="0"/>
                <a:ea typeface="微软雅黑"/>
                <a:cs typeface="Hack Nerd Font Regular" panose="020B0609030202020204" charset="0"/>
                <a:sym typeface="Helvetica Neue" panose="02000503000000020004"/>
              </a:rPr>
              <a:t>bubble_sort</a:t>
            </a:r>
            <a:r>
              <a:rPr lang="en-US" sz="1600" kern="0" dirty="0">
                <a:solidFill>
                  <a:srgbClr val="000000"/>
                </a:solidFill>
                <a:latin typeface="Hack Nerd Font Regular" panose="020B0609030202020204" charset="0"/>
                <a:ea typeface="微软雅黑"/>
                <a:cs typeface="Hack Nerd Font Regular" panose="020B0609030202020204" charset="0"/>
                <a:sym typeface="Helvetica Neue" panose="02000503000000020004"/>
              </a:rPr>
              <a:t>(collection):</a:t>
            </a:r>
          </a:p>
          <a:p>
            <a:pPr defTabSz="1219200" hangingPunct="0">
              <a:lnSpc>
                <a:spcPct val="90000"/>
              </a:lnSpc>
              <a:spcBef>
                <a:spcPts val="2250"/>
              </a:spcBef>
            </a:pPr>
            <a:r>
              <a:rPr lang="en-US" sz="1600" kern="0" dirty="0">
                <a:solidFill>
                  <a:srgbClr val="000000"/>
                </a:solidFill>
                <a:latin typeface="Hack Nerd Font Regular" panose="020B0609030202020204" charset="0"/>
                <a:ea typeface="微软雅黑"/>
                <a:cs typeface="Hack Nerd Font Regular" panose="020B0609030202020204" charset="0"/>
                <a:sym typeface="Helvetica Neue" panose="02000503000000020004"/>
              </a:rPr>
              <a:t>	</a:t>
            </a:r>
            <a:r>
              <a:rPr lang="en-US" sz="1600" kern="0" dirty="0" err="1">
                <a:solidFill>
                  <a:srgbClr val="000000"/>
                </a:solidFill>
                <a:latin typeface="Hack Nerd Font Regular" panose="020B0609030202020204" charset="0"/>
                <a:ea typeface="微软雅黑"/>
                <a:cs typeface="Hack Nerd Font Regular" panose="020B0609030202020204" charset="0"/>
                <a:sym typeface="Helvetica Neue" panose="02000503000000020004"/>
              </a:rPr>
              <a:t>i</a:t>
            </a:r>
            <a:r>
              <a:rPr lang="en-US" sz="1600" kern="0" dirty="0">
                <a:solidFill>
                  <a:srgbClr val="000000"/>
                </a:solidFill>
                <a:latin typeface="Hack Nerd Font Regular" panose="020B0609030202020204" charset="0"/>
                <a:ea typeface="微软雅黑"/>
                <a:cs typeface="Hack Nerd Font Regular" panose="020B0609030202020204" charset="0"/>
                <a:sym typeface="Helvetica Neue" panose="02000503000000020004"/>
              </a:rPr>
              <a:t> = 0</a:t>
            </a:r>
          </a:p>
          <a:p>
            <a:pPr defTabSz="1219200" hangingPunct="0">
              <a:lnSpc>
                <a:spcPct val="90000"/>
              </a:lnSpc>
              <a:spcBef>
                <a:spcPts val="2250"/>
              </a:spcBef>
            </a:pPr>
            <a:r>
              <a:rPr lang="en-US" sz="1600" kern="0" dirty="0">
                <a:solidFill>
                  <a:srgbClr val="000000"/>
                </a:solidFill>
                <a:latin typeface="Hack Nerd Font Regular" panose="020B0609030202020204" charset="0"/>
                <a:ea typeface="微软雅黑"/>
                <a:cs typeface="Hack Nerd Font Regular" panose="020B0609030202020204" charset="0"/>
                <a:sym typeface="Helvetica Neue" panose="02000503000000020004"/>
              </a:rPr>
              <a:t>	while </a:t>
            </a:r>
            <a:r>
              <a:rPr lang="en-US" sz="1600" kern="0" dirty="0" err="1">
                <a:solidFill>
                  <a:srgbClr val="000000"/>
                </a:solidFill>
                <a:latin typeface="Hack Nerd Font Regular" panose="020B0609030202020204" charset="0"/>
                <a:ea typeface="微软雅黑"/>
                <a:cs typeface="Hack Nerd Font Regular" panose="020B0609030202020204" charset="0"/>
                <a:sym typeface="Helvetica Neue" panose="02000503000000020004"/>
              </a:rPr>
              <a:t>i</a:t>
            </a:r>
            <a:r>
              <a:rPr lang="en-US" sz="1600" kern="0" dirty="0">
                <a:solidFill>
                  <a:srgbClr val="000000"/>
                </a:solidFill>
                <a:latin typeface="Hack Nerd Font Regular" panose="020B0609030202020204" charset="0"/>
                <a:ea typeface="微软雅黑"/>
                <a:cs typeface="Hack Nerd Font Regular" panose="020B0609030202020204" charset="0"/>
                <a:sym typeface="Helvetica Neue" panose="02000503000000020004"/>
              </a:rPr>
              <a:t> &lt; length of the collection then</a:t>
            </a:r>
          </a:p>
          <a:p>
            <a:pPr defTabSz="1219200" hangingPunct="0">
              <a:lnSpc>
                <a:spcPct val="90000"/>
              </a:lnSpc>
              <a:spcBef>
                <a:spcPts val="2250"/>
              </a:spcBef>
            </a:pPr>
            <a:r>
              <a:rPr lang="en-US" sz="1600" kern="0" dirty="0">
                <a:solidFill>
                  <a:srgbClr val="000000"/>
                </a:solidFill>
                <a:latin typeface="Hack Nerd Font Regular" panose="020B0609030202020204" charset="0"/>
                <a:ea typeface="微软雅黑"/>
                <a:cs typeface="Hack Nerd Font Regular" panose="020B0609030202020204" charset="0"/>
                <a:sym typeface="Helvetica Neue" panose="02000503000000020004"/>
              </a:rPr>
              <a:t>		j = 0</a:t>
            </a:r>
          </a:p>
          <a:p>
            <a:pPr defTabSz="1219200" hangingPunct="0">
              <a:lnSpc>
                <a:spcPct val="90000"/>
              </a:lnSpc>
              <a:spcBef>
                <a:spcPts val="2250"/>
              </a:spcBef>
            </a:pPr>
            <a:r>
              <a:rPr lang="en-US" sz="1600" kern="0" dirty="0">
                <a:solidFill>
                  <a:srgbClr val="000000"/>
                </a:solidFill>
                <a:latin typeface="Hack Nerd Font Regular" panose="020B0609030202020204" charset="0"/>
                <a:ea typeface="微软雅黑"/>
                <a:cs typeface="Hack Nerd Font Regular" panose="020B0609030202020204" charset="0"/>
                <a:sym typeface="Helvetica Neue" panose="02000503000000020004"/>
              </a:rPr>
              <a:t>		while j &lt; length of the collection - </a:t>
            </a:r>
            <a:r>
              <a:rPr lang="en-US" sz="1600" kern="0" dirty="0" err="1">
                <a:solidFill>
                  <a:srgbClr val="000000"/>
                </a:solidFill>
                <a:latin typeface="Hack Nerd Font Regular" panose="020B0609030202020204" charset="0"/>
                <a:ea typeface="微软雅黑"/>
                <a:cs typeface="Hack Nerd Font Regular" panose="020B0609030202020204" charset="0"/>
                <a:sym typeface="Helvetica Neue" panose="02000503000000020004"/>
              </a:rPr>
              <a:t>i</a:t>
            </a:r>
            <a:r>
              <a:rPr lang="en-US" sz="1600" kern="0" dirty="0">
                <a:solidFill>
                  <a:srgbClr val="000000"/>
                </a:solidFill>
                <a:latin typeface="Hack Nerd Font Regular" panose="020B0609030202020204" charset="0"/>
                <a:ea typeface="微软雅黑"/>
                <a:cs typeface="Hack Nerd Font Regular" panose="020B0609030202020204" charset="0"/>
                <a:sym typeface="Helvetica Neue" panose="02000503000000020004"/>
              </a:rPr>
              <a:t> - 1 then</a:t>
            </a:r>
          </a:p>
          <a:p>
            <a:pPr defTabSz="1219200" hangingPunct="0">
              <a:lnSpc>
                <a:spcPct val="90000"/>
              </a:lnSpc>
              <a:spcBef>
                <a:spcPts val="2250"/>
              </a:spcBef>
            </a:pPr>
            <a:r>
              <a:rPr lang="en-US" sz="1600" kern="0" dirty="0">
                <a:solidFill>
                  <a:srgbClr val="000000"/>
                </a:solidFill>
                <a:latin typeface="Hack Nerd Font Regular" panose="020B0609030202020204" charset="0"/>
                <a:ea typeface="微软雅黑"/>
                <a:cs typeface="Hack Nerd Font Regular" panose="020B0609030202020204" charset="0"/>
                <a:sym typeface="Helvetica Neue" panose="02000503000000020004"/>
              </a:rPr>
              <a:t>			if collection[j] &gt; collection[j+1] then</a:t>
            </a:r>
          </a:p>
          <a:p>
            <a:pPr defTabSz="1219200" hangingPunct="0">
              <a:lnSpc>
                <a:spcPct val="90000"/>
              </a:lnSpc>
              <a:spcBef>
                <a:spcPts val="2250"/>
              </a:spcBef>
            </a:pPr>
            <a:r>
              <a:rPr lang="en-US" sz="1600" kern="0" dirty="0">
                <a:solidFill>
                  <a:srgbClr val="000000"/>
                </a:solidFill>
                <a:latin typeface="Hack Nerd Font Regular" panose="020B0609030202020204" charset="0"/>
                <a:ea typeface="微软雅黑"/>
                <a:cs typeface="Hack Nerd Font Regular" panose="020B0609030202020204" charset="0"/>
                <a:sym typeface="Helvetica Neue" panose="02000503000000020004"/>
              </a:rPr>
              <a:t>				swap values between collection[j] and collection [j+1]</a:t>
            </a:r>
          </a:p>
          <a:p>
            <a:pPr defTabSz="1219200" hangingPunct="0">
              <a:lnSpc>
                <a:spcPct val="90000"/>
              </a:lnSpc>
              <a:spcBef>
                <a:spcPts val="2250"/>
              </a:spcBef>
            </a:pPr>
            <a:r>
              <a:rPr lang="en-US" sz="1600" kern="0" dirty="0">
                <a:solidFill>
                  <a:srgbClr val="000000"/>
                </a:solidFill>
                <a:latin typeface="Hack Nerd Font Regular" panose="020B0609030202020204" charset="0"/>
                <a:ea typeface="微软雅黑"/>
                <a:cs typeface="Hack Nerd Font Regular" panose="020B0609030202020204" charset="0"/>
                <a:sym typeface="Helvetica Neue" panose="02000503000000020004"/>
              </a:rPr>
              <a:t>			j += 1</a:t>
            </a:r>
          </a:p>
          <a:p>
            <a:pPr defTabSz="1219200" hangingPunct="0">
              <a:lnSpc>
                <a:spcPct val="90000"/>
              </a:lnSpc>
              <a:spcBef>
                <a:spcPts val="2250"/>
              </a:spcBef>
            </a:pPr>
            <a:r>
              <a:rPr lang="en-US" sz="1600" kern="0" dirty="0">
                <a:solidFill>
                  <a:srgbClr val="000000"/>
                </a:solidFill>
                <a:latin typeface="Hack Nerd Font Regular" panose="020B0609030202020204" charset="0"/>
                <a:ea typeface="微软雅黑"/>
                <a:cs typeface="Hack Nerd Font Regular" panose="020B0609030202020204" charset="0"/>
                <a:sym typeface="Helvetica Neue" panose="02000503000000020004"/>
              </a:rPr>
              <a:t>		</a:t>
            </a:r>
            <a:r>
              <a:rPr lang="en-US" sz="1600" kern="0" dirty="0" err="1">
                <a:solidFill>
                  <a:srgbClr val="000000"/>
                </a:solidFill>
                <a:latin typeface="Hack Nerd Font Regular" panose="020B0609030202020204" charset="0"/>
                <a:ea typeface="微软雅黑"/>
                <a:cs typeface="Hack Nerd Font Regular" panose="020B0609030202020204" charset="0"/>
                <a:sym typeface="Helvetica Neue" panose="02000503000000020004"/>
              </a:rPr>
              <a:t>i</a:t>
            </a:r>
            <a:r>
              <a:rPr lang="en-US" sz="1600" kern="0" dirty="0">
                <a:solidFill>
                  <a:srgbClr val="000000"/>
                </a:solidFill>
                <a:latin typeface="Hack Nerd Font Regular" panose="020B0609030202020204" charset="0"/>
                <a:ea typeface="微软雅黑"/>
                <a:cs typeface="Hack Nerd Font Regular" panose="020B0609030202020204" charset="0"/>
                <a:sym typeface="Helvetica Neue" panose="02000503000000020004"/>
              </a:rPr>
              <a:t> += 1</a:t>
            </a:r>
          </a:p>
          <a:p>
            <a:pPr defTabSz="1219200" hangingPunct="0">
              <a:lnSpc>
                <a:spcPct val="90000"/>
              </a:lnSpc>
              <a:spcBef>
                <a:spcPts val="2250"/>
              </a:spcBef>
            </a:pPr>
            <a:r>
              <a:rPr lang="en-US" sz="1600" kern="0" dirty="0">
                <a:solidFill>
                  <a:srgbClr val="000000"/>
                </a:solidFill>
                <a:latin typeface="Hack Nerd Font Regular" panose="020B0609030202020204" charset="0"/>
                <a:ea typeface="微软雅黑"/>
                <a:cs typeface="Hack Nerd Font Regular" panose="020B0609030202020204" charset="0"/>
                <a:sym typeface="Helvetica Neue" panose="02000503000000020004"/>
              </a:rPr>
              <a:t>	return</a:t>
            </a:r>
          </a:p>
        </p:txBody>
      </p:sp>
      <p:graphicFrame>
        <p:nvGraphicFramePr>
          <p:cNvPr id="4" name="Table 3"/>
          <p:cNvGraphicFramePr/>
          <p:nvPr/>
        </p:nvGraphicFramePr>
        <p:xfrm>
          <a:off x="1828800" y="6223953"/>
          <a:ext cx="8534400" cy="320040"/>
        </p:xfrm>
        <a:graphic>
          <a:graphicData uri="http://schemas.openxmlformats.org/drawingml/2006/table">
            <a:tbl>
              <a:tblPr firstRow="1" bandRow="1">
                <a:tableStyleId>{5C22544A-7EE6-4342-B048-85BDC9FD1C3A}</a:tableStyleId>
              </a:tblPr>
              <a:tblGrid>
                <a:gridCol w="1066800">
                  <a:extLst>
                    <a:ext uri="{9D8B030D-6E8A-4147-A177-3AD203B41FA5}">
                      <a16:colId xmlns:a16="http://schemas.microsoft.com/office/drawing/2014/main" val="20000"/>
                    </a:ext>
                  </a:extLst>
                </a:gridCol>
                <a:gridCol w="1066800">
                  <a:extLst>
                    <a:ext uri="{9D8B030D-6E8A-4147-A177-3AD203B41FA5}">
                      <a16:colId xmlns:a16="http://schemas.microsoft.com/office/drawing/2014/main" val="20001"/>
                    </a:ext>
                  </a:extLst>
                </a:gridCol>
                <a:gridCol w="1066800">
                  <a:extLst>
                    <a:ext uri="{9D8B030D-6E8A-4147-A177-3AD203B41FA5}">
                      <a16:colId xmlns:a16="http://schemas.microsoft.com/office/drawing/2014/main" val="20002"/>
                    </a:ext>
                  </a:extLst>
                </a:gridCol>
                <a:gridCol w="1066800">
                  <a:extLst>
                    <a:ext uri="{9D8B030D-6E8A-4147-A177-3AD203B41FA5}">
                      <a16:colId xmlns:a16="http://schemas.microsoft.com/office/drawing/2014/main" val="20003"/>
                    </a:ext>
                  </a:extLst>
                </a:gridCol>
                <a:gridCol w="1066800">
                  <a:extLst>
                    <a:ext uri="{9D8B030D-6E8A-4147-A177-3AD203B41FA5}">
                      <a16:colId xmlns:a16="http://schemas.microsoft.com/office/drawing/2014/main" val="20004"/>
                    </a:ext>
                  </a:extLst>
                </a:gridCol>
                <a:gridCol w="1066800">
                  <a:extLst>
                    <a:ext uri="{9D8B030D-6E8A-4147-A177-3AD203B41FA5}">
                      <a16:colId xmlns:a16="http://schemas.microsoft.com/office/drawing/2014/main" val="20005"/>
                    </a:ext>
                  </a:extLst>
                </a:gridCol>
                <a:gridCol w="1066800">
                  <a:extLst>
                    <a:ext uri="{9D8B030D-6E8A-4147-A177-3AD203B41FA5}">
                      <a16:colId xmlns:a16="http://schemas.microsoft.com/office/drawing/2014/main" val="20006"/>
                    </a:ext>
                  </a:extLst>
                </a:gridCol>
                <a:gridCol w="1066800">
                  <a:extLst>
                    <a:ext uri="{9D8B030D-6E8A-4147-A177-3AD203B41FA5}">
                      <a16:colId xmlns:a16="http://schemas.microsoft.com/office/drawing/2014/main" val="20007"/>
                    </a:ext>
                  </a:extLst>
                </a:gridCol>
              </a:tblGrid>
              <a:tr h="320040">
                <a:tc>
                  <a:txBody>
                    <a:bodyPr/>
                    <a:lstStyle/>
                    <a:p>
                      <a:pPr algn="ctr">
                        <a:buNone/>
                      </a:pPr>
                      <a:r>
                        <a:rPr lang="en-US" sz="900"/>
                        <a:t>6</a:t>
                      </a:r>
                    </a:p>
                  </a:txBody>
                  <a:tcPr marL="45720" marR="45720" marT="22860" marB="22860"/>
                </a:tc>
                <a:tc>
                  <a:txBody>
                    <a:bodyPr/>
                    <a:lstStyle/>
                    <a:p>
                      <a:pPr algn="ctr">
                        <a:buNone/>
                      </a:pPr>
                      <a:r>
                        <a:rPr lang="en-US" sz="900"/>
                        <a:t>5</a:t>
                      </a:r>
                    </a:p>
                  </a:txBody>
                  <a:tcPr marL="45720" marR="45720" marT="22860" marB="22860"/>
                </a:tc>
                <a:tc>
                  <a:txBody>
                    <a:bodyPr/>
                    <a:lstStyle/>
                    <a:p>
                      <a:pPr algn="ctr">
                        <a:buNone/>
                      </a:pPr>
                      <a:r>
                        <a:rPr lang="en-US" sz="900"/>
                        <a:t>3</a:t>
                      </a:r>
                    </a:p>
                  </a:txBody>
                  <a:tcPr marL="45720" marR="45720" marT="22860" marB="22860"/>
                </a:tc>
                <a:tc>
                  <a:txBody>
                    <a:bodyPr/>
                    <a:lstStyle/>
                    <a:p>
                      <a:pPr algn="ctr">
                        <a:buNone/>
                      </a:pPr>
                      <a:r>
                        <a:rPr lang="en-US" sz="900"/>
                        <a:t>1</a:t>
                      </a:r>
                    </a:p>
                  </a:txBody>
                  <a:tcPr marL="45720" marR="45720" marT="22860" marB="22860"/>
                </a:tc>
                <a:tc>
                  <a:txBody>
                    <a:bodyPr/>
                    <a:lstStyle/>
                    <a:p>
                      <a:pPr algn="ctr">
                        <a:buNone/>
                      </a:pPr>
                      <a:r>
                        <a:rPr lang="en-US" sz="900"/>
                        <a:t>8</a:t>
                      </a:r>
                    </a:p>
                  </a:txBody>
                  <a:tcPr marL="45720" marR="45720" marT="22860" marB="22860"/>
                </a:tc>
                <a:tc>
                  <a:txBody>
                    <a:bodyPr/>
                    <a:lstStyle/>
                    <a:p>
                      <a:pPr algn="ctr">
                        <a:buNone/>
                      </a:pPr>
                      <a:r>
                        <a:rPr lang="en-US" sz="900"/>
                        <a:t>7</a:t>
                      </a:r>
                    </a:p>
                  </a:txBody>
                  <a:tcPr marL="45720" marR="45720" marT="22860" marB="22860"/>
                </a:tc>
                <a:tc>
                  <a:txBody>
                    <a:bodyPr/>
                    <a:lstStyle/>
                    <a:p>
                      <a:pPr algn="ctr">
                        <a:buNone/>
                      </a:pPr>
                      <a:r>
                        <a:rPr lang="en-US" sz="900"/>
                        <a:t>2</a:t>
                      </a:r>
                    </a:p>
                  </a:txBody>
                  <a:tcPr marL="45720" marR="45720" marT="22860" marB="22860"/>
                </a:tc>
                <a:tc>
                  <a:txBody>
                    <a:bodyPr/>
                    <a:lstStyle/>
                    <a:p>
                      <a:pPr algn="ctr">
                        <a:buNone/>
                      </a:pPr>
                      <a:r>
                        <a:rPr lang="en-US" sz="900"/>
                        <a:t>4</a:t>
                      </a:r>
                    </a:p>
                  </a:txBody>
                  <a:tcPr marL="45720" marR="45720" marT="22860" marB="22860"/>
                </a:tc>
                <a:extLst>
                  <a:ext uri="{0D108BD9-81ED-4DB2-BD59-A6C34878D82A}">
                    <a16:rowId xmlns:a16="http://schemas.microsoft.com/office/drawing/2014/main" val="10000"/>
                  </a:ext>
                </a:extLst>
              </a:tr>
            </a:tbl>
          </a:graphicData>
        </a:graphic>
      </p:graphicFrame>
      <p:sp>
        <p:nvSpPr>
          <p:cNvPr id="5" name="标题xxxxx">
            <a:extLst>
              <a:ext uri="{FF2B5EF4-FFF2-40B4-BE49-F238E27FC236}">
                <a16:creationId xmlns:a16="http://schemas.microsoft.com/office/drawing/2014/main" id="{2B9A67C2-B87F-8B4F-C38D-1C8044371007}"/>
              </a:ext>
            </a:extLst>
          </p:cNvPr>
          <p:cNvSpPr txBox="1"/>
          <p:nvPr/>
        </p:nvSpPr>
        <p:spPr>
          <a:xfrm>
            <a:off x="840740" y="488375"/>
            <a:ext cx="7895590" cy="512961"/>
          </a:xfrm>
          <a:prstGeom prst="rect">
            <a:avLst/>
          </a:prstGeom>
          <a:ln w="12700">
            <a:miter lim="400000"/>
          </a:ln>
        </p:spPr>
        <p:txBody>
          <a:bodyPr wrap="square" lIns="25400" tIns="25400" rIns="25400" bIns="25400" anchor="ctr">
            <a:spAutoFit/>
          </a:bodyPr>
          <a:lstStyle>
            <a:lvl1pPr defTabSz="457200">
              <a:lnSpc>
                <a:spcPct val="100000"/>
              </a:lnSpc>
              <a:spcBef>
                <a:spcPts val="0"/>
              </a:spcBef>
              <a:defRPr sz="6000">
                <a:latin typeface="PingFang SC Semibold" panose="020B0400000000000000" charset="-122"/>
                <a:ea typeface="PingFang SC Semibold" panose="020B0400000000000000" charset="-122"/>
                <a:cs typeface="PingFang SC Semibold" panose="020B0400000000000000" charset="-122"/>
                <a:sym typeface="PingFang SC Semibold" panose="020B0400000000000000" charset="-122"/>
              </a:defRPr>
            </a:lvl1pPr>
          </a:lstStyle>
          <a:p>
            <a:pPr defTabSz="228600" hangingPunct="0"/>
            <a:r>
              <a:rPr lang="en-US" sz="3000" kern="0" dirty="0">
                <a:solidFill>
                  <a:srgbClr val="000000"/>
                </a:solidFill>
                <a:latin typeface="微软雅黑"/>
                <a:cs typeface="+mn-ea"/>
              </a:rPr>
              <a:t>Sort – in-place</a:t>
            </a:r>
            <a:endParaRPr lang="en-US" sz="3000" kern="0" dirty="0">
              <a:solidFill>
                <a:srgbClr val="000000"/>
              </a:solidFill>
              <a:latin typeface="Hack Nerd Font Regular" panose="020B0609030202020204" charset="0"/>
              <a:cs typeface="Hack Nerd Font Regular" panose="020B0609030202020204" charset="0"/>
            </a:endParaRPr>
          </a:p>
        </p:txBody>
      </p:sp>
      <p:sp>
        <p:nvSpPr>
          <p:cNvPr id="2" name="TextBox 1">
            <a:extLst>
              <a:ext uri="{FF2B5EF4-FFF2-40B4-BE49-F238E27FC236}">
                <a16:creationId xmlns:a16="http://schemas.microsoft.com/office/drawing/2014/main" id="{E62FE624-5E8E-9FB8-3F1B-B7D06A018C3E}"/>
              </a:ext>
            </a:extLst>
          </p:cNvPr>
          <p:cNvSpPr txBox="1"/>
          <p:nvPr/>
        </p:nvSpPr>
        <p:spPr>
          <a:xfrm>
            <a:off x="9285249" y="5720576"/>
            <a:ext cx="3036849" cy="424732"/>
          </a:xfrm>
          <a:prstGeom prst="rect">
            <a:avLst/>
          </a:prstGeom>
          <a:noFill/>
        </p:spPr>
        <p:txBody>
          <a:bodyPr wrap="square" rtlCol="0">
            <a:spAutoFit/>
          </a:bodyPr>
          <a:lstStyle/>
          <a:p>
            <a:pPr defTabSz="1219200" hangingPunct="0">
              <a:lnSpc>
                <a:spcPct val="90000"/>
              </a:lnSpc>
              <a:spcBef>
                <a:spcPts val="2250"/>
              </a:spcBef>
            </a:pPr>
            <a:r>
              <a:rPr lang="en-CN" sz="2400" kern="0" dirty="0">
                <a:solidFill>
                  <a:srgbClr val="000000"/>
                </a:solidFill>
                <a:latin typeface="Arial"/>
                <a:ea typeface="微软雅黑"/>
                <a:sym typeface="Helvetica Neue" panose="02000503000000020004"/>
              </a:rPr>
              <a:t>Descending order?</a:t>
            </a:r>
          </a:p>
        </p:txBody>
      </p:sp>
    </p:spTree>
    <p:extLst>
      <p:ext uri="{BB962C8B-B14F-4D97-AF65-F5344CB8AC3E}">
        <p14:creationId xmlns:p14="http://schemas.microsoft.com/office/powerpoint/2010/main" val="3053347949"/>
      </p:ext>
    </p:extLst>
  </p:cSld>
  <p:clrMapOvr>
    <a:masterClrMapping/>
  </p:clrMapOvr>
  <p:transition spd="slow">
    <p:push dir="u"/>
  </p:transition>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13" name="标题xxxxx"/>
          <p:cNvSpPr txBox="1"/>
          <p:nvPr/>
        </p:nvSpPr>
        <p:spPr>
          <a:xfrm>
            <a:off x="840682" y="488496"/>
            <a:ext cx="4477998" cy="512961"/>
          </a:xfrm>
          <a:prstGeom prst="rect">
            <a:avLst/>
          </a:prstGeom>
          <a:ln w="12700">
            <a:miter lim="400000"/>
          </a:ln>
        </p:spPr>
        <p:txBody>
          <a:bodyPr lIns="25400" tIns="25400" rIns="25400" bIns="25400" anchor="ctr">
            <a:spAutoFit/>
          </a:bodyPr>
          <a:lstStyle>
            <a:lvl1pPr defTabSz="457200">
              <a:lnSpc>
                <a:spcPct val="100000"/>
              </a:lnSpc>
              <a:spcBef>
                <a:spcPts val="0"/>
              </a:spcBef>
              <a:defRPr sz="6000">
                <a:latin typeface="PingFang SC Semibold" panose="020B0400000000000000" charset="-122"/>
                <a:ea typeface="PingFang SC Semibold" panose="020B0400000000000000" charset="-122"/>
                <a:cs typeface="PingFang SC Semibold" panose="020B0400000000000000" charset="-122"/>
                <a:sym typeface="PingFang SC Semibold" panose="020B0400000000000000" charset="-122"/>
              </a:defRPr>
            </a:lvl1pPr>
          </a:lstStyle>
          <a:p>
            <a:pPr defTabSz="228600" hangingPunct="0"/>
            <a:r>
              <a:rPr lang="en-US" sz="3000" kern="0" dirty="0">
                <a:solidFill>
                  <a:srgbClr val="000000"/>
                </a:solidFill>
                <a:latin typeface="微软雅黑"/>
                <a:cs typeface="+mn-ea"/>
              </a:rPr>
              <a:t>Code – Sort</a:t>
            </a:r>
            <a:endParaRPr lang="en-US" sz="3000" kern="0" dirty="0">
              <a:solidFill>
                <a:srgbClr val="000000"/>
              </a:solidFill>
              <a:latin typeface="Hack Nerd Font Regular" panose="020B0609030202020204" charset="0"/>
              <a:cs typeface="Hack Nerd Font Regular" panose="020B0609030202020204" charset="0"/>
            </a:endParaRPr>
          </a:p>
        </p:txBody>
      </p:sp>
      <p:sp>
        <p:nvSpPr>
          <p:cNvPr id="5" name="TextBox 2"/>
          <p:cNvSpPr txBox="1"/>
          <p:nvPr/>
        </p:nvSpPr>
        <p:spPr>
          <a:xfrm>
            <a:off x="10411778" y="1426528"/>
            <a:ext cx="1733550" cy="424732"/>
          </a:xfrm>
          <a:prstGeom prst="rect">
            <a:avLst/>
          </a:prstGeom>
          <a:noFill/>
        </p:spPr>
        <p:txBody>
          <a:bodyPr wrap="square" rtlCol="0">
            <a:spAutoFit/>
          </a:bodyPr>
          <a:lstStyle/>
          <a:p>
            <a:pPr defTabSz="1219200" hangingPunct="0">
              <a:lnSpc>
                <a:spcPct val="90000"/>
              </a:lnSpc>
              <a:spcBef>
                <a:spcPts val="2250"/>
              </a:spcBef>
            </a:pPr>
            <a:r>
              <a:rPr lang="en-US" altLang="zh-CN" sz="2400" kern="0" dirty="0">
                <a:solidFill>
                  <a:srgbClr val="000000"/>
                </a:solidFill>
                <a:latin typeface="Arial"/>
                <a:ea typeface="微软雅黑"/>
                <a:sym typeface="Helvetica Neue" panose="02000503000000020004"/>
              </a:rPr>
              <a:t>(</a:t>
            </a:r>
            <a:r>
              <a:rPr lang="zh-CN" altLang="en-US" sz="2400" kern="0" dirty="0">
                <a:solidFill>
                  <a:srgbClr val="000000"/>
                </a:solidFill>
                <a:latin typeface="Arial"/>
                <a:ea typeface="微软雅黑"/>
                <a:sym typeface="Helvetica Neue" panose="02000503000000020004"/>
              </a:rPr>
              <a:t>自编题</a:t>
            </a:r>
            <a:r>
              <a:rPr lang="en-US" altLang="zh-CN" sz="2400" kern="0" dirty="0">
                <a:solidFill>
                  <a:srgbClr val="000000"/>
                </a:solidFill>
                <a:latin typeface="Arial"/>
                <a:ea typeface="微软雅黑"/>
                <a:sym typeface="Helvetica Neue" panose="02000503000000020004"/>
              </a:rPr>
              <a:t>)</a:t>
            </a:r>
            <a:endParaRPr lang="en-AU" sz="2400" kern="0" dirty="0">
              <a:solidFill>
                <a:srgbClr val="000000"/>
              </a:solidFill>
              <a:latin typeface="Arial"/>
              <a:ea typeface="微软雅黑"/>
              <a:sym typeface="Helvetica Neue" panose="02000503000000020004"/>
            </a:endParaRPr>
          </a:p>
        </p:txBody>
      </p:sp>
      <p:sp>
        <p:nvSpPr>
          <p:cNvPr id="8" name="TextBox 7">
            <a:extLst>
              <a:ext uri="{FF2B5EF4-FFF2-40B4-BE49-F238E27FC236}">
                <a16:creationId xmlns:a16="http://schemas.microsoft.com/office/drawing/2014/main" id="{179459AF-AFB9-98FE-DB9B-E3DD804A1952}"/>
              </a:ext>
            </a:extLst>
          </p:cNvPr>
          <p:cNvSpPr txBox="1"/>
          <p:nvPr/>
        </p:nvSpPr>
        <p:spPr>
          <a:xfrm>
            <a:off x="617952" y="1638894"/>
            <a:ext cx="10128020" cy="1200329"/>
          </a:xfrm>
          <a:prstGeom prst="rect">
            <a:avLst/>
          </a:prstGeom>
          <a:noFill/>
        </p:spPr>
        <p:txBody>
          <a:bodyPr wrap="square" rtlCol="0">
            <a:spAutoFit/>
          </a:bodyPr>
          <a:lstStyle/>
          <a:p>
            <a:r>
              <a:rPr lang="en-US" sz="2400" dirty="0"/>
              <a:t>Write a function </a:t>
            </a:r>
            <a:r>
              <a:rPr lang="en-US" sz="2400" dirty="0">
                <a:latin typeface="Hack Nerd Font" panose="020B0609030202020204" pitchFamily="50" charset="0"/>
                <a:ea typeface="Hack Nerd Font" panose="020B0609030202020204" pitchFamily="50" charset="0"/>
                <a:cs typeface="Hack Nerd Font" panose="020B0609030202020204" pitchFamily="50" charset="0"/>
              </a:rPr>
              <a:t>sort(li) </a:t>
            </a:r>
            <a:r>
              <a:rPr lang="en-US" sz="2400" dirty="0">
                <a:latin typeface="+mn-ea"/>
                <a:cs typeface="Hack Nerd Font" panose="020B0609030202020204" pitchFamily="50" charset="0"/>
              </a:rPr>
              <a:t>that receives a list of integers and return a sorted list in ascending order.</a:t>
            </a:r>
          </a:p>
          <a:p>
            <a:pPr marL="342900" indent="-342900">
              <a:buFont typeface="Arial" panose="020B0604020202020204" pitchFamily="34" charset="0"/>
              <a:buChar char="•"/>
            </a:pPr>
            <a:r>
              <a:rPr lang="en-US" sz="2400" dirty="0">
                <a:latin typeface="+mn-ea"/>
                <a:cs typeface="Hack Nerd Font" panose="020B0609030202020204" pitchFamily="50" charset="0"/>
              </a:rPr>
              <a:t>Assume the list does not contain duplicates.</a:t>
            </a:r>
            <a:endParaRPr lang="en-US" sz="2400" dirty="0"/>
          </a:p>
        </p:txBody>
      </p:sp>
      <p:sp>
        <p:nvSpPr>
          <p:cNvPr id="2" name="TextBox 1">
            <a:extLst>
              <a:ext uri="{FF2B5EF4-FFF2-40B4-BE49-F238E27FC236}">
                <a16:creationId xmlns:a16="http://schemas.microsoft.com/office/drawing/2014/main" id="{090C602A-FD0D-9EC8-23B7-AAEC4341AA5B}"/>
              </a:ext>
            </a:extLst>
          </p:cNvPr>
          <p:cNvSpPr txBox="1"/>
          <p:nvPr/>
        </p:nvSpPr>
        <p:spPr>
          <a:xfrm>
            <a:off x="673409" y="2820756"/>
            <a:ext cx="10845182" cy="461665"/>
          </a:xfrm>
          <a:prstGeom prst="rect">
            <a:avLst/>
          </a:prstGeom>
          <a:noFill/>
        </p:spPr>
        <p:txBody>
          <a:bodyPr wrap="square" rtlCol="0">
            <a:spAutoFit/>
          </a:bodyPr>
          <a:lstStyle/>
          <a:p>
            <a:r>
              <a:rPr lang="en-US" altLang="zh-CN" sz="2400" dirty="0">
                <a:latin typeface="Hack Nerd Font" panose="020B0609030202020204" pitchFamily="50" charset="0"/>
                <a:cs typeface="Hack Nerd Font" panose="020B0609030202020204" pitchFamily="50" charset="0"/>
              </a:rPr>
              <a:t>sort([4, 5, 2, 8, 1, 0, 3, 7] -&gt; [0, 1, 2, 3, 4, 5, 7, 8]</a:t>
            </a:r>
            <a:endParaRPr lang="zh-CN" altLang="en-US" sz="2400" dirty="0">
              <a:latin typeface="Hack Nerd Font" panose="020B0609030202020204" pitchFamily="50" charset="0"/>
              <a:cs typeface="Hack Nerd Font" panose="020B0609030202020204" pitchFamily="50" charset="0"/>
            </a:endParaRPr>
          </a:p>
        </p:txBody>
      </p:sp>
      <p:pic>
        <p:nvPicPr>
          <p:cNvPr id="7" name="Picture 6">
            <a:extLst>
              <a:ext uri="{FF2B5EF4-FFF2-40B4-BE49-F238E27FC236}">
                <a16:creationId xmlns:a16="http://schemas.microsoft.com/office/drawing/2014/main" id="{E9414016-2350-FF85-F3BE-CDB7A9BD8FC3}"/>
              </a:ext>
            </a:extLst>
          </p:cNvPr>
          <p:cNvPicPr>
            <a:picLocks noChangeAspect="1"/>
          </p:cNvPicPr>
          <p:nvPr/>
        </p:nvPicPr>
        <p:blipFill>
          <a:blip r:embed="rId2"/>
          <a:stretch>
            <a:fillRect/>
          </a:stretch>
        </p:blipFill>
        <p:spPr>
          <a:xfrm>
            <a:off x="7177078" y="3429000"/>
            <a:ext cx="4515480" cy="3238952"/>
          </a:xfrm>
          <a:prstGeom prst="rect">
            <a:avLst/>
          </a:prstGeom>
        </p:spPr>
      </p:pic>
      <p:pic>
        <p:nvPicPr>
          <p:cNvPr id="10" name="Picture 9">
            <a:extLst>
              <a:ext uri="{FF2B5EF4-FFF2-40B4-BE49-F238E27FC236}">
                <a16:creationId xmlns:a16="http://schemas.microsoft.com/office/drawing/2014/main" id="{63765E7D-8E49-13EA-2812-68F072F54B9F}"/>
              </a:ext>
            </a:extLst>
          </p:cNvPr>
          <p:cNvPicPr>
            <a:picLocks noChangeAspect="1"/>
          </p:cNvPicPr>
          <p:nvPr/>
        </p:nvPicPr>
        <p:blipFill>
          <a:blip r:embed="rId3"/>
          <a:stretch>
            <a:fillRect/>
          </a:stretch>
        </p:blipFill>
        <p:spPr>
          <a:xfrm>
            <a:off x="967012" y="3241636"/>
            <a:ext cx="4047911" cy="3616364"/>
          </a:xfrm>
          <a:prstGeom prst="rect">
            <a:avLst/>
          </a:prstGeom>
        </p:spPr>
      </p:pic>
    </p:spTree>
    <p:extLst>
      <p:ext uri="{BB962C8B-B14F-4D97-AF65-F5344CB8AC3E}">
        <p14:creationId xmlns:p14="http://schemas.microsoft.com/office/powerpoint/2010/main" val="353062651"/>
      </p:ext>
    </p:extLst>
  </p:cSld>
  <p:clrMapOvr>
    <a:masterClrMapping/>
  </p:clrMapOvr>
  <p:transition spd="slow">
    <p:push dir="u"/>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6949383" y="3230130"/>
            <a:ext cx="5895975" cy="537583"/>
          </a:xfrm>
          <a:prstGeom prst="rect">
            <a:avLst/>
          </a:prstGeom>
          <a:noFill/>
        </p:spPr>
        <p:txBody>
          <a:bodyPr wrap="square" rtlCol="0">
            <a:spAutoFit/>
          </a:bodyPr>
          <a:lstStyle/>
          <a:p>
            <a:pPr marL="0" marR="0" lvl="0" indent="0" algn="l" defTabSz="914400" rtl="0" eaLnBrk="1" fontAlgn="auto" latinLnBrk="0" hangingPunct="1">
              <a:lnSpc>
                <a:spcPct val="70000"/>
              </a:lnSpc>
              <a:spcBef>
                <a:spcPts val="0"/>
              </a:spcBef>
              <a:spcAft>
                <a:spcPts val="0"/>
              </a:spcAft>
              <a:buClrTx/>
              <a:buSzTx/>
              <a:buFontTx/>
              <a:buNone/>
              <a:tabLst/>
              <a:defRPr/>
            </a:pPr>
            <a:r>
              <a:rPr kumimoji="0" lang="zh-CN" altLang="en-US" sz="4000" b="1" i="0" u="none" strike="noStrike" kern="1200" cap="none" spc="0" normalizeH="0" baseline="0" noProof="0" dirty="0">
                <a:ln>
                  <a:noFill/>
                </a:ln>
                <a:solidFill>
                  <a:prstClr val="black"/>
                </a:solidFill>
                <a:effectLst/>
                <a:uLnTx/>
                <a:uFillTx/>
                <a:latin typeface="Heiti SC Medium" panose="02000000000000000000" charset="-122"/>
                <a:ea typeface="Heiti SC Medium" panose="02000000000000000000" charset="-122"/>
                <a:cs typeface="+mn-cs"/>
              </a:rPr>
              <a:t>重难点总结</a:t>
            </a:r>
          </a:p>
        </p:txBody>
      </p:sp>
    </p:spTree>
  </p:cSld>
  <p:clrMapOvr>
    <a:masterClrMapping/>
  </p:clrMapOvr>
  <p:transition spd="slow">
    <p:push dir="u"/>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标题xxxxx"/>
          <p:cNvSpPr txBox="1"/>
          <p:nvPr/>
        </p:nvSpPr>
        <p:spPr>
          <a:xfrm>
            <a:off x="840740" y="488375"/>
            <a:ext cx="8829675" cy="512961"/>
          </a:xfrm>
          <a:prstGeom prst="rect">
            <a:avLst/>
          </a:prstGeom>
          <a:ln w="12700">
            <a:miter lim="400000"/>
          </a:ln>
        </p:spPr>
        <p:txBody>
          <a:bodyPr wrap="square" lIns="25400" tIns="25400" rIns="25400" bIns="25400" anchor="ctr">
            <a:spAutoFit/>
          </a:bodyPr>
          <a:lstStyle>
            <a:lvl1pPr defTabSz="457200">
              <a:lnSpc>
                <a:spcPct val="100000"/>
              </a:lnSpc>
              <a:spcBef>
                <a:spcPts val="0"/>
              </a:spcBef>
              <a:defRPr sz="6000">
                <a:latin typeface="PingFang SC Semibold" panose="020B0400000000000000" charset="-122"/>
                <a:ea typeface="PingFang SC Semibold" panose="020B0400000000000000" charset="-122"/>
                <a:cs typeface="PingFang SC Semibold" panose="020B0400000000000000" charset="-122"/>
                <a:sym typeface="PingFang SC Semibold" panose="020B0400000000000000" charset="-122"/>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000" b="1" i="0" u="none" strike="noStrike" kern="1200" cap="none" spc="0" normalizeH="0" baseline="0" noProof="0" dirty="0">
                <a:ln>
                  <a:noFill/>
                </a:ln>
                <a:solidFill>
                  <a:prstClr val="black"/>
                </a:solidFill>
                <a:effectLst/>
                <a:uLnTx/>
                <a:uFillTx/>
                <a:latin typeface="微软雅黑"/>
                <a:ea typeface="Heiti SC Medium" panose="02000000000000000000" charset="-122"/>
                <a:cs typeface="+mn-ea"/>
                <a:sym typeface="+mn-ea"/>
              </a:rPr>
              <a:t>重难点总结</a:t>
            </a:r>
            <a:endParaRPr kumimoji="0" lang="en-US" sz="3000" b="0" i="0" u="none" strike="noStrike" kern="0" cap="none" spc="0" normalizeH="0" baseline="0" noProof="0" dirty="0">
              <a:ln>
                <a:noFill/>
              </a:ln>
              <a:solidFill>
                <a:srgbClr val="000000"/>
              </a:solidFill>
              <a:effectLst/>
              <a:uLnTx/>
              <a:uFillTx/>
              <a:latin typeface="微软雅黑"/>
              <a:ea typeface="PingFang SC Semibold" panose="020B0400000000000000" charset="-122"/>
              <a:cs typeface="+mn-ea"/>
              <a:sym typeface="PingFang SC Semibold" panose="020B0400000000000000" charset="-122"/>
            </a:endParaRPr>
          </a:p>
        </p:txBody>
      </p:sp>
      <p:pic>
        <p:nvPicPr>
          <p:cNvPr id="3" name="Picture 2">
            <a:extLst>
              <a:ext uri="{FF2B5EF4-FFF2-40B4-BE49-F238E27FC236}">
                <a16:creationId xmlns:a16="http://schemas.microsoft.com/office/drawing/2014/main" id="{301783A7-902F-4412-1712-C7309C1048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78653" y="1373154"/>
            <a:ext cx="9834694" cy="5484846"/>
          </a:xfrm>
          <a:prstGeom prst="rect">
            <a:avLst/>
          </a:prstGeom>
        </p:spPr>
      </p:pic>
    </p:spTree>
  </p:cSld>
  <p:clrMapOvr>
    <a:masterClrMapping/>
  </p:clrMapOvr>
  <p:transition spd="slow">
    <p:push dir="u"/>
  </p:transition>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文本框 6"/>
          <p:cNvSpPr txBox="1"/>
          <p:nvPr/>
        </p:nvSpPr>
        <p:spPr>
          <a:xfrm>
            <a:off x="7281895" y="3219739"/>
            <a:ext cx="5895975" cy="537583"/>
          </a:xfrm>
          <a:prstGeom prst="rect">
            <a:avLst/>
          </a:prstGeom>
          <a:noFill/>
        </p:spPr>
        <p:txBody>
          <a:bodyPr wrap="square" rtlCol="0">
            <a:spAutoFit/>
          </a:bodyPr>
          <a:lstStyle/>
          <a:p>
            <a:pPr marL="0" marR="0" lvl="0" indent="0" algn="l" defTabSz="914400" rtl="0" eaLnBrk="1" fontAlgn="auto" latinLnBrk="0" hangingPunct="1">
              <a:lnSpc>
                <a:spcPct val="70000"/>
              </a:lnSpc>
              <a:spcBef>
                <a:spcPts val="0"/>
              </a:spcBef>
              <a:spcAft>
                <a:spcPts val="0"/>
              </a:spcAft>
              <a:buClrTx/>
              <a:buSzTx/>
              <a:buFontTx/>
              <a:buNone/>
              <a:tabLst/>
              <a:defRPr/>
            </a:pPr>
            <a:r>
              <a:rPr kumimoji="0" lang="zh-CN" altLang="en-US" sz="4000" b="1" i="0" u="none" strike="noStrike" kern="1200" cap="none" spc="0" normalizeH="0" baseline="0" noProof="0" dirty="0">
                <a:ln>
                  <a:noFill/>
                </a:ln>
                <a:solidFill>
                  <a:prstClr val="black"/>
                </a:solidFill>
                <a:effectLst/>
                <a:uLnTx/>
                <a:uFillTx/>
                <a:latin typeface="Heiti SC Medium" panose="02000000000000000000" charset="-122"/>
                <a:ea typeface="Heiti SC Medium" panose="02000000000000000000" charset="-122"/>
                <a:cs typeface="+mn-cs"/>
              </a:rPr>
              <a:t>课后作业</a:t>
            </a:r>
          </a:p>
        </p:txBody>
      </p:sp>
    </p:spTree>
    <p:extLst>
      <p:ext uri="{BB962C8B-B14F-4D97-AF65-F5344CB8AC3E}">
        <p14:creationId xmlns:p14="http://schemas.microsoft.com/office/powerpoint/2010/main" val="3204045144"/>
      </p:ext>
    </p:extLst>
  </p:cSld>
  <p:clrMapOvr>
    <a:masterClrMapping/>
  </p:clrMapOvr>
  <p:transition spd="slow">
    <p:push dir="u"/>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6908730" y="3246438"/>
            <a:ext cx="5895975" cy="582082"/>
          </a:xfrm>
          <a:prstGeom prst="rect">
            <a:avLst/>
          </a:prstGeom>
          <a:noFill/>
        </p:spPr>
        <p:txBody>
          <a:bodyPr wrap="square" rtlCol="0">
            <a:spAutoFit/>
          </a:bodyPr>
          <a:lstStyle/>
          <a:p>
            <a:pPr>
              <a:lnSpc>
                <a:spcPct val="70000"/>
              </a:lnSpc>
              <a:spcBef>
                <a:spcPts val="0"/>
              </a:spcBef>
              <a:spcAft>
                <a:spcPts val="0"/>
              </a:spcAft>
            </a:pPr>
            <a:r>
              <a:rPr lang="zh-CN" altLang="en-US" sz="4400" b="1" dirty="0">
                <a:latin typeface="Heiti SC Medium" panose="02000000000000000000" charset="-122"/>
                <a:ea typeface="Heiti SC Medium" panose="02000000000000000000" charset="-122"/>
              </a:rPr>
              <a:t>下节课预告</a:t>
            </a:r>
          </a:p>
        </p:txBody>
      </p:sp>
    </p:spTree>
  </p:cSld>
  <p:clrMapOvr>
    <a:masterClrMapping/>
  </p:clrMapOvr>
  <p:transition spd="slow">
    <p:push dir="u"/>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323171" y="317501"/>
            <a:ext cx="5617845" cy="769441"/>
          </a:xfrm>
          <a:prstGeom prst="rect">
            <a:avLst/>
          </a:prstGeom>
          <a:noFill/>
        </p:spPr>
        <p:txBody>
          <a:bodyPr wrap="square" rtlCol="0">
            <a:spAutoFit/>
          </a:bodyPr>
          <a:lstStyle/>
          <a:p>
            <a:r>
              <a:rPr lang="zh-CN" altLang="en-US" sz="4400" b="1" dirty="0">
                <a:solidFill>
                  <a:prstClr val="black"/>
                </a:solidFill>
                <a:latin typeface="Heiti SC Medium" panose="02000000000000000000" charset="-122"/>
                <a:ea typeface="Heiti SC Medium" panose="02000000000000000000" charset="-122"/>
                <a:sym typeface="Helvetica Neue" panose="02000503000000020004"/>
              </a:rPr>
              <a:t>下节课预告</a:t>
            </a:r>
          </a:p>
        </p:txBody>
      </p:sp>
      <p:sp>
        <p:nvSpPr>
          <p:cNvPr id="10" name="矩形 9"/>
          <p:cNvSpPr/>
          <p:nvPr/>
        </p:nvSpPr>
        <p:spPr>
          <a:xfrm>
            <a:off x="714023" y="1428481"/>
            <a:ext cx="7171861" cy="3894208"/>
          </a:xfrm>
          <a:prstGeom prst="rect">
            <a:avLst/>
          </a:prstGeom>
        </p:spPr>
        <p:txBody>
          <a:bodyPr wrap="square">
            <a:spAutoFit/>
          </a:bodyPr>
          <a:lstStyle/>
          <a:p>
            <a:pPr marL="342900" indent="-342900">
              <a:lnSpc>
                <a:spcPct val="150000"/>
              </a:lnSpc>
              <a:buFont typeface="Arial" panose="020B0604020202020204" pitchFamily="34" charset="0"/>
              <a:buChar char="•"/>
            </a:pPr>
            <a:r>
              <a:rPr lang="en-US" altLang="zh-CN" sz="2800" dirty="0">
                <a:solidFill>
                  <a:prstClr val="black"/>
                </a:solidFill>
                <a:latin typeface="+mn-ea"/>
                <a:cs typeface="Arial Regular" panose="020B0604020202020204" charset="0"/>
                <a:sym typeface="Helvetica Neue" panose="02000503000000020004"/>
              </a:rPr>
              <a:t>Recursion</a:t>
            </a:r>
          </a:p>
          <a:p>
            <a:pPr marL="800100" lvl="1" indent="-342900">
              <a:lnSpc>
                <a:spcPct val="150000"/>
              </a:lnSpc>
              <a:buFont typeface="Arial" panose="020B0604020202020204" pitchFamily="34" charset="0"/>
              <a:buChar char="•"/>
            </a:pPr>
            <a:r>
              <a:rPr lang="en-US" altLang="zh-CN" sz="2800" dirty="0">
                <a:solidFill>
                  <a:prstClr val="black"/>
                </a:solidFill>
                <a:latin typeface="+mn-ea"/>
                <a:cs typeface="Hack Nerd Font" panose="020B0609030202020204" pitchFamily="49" charset="0"/>
                <a:sym typeface="Helvetica Neue" panose="02000503000000020004"/>
              </a:rPr>
              <a:t>What will happen if a function calls itself?</a:t>
            </a:r>
          </a:p>
          <a:p>
            <a:pPr marL="342900" indent="-342900">
              <a:lnSpc>
                <a:spcPct val="150000"/>
              </a:lnSpc>
              <a:buFont typeface="Arial" panose="020B0604020202020204" pitchFamily="34" charset="0"/>
              <a:buChar char="•"/>
            </a:pPr>
            <a:r>
              <a:rPr lang="en-US" altLang="zh-CN" sz="2800" dirty="0">
                <a:solidFill>
                  <a:prstClr val="black"/>
                </a:solidFill>
                <a:latin typeface="+mn-ea"/>
                <a:cs typeface="Arial Regular" panose="020B0604020202020204" charset="0"/>
                <a:sym typeface="Helvetica Neue" panose="02000503000000020004"/>
              </a:rPr>
              <a:t>Iterator</a:t>
            </a:r>
          </a:p>
          <a:p>
            <a:pPr marL="800100" lvl="1" indent="-342900">
              <a:lnSpc>
                <a:spcPct val="150000"/>
              </a:lnSpc>
              <a:buFont typeface="Arial" panose="020B0604020202020204" pitchFamily="34" charset="0"/>
              <a:buChar char="•"/>
            </a:pPr>
            <a:r>
              <a:rPr lang="en-US" altLang="zh-CN" sz="2800" dirty="0">
                <a:solidFill>
                  <a:prstClr val="black"/>
                </a:solidFill>
                <a:latin typeface="+mn-ea"/>
                <a:cs typeface="Hack Nerd Font" panose="020B0609030202020204" pitchFamily="49" charset="0"/>
                <a:sym typeface="Helvetica Neue" panose="02000503000000020004"/>
              </a:rPr>
              <a:t>What is actually going on in for-each loop?</a:t>
            </a:r>
          </a:p>
        </p:txBody>
      </p:sp>
      <p:pic>
        <p:nvPicPr>
          <p:cNvPr id="2" name="Picture 1"/>
          <p:cNvPicPr>
            <a:picLocks noChangeAspect="1"/>
          </p:cNvPicPr>
          <p:nvPr/>
        </p:nvPicPr>
        <p:blipFill>
          <a:blip r:embed="rId3"/>
          <a:stretch>
            <a:fillRect/>
          </a:stretch>
        </p:blipFill>
        <p:spPr>
          <a:xfrm>
            <a:off x="8088313" y="1985328"/>
            <a:ext cx="3248660" cy="3322955"/>
          </a:xfrm>
          <a:prstGeom prst="rect">
            <a:avLst/>
          </a:prstGeom>
        </p:spPr>
      </p:pic>
    </p:spTree>
  </p:cSld>
  <p:clrMapOvr>
    <a:masterClrMapping/>
  </p:clrMapOvr>
  <p:transition spd="slow">
    <p:push dir="u"/>
  </p:transition>
</p:sld>
</file>

<file path=ppt/slides/slide5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 name="Text Box 1"/>
          <p:cNvSpPr txBox="1"/>
          <p:nvPr/>
        </p:nvSpPr>
        <p:spPr>
          <a:xfrm>
            <a:off x="821690" y="533400"/>
            <a:ext cx="10547985" cy="480131"/>
          </a:xfrm>
          <a:prstGeom prst="rect">
            <a:avLst/>
          </a:prstGeom>
          <a:noFill/>
        </p:spPr>
        <p:txBody>
          <a:bodyPr wrap="square" rtlCol="0">
            <a:spAutoFit/>
          </a:bodyPr>
          <a:lstStyle/>
          <a:p>
            <a:pPr algn="ctr" defTabSz="1219200" hangingPunct="0">
              <a:lnSpc>
                <a:spcPct val="90000"/>
              </a:lnSpc>
              <a:spcBef>
                <a:spcPts val="2250"/>
              </a:spcBef>
            </a:pPr>
            <a:r>
              <a:rPr lang="en-US" sz="2800" b="1" kern="0">
                <a:solidFill>
                  <a:srgbClr val="000000"/>
                </a:solidFill>
                <a:latin typeface="Heiti SC Medium" panose="02000000000000000000" charset="-122"/>
                <a:ea typeface="Heiti SC Medium" panose="02000000000000000000" charset="-122"/>
                <a:sym typeface="Helvetica Neue" panose="02000503000000020004"/>
              </a:rPr>
              <a:t>您每一份诚挚的问卷都会拯救一根濒临掉落的头发。</a:t>
            </a:r>
          </a:p>
        </p:txBody>
      </p:sp>
      <p:pic>
        <p:nvPicPr>
          <p:cNvPr id="6" name="Picture 5" descr="Screenshot 2023-03-09 at 17.26.45"/>
          <p:cNvPicPr>
            <a:picLocks noChangeAspect="1"/>
          </p:cNvPicPr>
          <p:nvPr/>
        </p:nvPicPr>
        <p:blipFill>
          <a:blip r:embed="rId4"/>
          <a:srcRect b="19587"/>
          <a:stretch>
            <a:fillRect/>
          </a:stretch>
        </p:blipFill>
        <p:spPr>
          <a:xfrm>
            <a:off x="184785" y="3296920"/>
            <a:ext cx="3289300" cy="2471420"/>
          </a:xfrm>
          <a:prstGeom prst="rect">
            <a:avLst/>
          </a:prstGeom>
        </p:spPr>
      </p:pic>
      <p:sp>
        <p:nvSpPr>
          <p:cNvPr id="7" name="Text Box 6"/>
          <p:cNvSpPr txBox="1"/>
          <p:nvPr/>
        </p:nvSpPr>
        <p:spPr>
          <a:xfrm>
            <a:off x="360045" y="5768340"/>
            <a:ext cx="3289300" cy="369332"/>
          </a:xfrm>
          <a:prstGeom prst="rect">
            <a:avLst/>
          </a:prstGeom>
          <a:noFill/>
        </p:spPr>
        <p:txBody>
          <a:bodyPr wrap="square" rtlCol="0">
            <a:spAutoFit/>
          </a:bodyPr>
          <a:lstStyle/>
          <a:p>
            <a:pPr defTabSz="1219200" hangingPunct="0">
              <a:lnSpc>
                <a:spcPct val="90000"/>
              </a:lnSpc>
              <a:spcBef>
                <a:spcPts val="2250"/>
              </a:spcBef>
            </a:pPr>
            <a:r>
              <a:rPr lang="zh-CN" altLang="en-US" sz="2000" kern="0">
                <a:solidFill>
                  <a:srgbClr val="000000"/>
                </a:solidFill>
                <a:latin typeface=".AppleSystemUIFont Regular" charset="0"/>
                <a:ea typeface=".AppleSystemUIFont Regular" charset="0"/>
                <a:sym typeface="Helvetica Neue" panose="02000503000000020004"/>
              </a:rPr>
              <a:t>帮我开个张吧，求求你了！</a:t>
            </a:r>
          </a:p>
        </p:txBody>
      </p:sp>
      <p:pic>
        <p:nvPicPr>
          <p:cNvPr id="3" name="Picture 2" descr="Screenshot 2023-03-16 at 19.11.25"/>
          <p:cNvPicPr>
            <a:picLocks noChangeAspect="1"/>
          </p:cNvPicPr>
          <p:nvPr/>
        </p:nvPicPr>
        <p:blipFill>
          <a:blip r:embed="rId5"/>
          <a:srcRect t="10147" b="16302"/>
          <a:stretch>
            <a:fillRect/>
          </a:stretch>
        </p:blipFill>
        <p:spPr>
          <a:xfrm>
            <a:off x="3890328" y="2237740"/>
            <a:ext cx="4400868" cy="4715828"/>
          </a:xfrm>
          <a:prstGeom prst="rect">
            <a:avLst/>
          </a:prstGeom>
        </p:spPr>
      </p:pic>
    </p:spTree>
  </p:cSld>
  <p:clrMapOvr>
    <a:masterClrMapping/>
  </p:clrMapOvr>
  <p:transition spd="slow">
    <p:push dir="u"/>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spd="slow">
    <p:push dir="u"/>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6998925" y="3285718"/>
            <a:ext cx="2701018" cy="493020"/>
          </a:xfrm>
          <a:prstGeom prst="rect">
            <a:avLst/>
          </a:prstGeom>
          <a:noFill/>
        </p:spPr>
        <p:txBody>
          <a:bodyPr wrap="square" rtlCol="0">
            <a:spAutoFit/>
          </a:bodyPr>
          <a:lstStyle/>
          <a:p>
            <a:pPr algn="ctr" defTabSz="1219200" hangingPunct="0">
              <a:lnSpc>
                <a:spcPct val="70000"/>
              </a:lnSpc>
            </a:pPr>
            <a:r>
              <a:rPr lang="en-US" altLang="zh-CN" sz="3600" b="1" kern="0" dirty="0">
                <a:solidFill>
                  <a:srgbClr val="000000"/>
                </a:solidFill>
                <a:latin typeface="微软雅黑"/>
                <a:ea typeface="微软雅黑"/>
                <a:sym typeface="Helvetica Neue" panose="02000503000000020004"/>
              </a:rPr>
              <a:t>Q &amp; A</a:t>
            </a:r>
          </a:p>
        </p:txBody>
      </p:sp>
    </p:spTree>
  </p:cSld>
  <p:clrMapOvr>
    <a:masterClrMapping/>
  </p:clrMapOvr>
  <p:transition spd="slow">
    <p:push dir="u"/>
  </p:transition>
</p:sld>
</file>

<file path=ppt/tags/tag1.xml><?xml version="1.0" encoding="utf-8"?>
<p:tagLst xmlns:a="http://schemas.openxmlformats.org/drawingml/2006/main" xmlns:r="http://schemas.openxmlformats.org/officeDocument/2006/relationships"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2.xml><?xml version="1.0" encoding="utf-8"?>
<p:tagLst xmlns:a="http://schemas.openxmlformats.org/drawingml/2006/main" xmlns:r="http://schemas.openxmlformats.org/officeDocument/2006/relationships"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3.xml><?xml version="1.0" encoding="utf-8"?>
<p:tagLst xmlns:a="http://schemas.openxmlformats.org/drawingml/2006/main" xmlns:r="http://schemas.openxmlformats.org/officeDocument/2006/relationships"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4.xml><?xml version="1.0" encoding="utf-8"?>
<p:tagLst xmlns:a="http://schemas.openxmlformats.org/drawingml/2006/main" xmlns:r="http://schemas.openxmlformats.org/officeDocument/2006/relationships"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5.xml><?xml version="1.0" encoding="utf-8"?>
<p:tagLst xmlns:a="http://schemas.openxmlformats.org/drawingml/2006/main" xmlns:r="http://schemas.openxmlformats.org/officeDocument/2006/relationships"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6.xml><?xml version="1.0" encoding="utf-8"?>
<p:tagLst xmlns:a="http://schemas.openxmlformats.org/drawingml/2006/main" xmlns:r="http://schemas.openxmlformats.org/officeDocument/2006/relationships" xmlns:p="http://schemas.openxmlformats.org/presentationml/2006/main">
  <p:tag name="TABLE_ENDDRAG_ORIGIN_RECT" val="1193*267"/>
  <p:tag name="TABLE_ENDDRAG_RECT" val="160*288*1193*267"/>
</p:tagLst>
</file>

<file path=ppt/tags/tag7.xml><?xml version="1.0" encoding="utf-8"?>
<p:tagLst xmlns:a="http://schemas.openxmlformats.org/drawingml/2006/main" xmlns:r="http://schemas.openxmlformats.org/officeDocument/2006/relationships" xmlns:p="http://schemas.openxmlformats.org/presentationml/2006/main">
  <p:tag name="TABLE_ENDDRAG_ORIGIN_RECT" val="1193*267"/>
  <p:tag name="TABLE_ENDDRAG_RECT" val="160*288*1193*267"/>
</p:tagLst>
</file>

<file path=ppt/theme/theme1.xml><?xml version="1.0" encoding="utf-8"?>
<a:theme xmlns:a="http://schemas.openxmlformats.org/drawingml/2006/main" name="2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2_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3_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4_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5_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6_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17_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18_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19_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20_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21_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10_自定义设计方案">
  <a:themeElements>
    <a:clrScheme name="新版空白演示配色">
      <a:dk1>
        <a:sysClr val="windowText" lastClr="000000"/>
      </a:dk1>
      <a:lt1>
        <a:sysClr val="window" lastClr="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defRPr kumimoji="0" sz="3200" b="0" i="0" u="none" strike="noStrike" cap="none" spc="0" normalizeH="0" baseline="0">
            <a:ln>
              <a:noFill/>
            </a:ln>
            <a:solidFill>
              <a:srgbClr val="FFFFFF"/>
            </a:solidFill>
            <a:effectLst/>
            <a:uFillTx/>
            <a:latin typeface="Helvetica Neue Medium" panose="02000503000000020004"/>
            <a:ea typeface="Helvetica Neue Medium" panose="02000503000000020004"/>
            <a:cs typeface="Helvetica Neue Medium" panose="02000503000000020004"/>
            <a:sym typeface="Helvetica Neue Medium" panose="02000503000000020004"/>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rgbClr val="FFFFFF"/>
        </a:lnRef>
        <a:fillRef idx="0">
          <a:srgbClr val="FFFFFF"/>
        </a:fillRef>
        <a:effectRef idx="0">
          <a:srgbClr val="FFFFFF"/>
        </a:effectRef>
        <a:fontRef idx="none"/>
      </a:style>
    </a:spDef>
    <a:lnDef>
      <a:spPr>
        <a:noFill/>
        <a:ln w="25400" cap="flat">
          <a:solidFill>
            <a:srgbClr val="000000"/>
          </a:solidFill>
          <a:prstDash val="solid"/>
          <a:miter lim="400000"/>
        </a:ln>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rgbClr val="FFFFFF"/>
        </a:lnRef>
        <a:fillRef idx="0">
          <a:srgbClr val="FFFFFF"/>
        </a:fillRef>
        <a:effectRef idx="0">
          <a:srgbClr val="FFFFFF"/>
        </a:effectRef>
        <a:fontRef idx="none"/>
      </a:style>
    </a:lnDef>
    <a:txDef>
      <a:spPr>
        <a:noFill/>
        <a:ln w="12700" cap="flat">
          <a:noFill/>
          <a:miter lim="400000"/>
        </a:ln>
      </a:spPr>
      <a:bodyPr rot="0" spcFirstLastPara="1" vertOverflow="overflow" horzOverflow="overflow" vert="horz" wrap="square" lIns="50800" tIns="50800" rIns="50800" bIns="50800" numCol="1" spcCol="38100" rtlCol="0" anchor="ctr">
        <a:spAutoFit/>
      </a:bodyPr>
      <a:lstStyle>
        <a:defPPr marL="0" marR="0" indent="0" algn="l" defTabSz="2438400" rtl="0" fontAlgn="auto" latinLnBrk="0" hangingPunct="0">
          <a:lnSpc>
            <a:spcPct val="90000"/>
          </a:lnSpc>
          <a:spcBef>
            <a:spcPts val="4500"/>
          </a:spcBef>
          <a:spcAft>
            <a:spcPts val="0"/>
          </a:spcAft>
          <a:buClrTx/>
          <a:buSzTx/>
          <a:buFontTx/>
          <a:buNone/>
          <a:defRPr kumimoji="0" sz="4800" b="0" i="0" u="none" strike="noStrike" cap="none" spc="0" normalizeH="0" baseline="0">
            <a:ln>
              <a:noFill/>
            </a:ln>
            <a:solidFill>
              <a:srgbClr val="000000"/>
            </a:solidFill>
            <a:effectLst/>
            <a:uFillTx/>
            <a:latin typeface="+mn-lt"/>
            <a:ea typeface="+mn-ea"/>
            <a:cs typeface="+mn-cs"/>
            <a:sym typeface="Helvetica Neue" panose="02000503000000020004"/>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rgbClr val="FFFFFF"/>
        </a:lnRef>
        <a:fillRef idx="0">
          <a:srgbClr val="FFFFFF"/>
        </a:fillRef>
        <a:effectRef idx="0">
          <a:srgbClr val="FFFFFF"/>
        </a:effectRef>
        <a:fontRef idx="none"/>
      </a: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9_自定义设计方案">
  <a:themeElements>
    <a:clrScheme name="新版空白演示配色">
      <a:dk1>
        <a:sysClr val="windowText" lastClr="000000"/>
      </a:dk1>
      <a:lt1>
        <a:sysClr val="window" lastClr="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7_自定义设计方案">
  <a:themeElements>
    <a:clrScheme name="新版空白演示配色">
      <a:dk1>
        <a:sysClr val="windowText" lastClr="000000"/>
      </a:dk1>
      <a:lt1>
        <a:sysClr val="window" lastClr="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6_自定义设计方案">
  <a:themeElements>
    <a:clrScheme name="新版空白演示配色">
      <a:dk1>
        <a:sysClr val="windowText" lastClr="000000"/>
      </a:dk1>
      <a:lt1>
        <a:sysClr val="window" lastClr="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9.xml><?xml version="1.0" encoding="utf-8"?>
<a:theme xmlns:a="http://schemas.openxmlformats.org/drawingml/2006/main" name="8_自定义设计方案">
  <a:themeElements>
    <a:clrScheme name="新版空白演示配色">
      <a:dk1>
        <a:sysClr val="windowText" lastClr="000000"/>
      </a:dk1>
      <a:lt1>
        <a:sysClr val="window" lastClr="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0.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4868</TotalTime>
  <Words>2338</Words>
  <Application>Microsoft Office PowerPoint</Application>
  <PresentationFormat>Widescreen</PresentationFormat>
  <Paragraphs>273</Paragraphs>
  <Slides>53</Slides>
  <Notes>3</Notes>
  <HiddenSlides>6</HiddenSlides>
  <MMClips>0</MMClips>
  <ScaleCrop>false</ScaleCrop>
  <HeadingPairs>
    <vt:vector size="6" baseType="variant">
      <vt:variant>
        <vt:lpstr>Fonts Used</vt:lpstr>
      </vt:variant>
      <vt:variant>
        <vt:i4>15</vt:i4>
      </vt:variant>
      <vt:variant>
        <vt:lpstr>Theme</vt:lpstr>
      </vt:variant>
      <vt:variant>
        <vt:i4>19</vt:i4>
      </vt:variant>
      <vt:variant>
        <vt:lpstr>Slide Titles</vt:lpstr>
      </vt:variant>
      <vt:variant>
        <vt:i4>53</vt:i4>
      </vt:variant>
    </vt:vector>
  </HeadingPairs>
  <TitlesOfParts>
    <vt:vector size="87" baseType="lpstr">
      <vt:lpstr>.AppleSystemUIFont Regular</vt:lpstr>
      <vt:lpstr>Alibaba PuHuiTi Bold</vt:lpstr>
      <vt:lpstr>Arial Regular</vt:lpstr>
      <vt:lpstr>Heiti SC Medium</vt:lpstr>
      <vt:lpstr>Helvetica Neue</vt:lpstr>
      <vt:lpstr>LingWai TC</vt:lpstr>
      <vt:lpstr>PingFang SC Regular</vt:lpstr>
      <vt:lpstr>微软雅黑</vt:lpstr>
      <vt:lpstr>微软雅黑</vt:lpstr>
      <vt:lpstr>Arial</vt:lpstr>
      <vt:lpstr>Arial Bold</vt:lpstr>
      <vt:lpstr>Calibri</vt:lpstr>
      <vt:lpstr>Hack Nerd Font</vt:lpstr>
      <vt:lpstr>Hack Nerd Font Regular</vt:lpstr>
      <vt:lpstr>Wingdings</vt:lpstr>
      <vt:lpstr>2_Office 主题</vt:lpstr>
      <vt:lpstr>1_Office 主题</vt:lpstr>
      <vt:lpstr>12_自定义设计方案</vt:lpstr>
      <vt:lpstr>13_自定义设计方案</vt:lpstr>
      <vt:lpstr>14_自定义设计方案</vt:lpstr>
      <vt:lpstr>15_自定义设计方案</vt:lpstr>
      <vt:lpstr>16_自定义设计方案</vt:lpstr>
      <vt:lpstr>17_自定义设计方案</vt:lpstr>
      <vt:lpstr>18_自定义设计方案</vt:lpstr>
      <vt:lpstr>19_自定义设计方案</vt:lpstr>
      <vt:lpstr>20_自定义设计方案</vt:lpstr>
      <vt:lpstr>21_自定义设计方案</vt:lpstr>
      <vt:lpstr>10_自定义设计方案</vt:lpstr>
      <vt:lpstr>21_BasicWhite</vt:lpstr>
      <vt:lpstr>9_自定义设计方案</vt:lpstr>
      <vt:lpstr>7_自定义设计方案</vt:lpstr>
      <vt:lpstr>6_自定义设计方案</vt:lpstr>
      <vt:lpstr>Office 主题​​</vt:lpstr>
      <vt:lpstr>8_自定义设计方案</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hfy</dc:creator>
  <cp:lastModifiedBy>Hilbert Kong</cp:lastModifiedBy>
  <cp:revision>240</cp:revision>
  <dcterms:created xsi:type="dcterms:W3CDTF">2021-12-31T08:49:00Z</dcterms:created>
  <dcterms:modified xsi:type="dcterms:W3CDTF">2024-05-03T17:35:07Z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2052-3.9.6.6441</vt:lpwstr>
  </property>
</Properties>
</file>