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1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15.xml" ContentType="application/vnd.openxmlformats-officedocument.theme+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6.xml" ContentType="application/vnd.openxmlformats-officedocument.theme+xml"/>
  <Override PartName="/ppt/tags/tag3.xml" ContentType="application/vnd.openxmlformats-officedocument.presentationml.tags+xml"/>
  <Override PartName="/ppt/slideLayouts/slideLayout21.xml" ContentType="application/vnd.openxmlformats-officedocument.presentationml.slideLayout+xml"/>
  <Override PartName="/ppt/theme/theme17.xml" ContentType="application/vnd.openxmlformats-officedocument.theme+xml"/>
  <Override PartName="/ppt/tags/tag4.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8.xml" ContentType="application/vnd.openxmlformats-officedocument.theme+xml"/>
  <Override PartName="/ppt/slideLayouts/slideLayout32.xml" ContentType="application/vnd.openxmlformats-officedocument.presentationml.slideLayout+xml"/>
  <Override PartName="/ppt/theme/theme19.xml" ContentType="application/vnd.openxmlformats-officedocument.theme+xml"/>
  <Override PartName="/ppt/tags/tag5.xml" ContentType="application/vnd.openxmlformats-officedocument.presentationml.tags+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 id="2147483676" r:id="rId2"/>
    <p:sldMasterId id="2147483678" r:id="rId3"/>
    <p:sldMasterId id="2147483680" r:id="rId4"/>
    <p:sldMasterId id="2147483682" r:id="rId5"/>
    <p:sldMasterId id="2147483684" r:id="rId6"/>
    <p:sldMasterId id="2147483686" r:id="rId7"/>
    <p:sldMasterId id="2147483688" r:id="rId8"/>
    <p:sldMasterId id="2147483690" r:id="rId9"/>
    <p:sldMasterId id="2147483692" r:id="rId10"/>
    <p:sldMasterId id="2147483694" r:id="rId11"/>
    <p:sldMasterId id="2147483696" r:id="rId12"/>
    <p:sldMasterId id="2147483698" r:id="rId13"/>
    <p:sldMasterId id="2147483700" r:id="rId14"/>
    <p:sldMasterId id="2147483703" r:id="rId15"/>
    <p:sldMasterId id="2147483707" r:id="rId16"/>
    <p:sldMasterId id="2147483710" r:id="rId17"/>
    <p:sldMasterId id="2147483712" r:id="rId18"/>
    <p:sldMasterId id="2147483723" r:id="rId19"/>
  </p:sldMasterIdLst>
  <p:notesMasterIdLst>
    <p:notesMasterId r:id="rId79"/>
  </p:notesMasterIdLst>
  <p:handoutMasterIdLst>
    <p:handoutMasterId r:id="rId80"/>
  </p:handoutMasterIdLst>
  <p:sldIdLst>
    <p:sldId id="398" r:id="rId20"/>
    <p:sldId id="334" r:id="rId21"/>
    <p:sldId id="335" r:id="rId22"/>
    <p:sldId id="336" r:id="rId23"/>
    <p:sldId id="397" r:id="rId24"/>
    <p:sldId id="338" r:id="rId25"/>
    <p:sldId id="339" r:id="rId26"/>
    <p:sldId id="260" r:id="rId27"/>
    <p:sldId id="516" r:id="rId28"/>
    <p:sldId id="369" r:id="rId29"/>
    <p:sldId id="599" r:id="rId30"/>
    <p:sldId id="620" r:id="rId31"/>
    <p:sldId id="621" r:id="rId32"/>
    <p:sldId id="622" r:id="rId33"/>
    <p:sldId id="619" r:id="rId34"/>
    <p:sldId id="633" r:id="rId35"/>
    <p:sldId id="626" r:id="rId36"/>
    <p:sldId id="624" r:id="rId37"/>
    <p:sldId id="627" r:id="rId38"/>
    <p:sldId id="625" r:id="rId39"/>
    <p:sldId id="628" r:id="rId40"/>
    <p:sldId id="629" r:id="rId41"/>
    <p:sldId id="630" r:id="rId42"/>
    <p:sldId id="631" r:id="rId43"/>
    <p:sldId id="632" r:id="rId44"/>
    <p:sldId id="634" r:id="rId45"/>
    <p:sldId id="637" r:id="rId46"/>
    <p:sldId id="636" r:id="rId47"/>
    <p:sldId id="638" r:id="rId48"/>
    <p:sldId id="639" r:id="rId49"/>
    <p:sldId id="641" r:id="rId50"/>
    <p:sldId id="640" r:id="rId51"/>
    <p:sldId id="642" r:id="rId52"/>
    <p:sldId id="643" r:id="rId53"/>
    <p:sldId id="644" r:id="rId54"/>
    <p:sldId id="645" r:id="rId55"/>
    <p:sldId id="635" r:id="rId56"/>
    <p:sldId id="623" r:id="rId57"/>
    <p:sldId id="647" r:id="rId58"/>
    <p:sldId id="646" r:id="rId59"/>
    <p:sldId id="264" r:id="rId60"/>
    <p:sldId id="312" r:id="rId61"/>
    <p:sldId id="566" r:id="rId62"/>
    <p:sldId id="571" r:id="rId63"/>
    <p:sldId id="564" r:id="rId64"/>
    <p:sldId id="648" r:id="rId65"/>
    <p:sldId id="649" r:id="rId66"/>
    <p:sldId id="617" r:id="rId67"/>
    <p:sldId id="562" r:id="rId68"/>
    <p:sldId id="525" r:id="rId69"/>
    <p:sldId id="618" r:id="rId70"/>
    <p:sldId id="343" r:id="rId71"/>
    <p:sldId id="531" r:id="rId72"/>
    <p:sldId id="515" r:id="rId73"/>
    <p:sldId id="295" r:id="rId74"/>
    <p:sldId id="399" r:id="rId75"/>
    <p:sldId id="400" r:id="rId76"/>
    <p:sldId id="268" r:id="rId77"/>
    <p:sldId id="447" r:id="rId78"/>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303"/>
    <a:srgbClr val="FFD719"/>
    <a:srgbClr val="FFD8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81" autoAdjust="0"/>
    <p:restoredTop sz="94660"/>
  </p:normalViewPr>
  <p:slideViewPr>
    <p:cSldViewPr snapToGrid="0">
      <p:cViewPr varScale="1">
        <p:scale>
          <a:sx n="123" d="100"/>
          <a:sy n="123" d="100"/>
        </p:scale>
        <p:origin x="23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7.xml"/><Relationship Id="rId21" Type="http://schemas.openxmlformats.org/officeDocument/2006/relationships/slide" Target="slides/slide2.xml"/><Relationship Id="rId42" Type="http://schemas.openxmlformats.org/officeDocument/2006/relationships/slide" Target="slides/slide23.xml"/><Relationship Id="rId47" Type="http://schemas.openxmlformats.org/officeDocument/2006/relationships/slide" Target="slides/slide28.xml"/><Relationship Id="rId63" Type="http://schemas.openxmlformats.org/officeDocument/2006/relationships/slide" Target="slides/slide44.xml"/><Relationship Id="rId68" Type="http://schemas.openxmlformats.org/officeDocument/2006/relationships/slide" Target="slides/slide49.xml"/><Relationship Id="rId84" Type="http://schemas.openxmlformats.org/officeDocument/2006/relationships/tableStyles" Target="tableStyles.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3.xml"/><Relationship Id="rId37" Type="http://schemas.openxmlformats.org/officeDocument/2006/relationships/slide" Target="slides/slide18.xml"/><Relationship Id="rId53" Type="http://schemas.openxmlformats.org/officeDocument/2006/relationships/slide" Target="slides/slide34.xml"/><Relationship Id="rId58" Type="http://schemas.openxmlformats.org/officeDocument/2006/relationships/slide" Target="slides/slide39.xml"/><Relationship Id="rId74" Type="http://schemas.openxmlformats.org/officeDocument/2006/relationships/slide" Target="slides/slide55.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slide" Target="slides/slide37.xml"/><Relationship Id="rId64" Type="http://schemas.openxmlformats.org/officeDocument/2006/relationships/slide" Target="slides/slide45.xml"/><Relationship Id="rId69" Type="http://schemas.openxmlformats.org/officeDocument/2006/relationships/slide" Target="slides/slide50.xml"/><Relationship Id="rId77"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32.xml"/><Relationship Id="rId72" Type="http://schemas.openxmlformats.org/officeDocument/2006/relationships/slide" Target="slides/slide53.xml"/><Relationship Id="rId80" Type="http://schemas.openxmlformats.org/officeDocument/2006/relationships/handoutMaster" Target="handoutMasters/handoutMaster1.xml"/><Relationship Id="rId85"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slide" Target="slides/slide40.xml"/><Relationship Id="rId67" Type="http://schemas.openxmlformats.org/officeDocument/2006/relationships/slide" Target="slides/slide48.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openxmlformats.org/officeDocument/2006/relationships/slide" Target="slides/slide43.xml"/><Relationship Id="rId70" Type="http://schemas.openxmlformats.org/officeDocument/2006/relationships/slide" Target="slides/slide51.xml"/><Relationship Id="rId75" Type="http://schemas.openxmlformats.org/officeDocument/2006/relationships/slide" Target="slides/slide56.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slide" Target="slides/slide38.xml"/><Relationship Id="rId10" Type="http://schemas.openxmlformats.org/officeDocument/2006/relationships/slideMaster" Target="slideMasters/slideMaster10.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slide" Target="slides/slide41.xml"/><Relationship Id="rId65" Type="http://schemas.openxmlformats.org/officeDocument/2006/relationships/slide" Target="slides/slide46.xml"/><Relationship Id="rId73" Type="http://schemas.openxmlformats.org/officeDocument/2006/relationships/slide" Target="slides/slide54.xml"/><Relationship Id="rId78" Type="http://schemas.openxmlformats.org/officeDocument/2006/relationships/slide" Target="slides/slide59.xml"/><Relationship Id="rId8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0.xml"/><Relationship Id="rId34" Type="http://schemas.openxmlformats.org/officeDocument/2006/relationships/slide" Target="slides/slide15.xml"/><Relationship Id="rId50" Type="http://schemas.openxmlformats.org/officeDocument/2006/relationships/slide" Target="slides/slide31.xml"/><Relationship Id="rId55" Type="http://schemas.openxmlformats.org/officeDocument/2006/relationships/slide" Target="slides/slide36.xml"/><Relationship Id="rId76" Type="http://schemas.openxmlformats.org/officeDocument/2006/relationships/slide" Target="slides/slide57.xml"/><Relationship Id="rId7" Type="http://schemas.openxmlformats.org/officeDocument/2006/relationships/slideMaster" Target="slideMasters/slideMaster7.xml"/><Relationship Id="rId71" Type="http://schemas.openxmlformats.org/officeDocument/2006/relationships/slide" Target="slides/slide52.xml"/><Relationship Id="rId2" Type="http://schemas.openxmlformats.org/officeDocument/2006/relationships/slideMaster" Target="slideMasters/slideMaster2.xml"/><Relationship Id="rId29" Type="http://schemas.openxmlformats.org/officeDocument/2006/relationships/slide" Target="slides/slide10.xml"/><Relationship Id="rId24" Type="http://schemas.openxmlformats.org/officeDocument/2006/relationships/slide" Target="slides/slide5.xml"/><Relationship Id="rId40" Type="http://schemas.openxmlformats.org/officeDocument/2006/relationships/slide" Target="slides/slide21.xml"/><Relationship Id="rId45" Type="http://schemas.openxmlformats.org/officeDocument/2006/relationships/slide" Target="slides/slide26.xml"/><Relationship Id="rId66" Type="http://schemas.openxmlformats.org/officeDocument/2006/relationships/slide" Target="slides/slide47.xml"/><Relationship Id="rId61" Type="http://schemas.openxmlformats.org/officeDocument/2006/relationships/slide" Target="slides/slide42.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bert Kong" userId="5f759f385732b058" providerId="LiveId" clId="{6E2D2A60-8CF6-4CBA-A7DE-7E4DB83ECFD0}"/>
    <pc:docChg chg="undo custSel addSld delSld modSld sldOrd modMainMaster">
      <pc:chgData name="Hilbert Kong" userId="5f759f385732b058" providerId="LiveId" clId="{6E2D2A60-8CF6-4CBA-A7DE-7E4DB83ECFD0}" dt="2024-04-03T06:56:02.362" v="3423" actId="1076"/>
      <pc:docMkLst>
        <pc:docMk/>
      </pc:docMkLst>
      <pc:sldChg chg="modSp mod modTransition">
        <pc:chgData name="Hilbert Kong" userId="5f759f385732b058" providerId="LiveId" clId="{6E2D2A60-8CF6-4CBA-A7DE-7E4DB83ECFD0}" dt="2024-04-02T17:42:59.541" v="3108"/>
        <pc:sldMkLst>
          <pc:docMk/>
          <pc:sldMk cId="0" sldId="260"/>
        </pc:sldMkLst>
        <pc:spChg chg="mod">
          <ac:chgData name="Hilbert Kong" userId="5f759f385732b058" providerId="LiveId" clId="{6E2D2A60-8CF6-4CBA-A7DE-7E4DB83ECFD0}" dt="2024-04-02T16:41:57.801" v="2707" actId="20577"/>
          <ac:spMkLst>
            <pc:docMk/>
            <pc:sldMk cId="0" sldId="260"/>
            <ac:spMk id="7" creationId="{B1A2BAD6-8276-55E5-5B09-9727DABC7BFF}"/>
          </ac:spMkLst>
        </pc:spChg>
        <pc:spChg chg="mod">
          <ac:chgData name="Hilbert Kong" userId="5f759f385732b058" providerId="LiveId" clId="{6E2D2A60-8CF6-4CBA-A7DE-7E4DB83ECFD0}" dt="2024-04-02T16:41:17.264" v="2681" actId="20577"/>
          <ac:spMkLst>
            <pc:docMk/>
            <pc:sldMk cId="0" sldId="260"/>
            <ac:spMk id="9" creationId="{00000000-0000-0000-0000-000000000000}"/>
          </ac:spMkLst>
        </pc:spChg>
        <pc:spChg chg="mod">
          <ac:chgData name="Hilbert Kong" userId="5f759f385732b058" providerId="LiveId" clId="{6E2D2A60-8CF6-4CBA-A7DE-7E4DB83ECFD0}" dt="2024-04-02T16:41:24.987" v="2703" actId="20577"/>
          <ac:spMkLst>
            <pc:docMk/>
            <pc:sldMk cId="0" sldId="260"/>
            <ac:spMk id="10" creationId="{00000000-0000-0000-0000-000000000000}"/>
          </ac:spMkLst>
        </pc:spChg>
        <pc:spChg chg="mod">
          <ac:chgData name="Hilbert Kong" userId="5f759f385732b058" providerId="LiveId" clId="{6E2D2A60-8CF6-4CBA-A7DE-7E4DB83ECFD0}" dt="2024-04-02T16:41:53.685" v="2704"/>
          <ac:spMkLst>
            <pc:docMk/>
            <pc:sldMk cId="0" sldId="260"/>
            <ac:spMk id="38" creationId="{00000000-0000-0000-0000-000000000000}"/>
          </ac:spMkLst>
        </pc:spChg>
      </pc:sldChg>
      <pc:sldChg chg="modTransition">
        <pc:chgData name="Hilbert Kong" userId="5f759f385732b058" providerId="LiveId" clId="{6E2D2A60-8CF6-4CBA-A7DE-7E4DB83ECFD0}" dt="2024-04-02T17:42:59.541" v="3108"/>
        <pc:sldMkLst>
          <pc:docMk/>
          <pc:sldMk cId="0" sldId="264"/>
        </pc:sldMkLst>
      </pc:sldChg>
      <pc:sldChg chg="modTransition">
        <pc:chgData name="Hilbert Kong" userId="5f759f385732b058" providerId="LiveId" clId="{6E2D2A60-8CF6-4CBA-A7DE-7E4DB83ECFD0}" dt="2024-04-02T17:42:59.541" v="3108"/>
        <pc:sldMkLst>
          <pc:docMk/>
          <pc:sldMk cId="0" sldId="268"/>
        </pc:sldMkLst>
      </pc:sldChg>
      <pc:sldChg chg="modTransition">
        <pc:chgData name="Hilbert Kong" userId="5f759f385732b058" providerId="LiveId" clId="{6E2D2A60-8CF6-4CBA-A7DE-7E4DB83ECFD0}" dt="2024-04-02T17:42:59.541" v="3108"/>
        <pc:sldMkLst>
          <pc:docMk/>
          <pc:sldMk cId="0" sldId="295"/>
        </pc:sldMkLst>
      </pc:sldChg>
      <pc:sldChg chg="modTransition">
        <pc:chgData name="Hilbert Kong" userId="5f759f385732b058" providerId="LiveId" clId="{6E2D2A60-8CF6-4CBA-A7DE-7E4DB83ECFD0}" dt="2024-04-02T17:42:59.541" v="3108"/>
        <pc:sldMkLst>
          <pc:docMk/>
          <pc:sldMk cId="0" sldId="312"/>
        </pc:sldMkLst>
      </pc:sldChg>
      <pc:sldChg chg="modTransition">
        <pc:chgData name="Hilbert Kong" userId="5f759f385732b058" providerId="LiveId" clId="{6E2D2A60-8CF6-4CBA-A7DE-7E4DB83ECFD0}" dt="2024-04-02T17:42:59.541" v="3108"/>
        <pc:sldMkLst>
          <pc:docMk/>
          <pc:sldMk cId="0" sldId="334"/>
        </pc:sldMkLst>
      </pc:sldChg>
      <pc:sldChg chg="modTransition">
        <pc:chgData name="Hilbert Kong" userId="5f759f385732b058" providerId="LiveId" clId="{6E2D2A60-8CF6-4CBA-A7DE-7E4DB83ECFD0}" dt="2024-04-02T17:42:59.541" v="3108"/>
        <pc:sldMkLst>
          <pc:docMk/>
          <pc:sldMk cId="0" sldId="335"/>
        </pc:sldMkLst>
      </pc:sldChg>
      <pc:sldChg chg="modTransition">
        <pc:chgData name="Hilbert Kong" userId="5f759f385732b058" providerId="LiveId" clId="{6E2D2A60-8CF6-4CBA-A7DE-7E4DB83ECFD0}" dt="2024-04-02T17:42:59.541" v="3108"/>
        <pc:sldMkLst>
          <pc:docMk/>
          <pc:sldMk cId="0" sldId="336"/>
        </pc:sldMkLst>
      </pc:sldChg>
      <pc:sldChg chg="modTransition">
        <pc:chgData name="Hilbert Kong" userId="5f759f385732b058" providerId="LiveId" clId="{6E2D2A60-8CF6-4CBA-A7DE-7E4DB83ECFD0}" dt="2024-04-02T17:42:59.541" v="3108"/>
        <pc:sldMkLst>
          <pc:docMk/>
          <pc:sldMk cId="1100349739" sldId="338"/>
        </pc:sldMkLst>
      </pc:sldChg>
      <pc:sldChg chg="modTransition">
        <pc:chgData name="Hilbert Kong" userId="5f759f385732b058" providerId="LiveId" clId="{6E2D2A60-8CF6-4CBA-A7DE-7E4DB83ECFD0}" dt="2024-04-02T17:42:59.541" v="3108"/>
        <pc:sldMkLst>
          <pc:docMk/>
          <pc:sldMk cId="2304887234" sldId="339"/>
        </pc:sldMkLst>
      </pc:sldChg>
      <pc:sldChg chg="modTransition">
        <pc:chgData name="Hilbert Kong" userId="5f759f385732b058" providerId="LiveId" clId="{6E2D2A60-8CF6-4CBA-A7DE-7E4DB83ECFD0}" dt="2024-04-02T17:42:59.541" v="3108"/>
        <pc:sldMkLst>
          <pc:docMk/>
          <pc:sldMk cId="0" sldId="343"/>
        </pc:sldMkLst>
      </pc:sldChg>
      <pc:sldChg chg="modTransition">
        <pc:chgData name="Hilbert Kong" userId="5f759f385732b058" providerId="LiveId" clId="{6E2D2A60-8CF6-4CBA-A7DE-7E4DB83ECFD0}" dt="2024-04-02T17:42:59.541" v="3108"/>
        <pc:sldMkLst>
          <pc:docMk/>
          <pc:sldMk cId="0" sldId="369"/>
        </pc:sldMkLst>
      </pc:sldChg>
      <pc:sldChg chg="modTransition">
        <pc:chgData name="Hilbert Kong" userId="5f759f385732b058" providerId="LiveId" clId="{6E2D2A60-8CF6-4CBA-A7DE-7E4DB83ECFD0}" dt="2024-04-02T17:42:59.541" v="3108"/>
        <pc:sldMkLst>
          <pc:docMk/>
          <pc:sldMk cId="0" sldId="397"/>
        </pc:sldMkLst>
      </pc:sldChg>
      <pc:sldChg chg="modTransition">
        <pc:chgData name="Hilbert Kong" userId="5f759f385732b058" providerId="LiveId" clId="{6E2D2A60-8CF6-4CBA-A7DE-7E4DB83ECFD0}" dt="2024-04-02T17:42:59.541" v="3108"/>
        <pc:sldMkLst>
          <pc:docMk/>
          <pc:sldMk cId="0" sldId="398"/>
        </pc:sldMkLst>
      </pc:sldChg>
      <pc:sldChg chg="modTransition">
        <pc:chgData name="Hilbert Kong" userId="5f759f385732b058" providerId="LiveId" clId="{6E2D2A60-8CF6-4CBA-A7DE-7E4DB83ECFD0}" dt="2024-04-02T17:42:59.541" v="3108"/>
        <pc:sldMkLst>
          <pc:docMk/>
          <pc:sldMk cId="0" sldId="399"/>
        </pc:sldMkLst>
      </pc:sldChg>
      <pc:sldChg chg="modTransition">
        <pc:chgData name="Hilbert Kong" userId="5f759f385732b058" providerId="LiveId" clId="{6E2D2A60-8CF6-4CBA-A7DE-7E4DB83ECFD0}" dt="2024-04-02T17:42:59.541" v="3108"/>
        <pc:sldMkLst>
          <pc:docMk/>
          <pc:sldMk cId="0" sldId="400"/>
        </pc:sldMkLst>
      </pc:sldChg>
      <pc:sldChg chg="modTransition">
        <pc:chgData name="Hilbert Kong" userId="5f759f385732b058" providerId="LiveId" clId="{6E2D2A60-8CF6-4CBA-A7DE-7E4DB83ECFD0}" dt="2024-04-02T17:42:59.541" v="3108"/>
        <pc:sldMkLst>
          <pc:docMk/>
          <pc:sldMk cId="0" sldId="447"/>
        </pc:sldMkLst>
      </pc:sldChg>
      <pc:sldChg chg="modTransition">
        <pc:chgData name="Hilbert Kong" userId="5f759f385732b058" providerId="LiveId" clId="{6E2D2A60-8CF6-4CBA-A7DE-7E4DB83ECFD0}" dt="2024-04-02T17:42:59.541" v="3108"/>
        <pc:sldMkLst>
          <pc:docMk/>
          <pc:sldMk cId="1290667695" sldId="448"/>
        </pc:sldMkLst>
      </pc:sldChg>
      <pc:sldChg chg="modTransition">
        <pc:chgData name="Hilbert Kong" userId="5f759f385732b058" providerId="LiveId" clId="{6E2D2A60-8CF6-4CBA-A7DE-7E4DB83ECFD0}" dt="2024-04-02T17:42:59.541" v="3108"/>
        <pc:sldMkLst>
          <pc:docMk/>
          <pc:sldMk cId="3950078435" sldId="459"/>
        </pc:sldMkLst>
      </pc:sldChg>
      <pc:sldChg chg="modTransition">
        <pc:chgData name="Hilbert Kong" userId="5f759f385732b058" providerId="LiveId" clId="{6E2D2A60-8CF6-4CBA-A7DE-7E4DB83ECFD0}" dt="2024-04-02T17:42:59.541" v="3108"/>
        <pc:sldMkLst>
          <pc:docMk/>
          <pc:sldMk cId="1269589493" sldId="460"/>
        </pc:sldMkLst>
      </pc:sldChg>
      <pc:sldChg chg="add del modTransition">
        <pc:chgData name="Hilbert Kong" userId="5f759f385732b058" providerId="LiveId" clId="{6E2D2A60-8CF6-4CBA-A7DE-7E4DB83ECFD0}" dt="2024-04-02T17:42:59.541" v="3108"/>
        <pc:sldMkLst>
          <pc:docMk/>
          <pc:sldMk cId="3204045144" sldId="515"/>
        </pc:sldMkLst>
      </pc:sldChg>
      <pc:sldChg chg="modTransition">
        <pc:chgData name="Hilbert Kong" userId="5f759f385732b058" providerId="LiveId" clId="{6E2D2A60-8CF6-4CBA-A7DE-7E4DB83ECFD0}" dt="2024-04-02T17:42:59.541" v="3108"/>
        <pc:sldMkLst>
          <pc:docMk/>
          <pc:sldMk cId="0" sldId="516"/>
        </pc:sldMkLst>
      </pc:sldChg>
      <pc:sldChg chg="modSp mod">
        <pc:chgData name="Hilbert Kong" userId="5f759f385732b058" providerId="LiveId" clId="{6E2D2A60-8CF6-4CBA-A7DE-7E4DB83ECFD0}" dt="2024-04-02T18:37:50.635" v="3367" actId="20577"/>
        <pc:sldMkLst>
          <pc:docMk/>
          <pc:sldMk cId="3053347949" sldId="525"/>
        </pc:sldMkLst>
        <pc:spChg chg="mod">
          <ac:chgData name="Hilbert Kong" userId="5f759f385732b058" providerId="LiveId" clId="{6E2D2A60-8CF6-4CBA-A7DE-7E4DB83ECFD0}" dt="2024-04-02T18:37:50.635" v="3367" actId="20577"/>
          <ac:spMkLst>
            <pc:docMk/>
            <pc:sldMk cId="3053347949" sldId="525"/>
            <ac:spMk id="5" creationId="{2B9A67C2-B87F-8B4F-C38D-1C8044371007}"/>
          </ac:spMkLst>
        </pc:spChg>
      </pc:sldChg>
      <pc:sldChg chg="modTransition">
        <pc:chgData name="Hilbert Kong" userId="5f759f385732b058" providerId="LiveId" clId="{6E2D2A60-8CF6-4CBA-A7DE-7E4DB83ECFD0}" dt="2024-04-02T17:42:59.541" v="3108"/>
        <pc:sldMkLst>
          <pc:docMk/>
          <pc:sldMk cId="425025964" sldId="526"/>
        </pc:sldMkLst>
      </pc:sldChg>
      <pc:sldChg chg="addSp delSp modSp mod modTransition">
        <pc:chgData name="Hilbert Kong" userId="5f759f385732b058" providerId="LiveId" clId="{6E2D2A60-8CF6-4CBA-A7DE-7E4DB83ECFD0}" dt="2024-04-03T06:56:02.362" v="3423" actId="1076"/>
        <pc:sldMkLst>
          <pc:docMk/>
          <pc:sldMk cId="0" sldId="531"/>
        </pc:sldMkLst>
        <pc:spChg chg="mod">
          <ac:chgData name="Hilbert Kong" userId="5f759f385732b058" providerId="LiveId" clId="{6E2D2A60-8CF6-4CBA-A7DE-7E4DB83ECFD0}" dt="2024-04-02T17:51:38.269" v="3137" actId="1076"/>
          <ac:spMkLst>
            <pc:docMk/>
            <pc:sldMk cId="0" sldId="531"/>
            <ac:spMk id="5" creationId="{974F4E12-FC08-EC35-2BF1-4BCF496BAC72}"/>
          </ac:spMkLst>
        </pc:spChg>
        <pc:picChg chg="add mod">
          <ac:chgData name="Hilbert Kong" userId="5f759f385732b058" providerId="LiveId" clId="{6E2D2A60-8CF6-4CBA-A7DE-7E4DB83ECFD0}" dt="2024-04-03T06:56:02.362" v="3423" actId="1076"/>
          <ac:picMkLst>
            <pc:docMk/>
            <pc:sldMk cId="0" sldId="531"/>
            <ac:picMk id="3" creationId="{D8681E96-E8CC-A1C4-B283-740DCF50E8E2}"/>
          </ac:picMkLst>
        </pc:picChg>
        <pc:picChg chg="del">
          <ac:chgData name="Hilbert Kong" userId="5f759f385732b058" providerId="LiveId" clId="{6E2D2A60-8CF6-4CBA-A7DE-7E4DB83ECFD0}" dt="2024-04-02T18:44:56.916" v="3416" actId="478"/>
          <ac:picMkLst>
            <pc:docMk/>
            <pc:sldMk cId="0" sldId="531"/>
            <ac:picMk id="6" creationId="{999EB96C-90B7-E173-323A-223E43E579AF}"/>
          </ac:picMkLst>
        </pc:picChg>
      </pc:sldChg>
      <pc:sldChg chg="modTransition">
        <pc:chgData name="Hilbert Kong" userId="5f759f385732b058" providerId="LiveId" clId="{6E2D2A60-8CF6-4CBA-A7DE-7E4DB83ECFD0}" dt="2024-04-02T17:42:59.541" v="3108"/>
        <pc:sldMkLst>
          <pc:docMk/>
          <pc:sldMk cId="153031718" sldId="534"/>
        </pc:sldMkLst>
      </pc:sldChg>
      <pc:sldChg chg="modSp mod modTransition">
        <pc:chgData name="Hilbert Kong" userId="5f759f385732b058" providerId="LiveId" clId="{6E2D2A60-8CF6-4CBA-A7DE-7E4DB83ECFD0}" dt="2024-04-02T17:42:59.541" v="3108"/>
        <pc:sldMkLst>
          <pc:docMk/>
          <pc:sldMk cId="1833713225" sldId="535"/>
        </pc:sldMkLst>
        <pc:spChg chg="mod">
          <ac:chgData name="Hilbert Kong" userId="5f759f385732b058" providerId="LiveId" clId="{6E2D2A60-8CF6-4CBA-A7DE-7E4DB83ECFD0}" dt="2024-04-02T15:23:34.860" v="490" actId="115"/>
          <ac:spMkLst>
            <pc:docMk/>
            <pc:sldMk cId="1833713225" sldId="535"/>
            <ac:spMk id="5" creationId="{00000000-0000-0000-0000-000000000000}"/>
          </ac:spMkLst>
        </pc:spChg>
        <pc:spChg chg="mod">
          <ac:chgData name="Hilbert Kong" userId="5f759f385732b058" providerId="LiveId" clId="{6E2D2A60-8CF6-4CBA-A7DE-7E4DB83ECFD0}" dt="2024-04-02T16:40:51.718" v="2657" actId="20577"/>
          <ac:spMkLst>
            <pc:docMk/>
            <pc:sldMk cId="1833713225" sldId="535"/>
            <ac:spMk id="213" creationId="{00000000-0000-0000-0000-000000000000}"/>
          </ac:spMkLst>
        </pc:spChg>
      </pc:sldChg>
      <pc:sldChg chg="modSp mod modTransition">
        <pc:chgData name="Hilbert Kong" userId="5f759f385732b058" providerId="LiveId" clId="{6E2D2A60-8CF6-4CBA-A7DE-7E4DB83ECFD0}" dt="2024-04-02T17:42:59.541" v="3108"/>
        <pc:sldMkLst>
          <pc:docMk/>
          <pc:sldMk cId="1682086118" sldId="536"/>
        </pc:sldMkLst>
        <pc:spChg chg="mod">
          <ac:chgData name="Hilbert Kong" userId="5f759f385732b058" providerId="LiveId" clId="{6E2D2A60-8CF6-4CBA-A7DE-7E4DB83ECFD0}" dt="2024-04-02T16:17:58.275" v="2291" actId="20577"/>
          <ac:spMkLst>
            <pc:docMk/>
            <pc:sldMk cId="1682086118" sldId="536"/>
            <ac:spMk id="213" creationId="{00000000-0000-0000-0000-000000000000}"/>
          </ac:spMkLst>
        </pc:spChg>
      </pc:sldChg>
      <pc:sldChg chg="addSp delSp modSp mod modTransition">
        <pc:chgData name="Hilbert Kong" userId="5f759f385732b058" providerId="LiveId" clId="{6E2D2A60-8CF6-4CBA-A7DE-7E4DB83ECFD0}" dt="2024-04-02T17:42:59.541" v="3108"/>
        <pc:sldMkLst>
          <pc:docMk/>
          <pc:sldMk cId="0" sldId="549"/>
        </pc:sldMkLst>
        <pc:spChg chg="mod">
          <ac:chgData name="Hilbert Kong" userId="5f759f385732b058" providerId="LiveId" clId="{6E2D2A60-8CF6-4CBA-A7DE-7E4DB83ECFD0}" dt="2024-04-02T17:38:51.698" v="3102" actId="20577"/>
          <ac:spMkLst>
            <pc:docMk/>
            <pc:sldMk cId="0" sldId="549"/>
            <ac:spMk id="8" creationId="{179459AF-AFB9-98FE-DB9B-E3DD804A1952}"/>
          </ac:spMkLst>
        </pc:spChg>
        <pc:spChg chg="mod">
          <ac:chgData name="Hilbert Kong" userId="5f759f385732b058" providerId="LiveId" clId="{6E2D2A60-8CF6-4CBA-A7DE-7E4DB83ECFD0}" dt="2024-04-02T16:44:48.740" v="2717" actId="20577"/>
          <ac:spMkLst>
            <pc:docMk/>
            <pc:sldMk cId="0" sldId="549"/>
            <ac:spMk id="213" creationId="{00000000-0000-0000-0000-000000000000}"/>
          </ac:spMkLst>
        </pc:spChg>
        <pc:picChg chg="add mod">
          <ac:chgData name="Hilbert Kong" userId="5f759f385732b058" providerId="LiveId" clId="{6E2D2A60-8CF6-4CBA-A7DE-7E4DB83ECFD0}" dt="2024-04-02T17:38:13.427" v="3100" actId="1076"/>
          <ac:picMkLst>
            <pc:docMk/>
            <pc:sldMk cId="0" sldId="549"/>
            <ac:picMk id="3" creationId="{698FD848-2E26-DC8B-CADE-8605135CE426}"/>
          </ac:picMkLst>
        </pc:picChg>
        <pc:picChg chg="del">
          <ac:chgData name="Hilbert Kong" userId="5f759f385732b058" providerId="LiveId" clId="{6E2D2A60-8CF6-4CBA-A7DE-7E4DB83ECFD0}" dt="2024-04-02T16:54:13.658" v="2828" actId="478"/>
          <ac:picMkLst>
            <pc:docMk/>
            <pc:sldMk cId="0" sldId="549"/>
            <ac:picMk id="4" creationId="{FC90AA9C-5015-A973-4352-1D2F3E4A79A6}"/>
          </ac:picMkLst>
        </pc:picChg>
      </pc:sldChg>
      <pc:sldChg chg="modSp mod modTransition">
        <pc:chgData name="Hilbert Kong" userId="5f759f385732b058" providerId="LiveId" clId="{6E2D2A60-8CF6-4CBA-A7DE-7E4DB83ECFD0}" dt="2024-04-02T17:42:59.541" v="3108"/>
        <pc:sldMkLst>
          <pc:docMk/>
          <pc:sldMk cId="0" sldId="552"/>
        </pc:sldMkLst>
        <pc:spChg chg="mod">
          <ac:chgData name="Hilbert Kong" userId="5f759f385732b058" providerId="LiveId" clId="{6E2D2A60-8CF6-4CBA-A7DE-7E4DB83ECFD0}" dt="2024-04-02T17:42:20.183" v="3106" actId="20577"/>
          <ac:spMkLst>
            <pc:docMk/>
            <pc:sldMk cId="0" sldId="552"/>
            <ac:spMk id="203" creationId="{00000000-0000-0000-0000-000000000000}"/>
          </ac:spMkLst>
        </pc:spChg>
      </pc:sldChg>
      <pc:sldChg chg="modSp add mod modTransition">
        <pc:chgData name="Hilbert Kong" userId="5f759f385732b058" providerId="LiveId" clId="{6E2D2A60-8CF6-4CBA-A7DE-7E4DB83ECFD0}" dt="2024-04-02T17:42:59.541" v="3108"/>
        <pc:sldMkLst>
          <pc:docMk/>
          <pc:sldMk cId="221078114" sldId="558"/>
        </pc:sldMkLst>
        <pc:spChg chg="mod">
          <ac:chgData name="Hilbert Kong" userId="5f759f385732b058" providerId="LiveId" clId="{6E2D2A60-8CF6-4CBA-A7DE-7E4DB83ECFD0}" dt="2024-04-02T15:47:04.749" v="1464" actId="20577"/>
          <ac:spMkLst>
            <pc:docMk/>
            <pc:sldMk cId="221078114" sldId="558"/>
            <ac:spMk id="213" creationId="{00000000-0000-0000-0000-000000000000}"/>
          </ac:spMkLst>
        </pc:spChg>
      </pc:sldChg>
      <pc:sldChg chg="modSp add mod modTransition">
        <pc:chgData name="Hilbert Kong" userId="5f759f385732b058" providerId="LiveId" clId="{6E2D2A60-8CF6-4CBA-A7DE-7E4DB83ECFD0}" dt="2024-04-02T17:42:59.541" v="3108"/>
        <pc:sldMkLst>
          <pc:docMk/>
          <pc:sldMk cId="78473779" sldId="559"/>
        </pc:sldMkLst>
        <pc:spChg chg="mod">
          <ac:chgData name="Hilbert Kong" userId="5f759f385732b058" providerId="LiveId" clId="{6E2D2A60-8CF6-4CBA-A7DE-7E4DB83ECFD0}" dt="2024-04-02T16:01:47.309" v="1703" actId="20577"/>
          <ac:spMkLst>
            <pc:docMk/>
            <pc:sldMk cId="78473779" sldId="559"/>
            <ac:spMk id="213" creationId="{00000000-0000-0000-0000-000000000000}"/>
          </ac:spMkLst>
        </pc:spChg>
      </pc:sldChg>
      <pc:sldChg chg="modSp add mod modTransition">
        <pc:chgData name="Hilbert Kong" userId="5f759f385732b058" providerId="LiveId" clId="{6E2D2A60-8CF6-4CBA-A7DE-7E4DB83ECFD0}" dt="2024-04-02T17:42:59.541" v="3108"/>
        <pc:sldMkLst>
          <pc:docMk/>
          <pc:sldMk cId="3946338298" sldId="560"/>
        </pc:sldMkLst>
        <pc:spChg chg="mod">
          <ac:chgData name="Hilbert Kong" userId="5f759f385732b058" providerId="LiveId" clId="{6E2D2A60-8CF6-4CBA-A7DE-7E4DB83ECFD0}" dt="2024-04-02T16:40:54.670" v="2658" actId="20577"/>
          <ac:spMkLst>
            <pc:docMk/>
            <pc:sldMk cId="3946338298" sldId="560"/>
            <ac:spMk id="213" creationId="{00000000-0000-0000-0000-000000000000}"/>
          </ac:spMkLst>
        </pc:spChg>
      </pc:sldChg>
      <pc:sldChg chg="del">
        <pc:chgData name="Hilbert Kong" userId="5f759f385732b058" providerId="LiveId" clId="{6E2D2A60-8CF6-4CBA-A7DE-7E4DB83ECFD0}" dt="2024-04-02T17:42:24.888" v="3107" actId="47"/>
        <pc:sldMkLst>
          <pc:docMk/>
          <pc:sldMk cId="515973045" sldId="562"/>
        </pc:sldMkLst>
      </pc:sldChg>
      <pc:sldChg chg="modSp mod">
        <pc:chgData name="Hilbert Kong" userId="5f759f385732b058" providerId="LiveId" clId="{6E2D2A60-8CF6-4CBA-A7DE-7E4DB83ECFD0}" dt="2024-04-02T18:37:45.185" v="3366" actId="20577"/>
        <pc:sldMkLst>
          <pc:docMk/>
          <pc:sldMk cId="3899280184" sldId="562"/>
        </pc:sldMkLst>
        <pc:spChg chg="mod">
          <ac:chgData name="Hilbert Kong" userId="5f759f385732b058" providerId="LiveId" clId="{6E2D2A60-8CF6-4CBA-A7DE-7E4DB83ECFD0}" dt="2024-04-02T18:37:45.185" v="3366" actId="20577"/>
          <ac:spMkLst>
            <pc:docMk/>
            <pc:sldMk cId="3899280184" sldId="562"/>
            <ac:spMk id="4" creationId="{69996053-4527-5A08-BA1F-5C38FFD2D0DB}"/>
          </ac:spMkLst>
        </pc:spChg>
      </pc:sldChg>
      <pc:sldChg chg="modTransition">
        <pc:chgData name="Hilbert Kong" userId="5f759f385732b058" providerId="LiveId" clId="{6E2D2A60-8CF6-4CBA-A7DE-7E4DB83ECFD0}" dt="2024-04-02T17:42:59.541" v="3108"/>
        <pc:sldMkLst>
          <pc:docMk/>
          <pc:sldMk cId="0" sldId="587"/>
        </pc:sldMkLst>
      </pc:sldChg>
      <pc:sldChg chg="modTransition">
        <pc:chgData name="Hilbert Kong" userId="5f759f385732b058" providerId="LiveId" clId="{6E2D2A60-8CF6-4CBA-A7DE-7E4DB83ECFD0}" dt="2024-04-02T17:42:59.541" v="3108"/>
        <pc:sldMkLst>
          <pc:docMk/>
          <pc:sldMk cId="607038690" sldId="596"/>
        </pc:sldMkLst>
      </pc:sldChg>
      <pc:sldChg chg="modTransition">
        <pc:chgData name="Hilbert Kong" userId="5f759f385732b058" providerId="LiveId" clId="{6E2D2A60-8CF6-4CBA-A7DE-7E4DB83ECFD0}" dt="2024-04-02T17:42:59.541" v="3108"/>
        <pc:sldMkLst>
          <pc:docMk/>
          <pc:sldMk cId="50633361" sldId="597"/>
        </pc:sldMkLst>
      </pc:sldChg>
      <pc:sldChg chg="modSp mod modTransition">
        <pc:chgData name="Hilbert Kong" userId="5f759f385732b058" providerId="LiveId" clId="{6E2D2A60-8CF6-4CBA-A7DE-7E4DB83ECFD0}" dt="2024-04-02T17:42:59.541" v="3108"/>
        <pc:sldMkLst>
          <pc:docMk/>
          <pc:sldMk cId="42755609" sldId="598"/>
        </pc:sldMkLst>
        <pc:spChg chg="mod">
          <ac:chgData name="Hilbert Kong" userId="5f759f385732b058" providerId="LiveId" clId="{6E2D2A60-8CF6-4CBA-A7DE-7E4DB83ECFD0}" dt="2024-04-02T17:14:45.503" v="3067" actId="1076"/>
          <ac:spMkLst>
            <pc:docMk/>
            <pc:sldMk cId="42755609" sldId="598"/>
            <ac:spMk id="5" creationId="{743744DD-D2E3-FE9A-2F5D-41FBCB76E4AD}"/>
          </ac:spMkLst>
        </pc:spChg>
        <pc:spChg chg="mod">
          <ac:chgData name="Hilbert Kong" userId="5f759f385732b058" providerId="LiveId" clId="{6E2D2A60-8CF6-4CBA-A7DE-7E4DB83ECFD0}" dt="2024-04-02T16:41:04.033" v="2660" actId="20577"/>
          <ac:spMkLst>
            <pc:docMk/>
            <pc:sldMk cId="42755609" sldId="598"/>
            <ac:spMk id="213" creationId="{00000000-0000-0000-0000-000000000000}"/>
          </ac:spMkLst>
        </pc:spChg>
      </pc:sldChg>
      <pc:sldChg chg="modTransition">
        <pc:chgData name="Hilbert Kong" userId="5f759f385732b058" providerId="LiveId" clId="{6E2D2A60-8CF6-4CBA-A7DE-7E4DB83ECFD0}" dt="2024-04-02T17:42:59.541" v="3108"/>
        <pc:sldMkLst>
          <pc:docMk/>
          <pc:sldMk cId="4187943037" sldId="599"/>
        </pc:sldMkLst>
      </pc:sldChg>
      <pc:sldChg chg="add del">
        <pc:chgData name="Hilbert Kong" userId="5f759f385732b058" providerId="LiveId" clId="{6E2D2A60-8CF6-4CBA-A7DE-7E4DB83ECFD0}" dt="2024-04-02T17:13:47.960" v="2923" actId="47"/>
        <pc:sldMkLst>
          <pc:docMk/>
          <pc:sldMk cId="1537230517" sldId="600"/>
        </pc:sldMkLst>
      </pc:sldChg>
      <pc:sldChg chg="modTransition">
        <pc:chgData name="Hilbert Kong" userId="5f759f385732b058" providerId="LiveId" clId="{6E2D2A60-8CF6-4CBA-A7DE-7E4DB83ECFD0}" dt="2024-04-02T17:42:59.541" v="3108"/>
        <pc:sldMkLst>
          <pc:docMk/>
          <pc:sldMk cId="2775905603" sldId="601"/>
        </pc:sldMkLst>
      </pc:sldChg>
      <pc:sldChg chg="modTransition">
        <pc:chgData name="Hilbert Kong" userId="5f759f385732b058" providerId="LiveId" clId="{6E2D2A60-8CF6-4CBA-A7DE-7E4DB83ECFD0}" dt="2024-04-02T17:42:59.541" v="3108"/>
        <pc:sldMkLst>
          <pc:docMk/>
          <pc:sldMk cId="3826136774" sldId="602"/>
        </pc:sldMkLst>
      </pc:sldChg>
      <pc:sldChg chg="modTransition">
        <pc:chgData name="Hilbert Kong" userId="5f759f385732b058" providerId="LiveId" clId="{6E2D2A60-8CF6-4CBA-A7DE-7E4DB83ECFD0}" dt="2024-04-02T17:42:59.541" v="3108"/>
        <pc:sldMkLst>
          <pc:docMk/>
          <pc:sldMk cId="3988502999" sldId="603"/>
        </pc:sldMkLst>
      </pc:sldChg>
      <pc:sldChg chg="modTransition">
        <pc:chgData name="Hilbert Kong" userId="5f759f385732b058" providerId="LiveId" clId="{6E2D2A60-8CF6-4CBA-A7DE-7E4DB83ECFD0}" dt="2024-04-02T17:42:59.541" v="3108"/>
        <pc:sldMkLst>
          <pc:docMk/>
          <pc:sldMk cId="3019736630" sldId="604"/>
        </pc:sldMkLst>
      </pc:sldChg>
      <pc:sldChg chg="modSp mod modTransition">
        <pc:chgData name="Hilbert Kong" userId="5f759f385732b058" providerId="LiveId" clId="{6E2D2A60-8CF6-4CBA-A7DE-7E4DB83ECFD0}" dt="2024-04-02T17:42:59.541" v="3108"/>
        <pc:sldMkLst>
          <pc:docMk/>
          <pc:sldMk cId="2592618195" sldId="605"/>
        </pc:sldMkLst>
        <pc:spChg chg="mod ord">
          <ac:chgData name="Hilbert Kong" userId="5f759f385732b058" providerId="LiveId" clId="{6E2D2A60-8CF6-4CBA-A7DE-7E4DB83ECFD0}" dt="2024-04-02T16:28:22.952" v="2645" actId="207"/>
          <ac:spMkLst>
            <pc:docMk/>
            <pc:sldMk cId="2592618195" sldId="605"/>
            <ac:spMk id="17" creationId="{9774C81C-78A1-DEB7-E0A9-7442A2C37F87}"/>
          </ac:spMkLst>
        </pc:spChg>
        <pc:picChg chg="mod">
          <ac:chgData name="Hilbert Kong" userId="5f759f385732b058" providerId="LiveId" clId="{6E2D2A60-8CF6-4CBA-A7DE-7E4DB83ECFD0}" dt="2024-04-02T16:28:14.126" v="2644" actId="1076"/>
          <ac:picMkLst>
            <pc:docMk/>
            <pc:sldMk cId="2592618195" sldId="605"/>
            <ac:picMk id="18" creationId="{7A237DB6-9050-F8E6-3EA2-BCE70508ABE1}"/>
          </ac:picMkLst>
        </pc:picChg>
      </pc:sldChg>
      <pc:sldChg chg="modTransition">
        <pc:chgData name="Hilbert Kong" userId="5f759f385732b058" providerId="LiveId" clId="{6E2D2A60-8CF6-4CBA-A7DE-7E4DB83ECFD0}" dt="2024-04-02T17:42:59.541" v="3108"/>
        <pc:sldMkLst>
          <pc:docMk/>
          <pc:sldMk cId="1428683481" sldId="606"/>
        </pc:sldMkLst>
      </pc:sldChg>
      <pc:sldChg chg="addSp delSp modSp add mod modTransition delAnim">
        <pc:chgData name="Hilbert Kong" userId="5f759f385732b058" providerId="LiveId" clId="{6E2D2A60-8CF6-4CBA-A7DE-7E4DB83ECFD0}" dt="2024-04-02T17:42:59.541" v="3108"/>
        <pc:sldMkLst>
          <pc:docMk/>
          <pc:sldMk cId="2158121260" sldId="607"/>
        </pc:sldMkLst>
        <pc:spChg chg="mod">
          <ac:chgData name="Hilbert Kong" userId="5f759f385732b058" providerId="LiveId" clId="{6E2D2A60-8CF6-4CBA-A7DE-7E4DB83ECFD0}" dt="2024-04-02T16:35:40.423" v="2656" actId="1076"/>
          <ac:spMkLst>
            <pc:docMk/>
            <pc:sldMk cId="2158121260" sldId="607"/>
            <ac:spMk id="3" creationId="{00000000-0000-0000-0000-000000000000}"/>
          </ac:spMkLst>
        </pc:spChg>
        <pc:spChg chg="del">
          <ac:chgData name="Hilbert Kong" userId="5f759f385732b058" providerId="LiveId" clId="{6E2D2A60-8CF6-4CBA-A7DE-7E4DB83ECFD0}" dt="2024-04-02T14:49:10.655" v="21" actId="478"/>
          <ac:spMkLst>
            <pc:docMk/>
            <pc:sldMk cId="2158121260" sldId="607"/>
            <ac:spMk id="13" creationId="{00000000-0000-0000-0000-000000000000}"/>
          </ac:spMkLst>
        </pc:spChg>
        <pc:spChg chg="del">
          <ac:chgData name="Hilbert Kong" userId="5f759f385732b058" providerId="LiveId" clId="{6E2D2A60-8CF6-4CBA-A7DE-7E4DB83ECFD0}" dt="2024-04-02T14:49:10.655" v="21" actId="478"/>
          <ac:spMkLst>
            <pc:docMk/>
            <pc:sldMk cId="2158121260" sldId="607"/>
            <ac:spMk id="14" creationId="{00000000-0000-0000-0000-000000000000}"/>
          </ac:spMkLst>
        </pc:spChg>
        <pc:spChg chg="del">
          <ac:chgData name="Hilbert Kong" userId="5f759f385732b058" providerId="LiveId" clId="{6E2D2A60-8CF6-4CBA-A7DE-7E4DB83ECFD0}" dt="2024-04-02T14:49:10.655" v="21" actId="478"/>
          <ac:spMkLst>
            <pc:docMk/>
            <pc:sldMk cId="2158121260" sldId="607"/>
            <ac:spMk id="15" creationId="{00000000-0000-0000-0000-000000000000}"/>
          </ac:spMkLst>
        </pc:spChg>
        <pc:spChg chg="del">
          <ac:chgData name="Hilbert Kong" userId="5f759f385732b058" providerId="LiveId" clId="{6E2D2A60-8CF6-4CBA-A7DE-7E4DB83ECFD0}" dt="2024-04-02T14:49:10.655" v="21" actId="478"/>
          <ac:spMkLst>
            <pc:docMk/>
            <pc:sldMk cId="2158121260" sldId="607"/>
            <ac:spMk id="16" creationId="{00000000-0000-0000-0000-000000000000}"/>
          </ac:spMkLst>
        </pc:spChg>
        <pc:spChg chg="del">
          <ac:chgData name="Hilbert Kong" userId="5f759f385732b058" providerId="LiveId" clId="{6E2D2A60-8CF6-4CBA-A7DE-7E4DB83ECFD0}" dt="2024-04-02T14:49:10.655" v="21" actId="478"/>
          <ac:spMkLst>
            <pc:docMk/>
            <pc:sldMk cId="2158121260" sldId="607"/>
            <ac:spMk id="18" creationId="{00000000-0000-0000-0000-000000000000}"/>
          </ac:spMkLst>
        </pc:spChg>
        <pc:spChg chg="del">
          <ac:chgData name="Hilbert Kong" userId="5f759f385732b058" providerId="LiveId" clId="{6E2D2A60-8CF6-4CBA-A7DE-7E4DB83ECFD0}" dt="2024-04-02T14:49:10.655" v="21" actId="478"/>
          <ac:spMkLst>
            <pc:docMk/>
            <pc:sldMk cId="2158121260" sldId="607"/>
            <ac:spMk id="21" creationId="{00000000-0000-0000-0000-000000000000}"/>
          </ac:spMkLst>
        </pc:spChg>
        <pc:spChg chg="del">
          <ac:chgData name="Hilbert Kong" userId="5f759f385732b058" providerId="LiveId" clId="{6E2D2A60-8CF6-4CBA-A7DE-7E4DB83ECFD0}" dt="2024-04-02T14:49:10.655" v="21" actId="478"/>
          <ac:spMkLst>
            <pc:docMk/>
            <pc:sldMk cId="2158121260" sldId="607"/>
            <ac:spMk id="22" creationId="{00000000-0000-0000-0000-000000000000}"/>
          </ac:spMkLst>
        </pc:spChg>
        <pc:spChg chg="mod">
          <ac:chgData name="Hilbert Kong" userId="5f759f385732b058" providerId="LiveId" clId="{6E2D2A60-8CF6-4CBA-A7DE-7E4DB83ECFD0}" dt="2024-04-02T14:49:21.058" v="23" actId="2711"/>
          <ac:spMkLst>
            <pc:docMk/>
            <pc:sldMk cId="2158121260" sldId="607"/>
            <ac:spMk id="213" creationId="{00000000-0000-0000-0000-000000000000}"/>
          </ac:spMkLst>
        </pc:spChg>
        <pc:picChg chg="del">
          <ac:chgData name="Hilbert Kong" userId="5f759f385732b058" providerId="LiveId" clId="{6E2D2A60-8CF6-4CBA-A7DE-7E4DB83ECFD0}" dt="2024-04-02T14:49:10.655" v="21" actId="478"/>
          <ac:picMkLst>
            <pc:docMk/>
            <pc:sldMk cId="2158121260" sldId="607"/>
            <ac:picMk id="2" creationId="{00000000-0000-0000-0000-000000000000}"/>
          </ac:picMkLst>
        </pc:picChg>
        <pc:picChg chg="add mod">
          <ac:chgData name="Hilbert Kong" userId="5f759f385732b058" providerId="LiveId" clId="{6E2D2A60-8CF6-4CBA-A7DE-7E4DB83ECFD0}" dt="2024-04-02T16:35:19.578" v="2650" actId="1076"/>
          <ac:picMkLst>
            <pc:docMk/>
            <pc:sldMk cId="2158121260" sldId="607"/>
            <ac:picMk id="5" creationId="{281A1E59-7814-ECE4-8421-477B63286221}"/>
          </ac:picMkLst>
        </pc:picChg>
        <pc:picChg chg="del">
          <ac:chgData name="Hilbert Kong" userId="5f759f385732b058" providerId="LiveId" clId="{6E2D2A60-8CF6-4CBA-A7DE-7E4DB83ECFD0}" dt="2024-04-02T14:49:10.655" v="21" actId="478"/>
          <ac:picMkLst>
            <pc:docMk/>
            <pc:sldMk cId="2158121260" sldId="607"/>
            <ac:picMk id="10" creationId="{00000000-0000-0000-0000-000000000000}"/>
          </ac:picMkLst>
        </pc:picChg>
        <pc:picChg chg="del">
          <ac:chgData name="Hilbert Kong" userId="5f759f385732b058" providerId="LiveId" clId="{6E2D2A60-8CF6-4CBA-A7DE-7E4DB83ECFD0}" dt="2024-04-02T14:49:10.655" v="21" actId="478"/>
          <ac:picMkLst>
            <pc:docMk/>
            <pc:sldMk cId="2158121260" sldId="607"/>
            <ac:picMk id="11" creationId="{00000000-0000-0000-0000-000000000000}"/>
          </ac:picMkLst>
        </pc:picChg>
        <pc:picChg chg="del">
          <ac:chgData name="Hilbert Kong" userId="5f759f385732b058" providerId="LiveId" clId="{6E2D2A60-8CF6-4CBA-A7DE-7E4DB83ECFD0}" dt="2024-04-02T14:49:10.655" v="21" actId="478"/>
          <ac:picMkLst>
            <pc:docMk/>
            <pc:sldMk cId="2158121260" sldId="607"/>
            <ac:picMk id="12" creationId="{00000000-0000-0000-0000-000000000000}"/>
          </ac:picMkLst>
        </pc:picChg>
        <pc:picChg chg="del">
          <ac:chgData name="Hilbert Kong" userId="5f759f385732b058" providerId="LiveId" clId="{6E2D2A60-8CF6-4CBA-A7DE-7E4DB83ECFD0}" dt="2024-04-02T14:49:10.655" v="21" actId="478"/>
          <ac:picMkLst>
            <pc:docMk/>
            <pc:sldMk cId="2158121260" sldId="607"/>
            <ac:picMk id="17" creationId="{00000000-0000-0000-0000-000000000000}"/>
          </ac:picMkLst>
        </pc:picChg>
        <pc:picChg chg="del">
          <ac:chgData name="Hilbert Kong" userId="5f759f385732b058" providerId="LiveId" clId="{6E2D2A60-8CF6-4CBA-A7DE-7E4DB83ECFD0}" dt="2024-04-02T14:49:10.655" v="21" actId="478"/>
          <ac:picMkLst>
            <pc:docMk/>
            <pc:sldMk cId="2158121260" sldId="607"/>
            <ac:picMk id="19" creationId="{00000000-0000-0000-0000-000000000000}"/>
          </ac:picMkLst>
        </pc:picChg>
        <pc:picChg chg="del">
          <ac:chgData name="Hilbert Kong" userId="5f759f385732b058" providerId="LiveId" clId="{6E2D2A60-8CF6-4CBA-A7DE-7E4DB83ECFD0}" dt="2024-04-02T14:49:10.655" v="21" actId="478"/>
          <ac:picMkLst>
            <pc:docMk/>
            <pc:sldMk cId="2158121260" sldId="607"/>
            <ac:picMk id="20" creationId="{00000000-0000-0000-0000-000000000000}"/>
          </ac:picMkLst>
        </pc:picChg>
      </pc:sldChg>
      <pc:sldChg chg="addSp delSp modSp add mod modTransition">
        <pc:chgData name="Hilbert Kong" userId="5f759f385732b058" providerId="LiveId" clId="{6E2D2A60-8CF6-4CBA-A7DE-7E4DB83ECFD0}" dt="2024-04-02T17:42:59.541" v="3108"/>
        <pc:sldMkLst>
          <pc:docMk/>
          <pc:sldMk cId="2241176861" sldId="608"/>
        </pc:sldMkLst>
        <pc:spChg chg="add mod">
          <ac:chgData name="Hilbert Kong" userId="5f759f385732b058" providerId="LiveId" clId="{6E2D2A60-8CF6-4CBA-A7DE-7E4DB83ECFD0}" dt="2024-04-02T15:31:37.950" v="606" actId="207"/>
          <ac:spMkLst>
            <pc:docMk/>
            <pc:sldMk cId="2241176861" sldId="608"/>
            <ac:spMk id="2" creationId="{74298765-B902-AA2C-DFC7-D47CF5204E33}"/>
          </ac:spMkLst>
        </pc:spChg>
        <pc:spChg chg="del mod">
          <ac:chgData name="Hilbert Kong" userId="5f759f385732b058" providerId="LiveId" clId="{6E2D2A60-8CF6-4CBA-A7DE-7E4DB83ECFD0}" dt="2024-04-02T15:08:31.544" v="378"/>
          <ac:spMkLst>
            <pc:docMk/>
            <pc:sldMk cId="2241176861" sldId="608"/>
            <ac:spMk id="3" creationId="{00000000-0000-0000-0000-000000000000}"/>
          </ac:spMkLst>
        </pc:spChg>
        <pc:spChg chg="add mod">
          <ac:chgData name="Hilbert Kong" userId="5f759f385732b058" providerId="LiveId" clId="{6E2D2A60-8CF6-4CBA-A7DE-7E4DB83ECFD0}" dt="2024-04-02T15:39:09.993" v="941" actId="20577"/>
          <ac:spMkLst>
            <pc:docMk/>
            <pc:sldMk cId="2241176861" sldId="608"/>
            <ac:spMk id="6" creationId="{36EC6B9E-0356-2DC4-2780-1C2F8AA00D04}"/>
          </ac:spMkLst>
        </pc:spChg>
        <pc:spChg chg="add mod">
          <ac:chgData name="Hilbert Kong" userId="5f759f385732b058" providerId="LiveId" clId="{6E2D2A60-8CF6-4CBA-A7DE-7E4DB83ECFD0}" dt="2024-04-02T15:41:08.215" v="1056" actId="1037"/>
          <ac:spMkLst>
            <pc:docMk/>
            <pc:sldMk cId="2241176861" sldId="608"/>
            <ac:spMk id="7" creationId="{0BB68B84-75E4-DD1C-AF4C-B2453ABD6E58}"/>
          </ac:spMkLst>
        </pc:spChg>
        <pc:spChg chg="add mod">
          <ac:chgData name="Hilbert Kong" userId="5f759f385732b058" providerId="LiveId" clId="{6E2D2A60-8CF6-4CBA-A7DE-7E4DB83ECFD0}" dt="2024-04-02T15:41:08.215" v="1056" actId="1037"/>
          <ac:spMkLst>
            <pc:docMk/>
            <pc:sldMk cId="2241176861" sldId="608"/>
            <ac:spMk id="8" creationId="{B9B9D52B-BC51-15DD-21F7-26F4FD6F8EB6}"/>
          </ac:spMkLst>
        </pc:spChg>
        <pc:spChg chg="add mod">
          <ac:chgData name="Hilbert Kong" userId="5f759f385732b058" providerId="LiveId" clId="{6E2D2A60-8CF6-4CBA-A7DE-7E4DB83ECFD0}" dt="2024-04-02T15:41:08.215" v="1056" actId="1037"/>
          <ac:spMkLst>
            <pc:docMk/>
            <pc:sldMk cId="2241176861" sldId="608"/>
            <ac:spMk id="9" creationId="{7A5CC4C5-E7E1-368D-E863-CB66AD5EEADC}"/>
          </ac:spMkLst>
        </pc:spChg>
        <pc:spChg chg="mod">
          <ac:chgData name="Hilbert Kong" userId="5f759f385732b058" providerId="LiveId" clId="{6E2D2A60-8CF6-4CBA-A7DE-7E4DB83ECFD0}" dt="2024-04-02T15:30:17.019" v="492" actId="20577"/>
          <ac:spMkLst>
            <pc:docMk/>
            <pc:sldMk cId="2241176861" sldId="608"/>
            <ac:spMk id="213" creationId="{00000000-0000-0000-0000-000000000000}"/>
          </ac:spMkLst>
        </pc:spChg>
        <pc:picChg chg="add mod">
          <ac:chgData name="Hilbert Kong" userId="5f759f385732b058" providerId="LiveId" clId="{6E2D2A60-8CF6-4CBA-A7DE-7E4DB83ECFD0}" dt="2024-04-02T15:41:08.215" v="1056" actId="1037"/>
          <ac:picMkLst>
            <pc:docMk/>
            <pc:sldMk cId="2241176861" sldId="608"/>
            <ac:picMk id="5" creationId="{320F8610-9D2A-3AB0-6B7D-B0A1A3FD8F92}"/>
          </ac:picMkLst>
        </pc:picChg>
        <pc:picChg chg="add mod">
          <ac:chgData name="Hilbert Kong" userId="5f759f385732b058" providerId="LiveId" clId="{6E2D2A60-8CF6-4CBA-A7DE-7E4DB83ECFD0}" dt="2024-04-02T15:41:38.843" v="1061" actId="1037"/>
          <ac:picMkLst>
            <pc:docMk/>
            <pc:sldMk cId="2241176861" sldId="608"/>
            <ac:picMk id="10" creationId="{D2A7B8BE-31C9-7145-6F43-65675710CD97}"/>
          </ac:picMkLst>
        </pc:picChg>
      </pc:sldChg>
      <pc:sldChg chg="modSp add del mod">
        <pc:chgData name="Hilbert Kong" userId="5f759f385732b058" providerId="LiveId" clId="{6E2D2A60-8CF6-4CBA-A7DE-7E4DB83ECFD0}" dt="2024-04-02T15:23:37.642" v="491" actId="47"/>
        <pc:sldMkLst>
          <pc:docMk/>
          <pc:sldMk cId="1526244332" sldId="609"/>
        </pc:sldMkLst>
        <pc:spChg chg="mod">
          <ac:chgData name="Hilbert Kong" userId="5f759f385732b058" providerId="LiveId" clId="{6E2D2A60-8CF6-4CBA-A7DE-7E4DB83ECFD0}" dt="2024-04-02T15:08:41.252" v="401" actId="20577"/>
          <ac:spMkLst>
            <pc:docMk/>
            <pc:sldMk cId="1526244332" sldId="609"/>
            <ac:spMk id="213" creationId="{00000000-0000-0000-0000-000000000000}"/>
          </ac:spMkLst>
        </pc:spChg>
      </pc:sldChg>
      <pc:sldChg chg="modSp add del mod ord">
        <pc:chgData name="Hilbert Kong" userId="5f759f385732b058" providerId="LiveId" clId="{6E2D2A60-8CF6-4CBA-A7DE-7E4DB83ECFD0}" dt="2024-04-02T16:18:02.310" v="2292" actId="47"/>
        <pc:sldMkLst>
          <pc:docMk/>
          <pc:sldMk cId="1434539795" sldId="610"/>
        </pc:sldMkLst>
        <pc:spChg chg="mod">
          <ac:chgData name="Hilbert Kong" userId="5f759f385732b058" providerId="LiveId" clId="{6E2D2A60-8CF6-4CBA-A7DE-7E4DB83ECFD0}" dt="2024-04-02T15:14:21.388" v="412" actId="20577"/>
          <ac:spMkLst>
            <pc:docMk/>
            <pc:sldMk cId="1434539795" sldId="610"/>
            <ac:spMk id="213" creationId="{00000000-0000-0000-0000-000000000000}"/>
          </ac:spMkLst>
        </pc:spChg>
      </pc:sldChg>
      <pc:sldChg chg="addSp modSp add del mod modAnim">
        <pc:chgData name="Hilbert Kong" userId="5f759f385732b058" providerId="LiveId" clId="{6E2D2A60-8CF6-4CBA-A7DE-7E4DB83ECFD0}" dt="2024-04-02T15:19:08.913" v="454" actId="47"/>
        <pc:sldMkLst>
          <pc:docMk/>
          <pc:sldMk cId="985093782" sldId="611"/>
        </pc:sldMkLst>
        <pc:spChg chg="add mod">
          <ac:chgData name="Hilbert Kong" userId="5f759f385732b058" providerId="LiveId" clId="{6E2D2A60-8CF6-4CBA-A7DE-7E4DB83ECFD0}" dt="2024-04-02T15:18:40.607" v="450"/>
          <ac:spMkLst>
            <pc:docMk/>
            <pc:sldMk cId="985093782" sldId="611"/>
            <ac:spMk id="4" creationId="{D5E8D5C8-8A61-3B3D-487E-D1B5556F1AAB}"/>
          </ac:spMkLst>
        </pc:spChg>
        <pc:spChg chg="add mod">
          <ac:chgData name="Hilbert Kong" userId="5f759f385732b058" providerId="LiveId" clId="{6E2D2A60-8CF6-4CBA-A7DE-7E4DB83ECFD0}" dt="2024-04-02T15:18:40.607" v="450"/>
          <ac:spMkLst>
            <pc:docMk/>
            <pc:sldMk cId="985093782" sldId="611"/>
            <ac:spMk id="5" creationId="{CD7B3C3C-97EF-7A1F-E3F1-ACECB916AC74}"/>
          </ac:spMkLst>
        </pc:spChg>
        <pc:spChg chg="mod">
          <ac:chgData name="Hilbert Kong" userId="5f759f385732b058" providerId="LiveId" clId="{6E2D2A60-8CF6-4CBA-A7DE-7E4DB83ECFD0}" dt="2024-04-02T15:14:40.428" v="447" actId="20577"/>
          <ac:spMkLst>
            <pc:docMk/>
            <pc:sldMk cId="985093782" sldId="611"/>
            <ac:spMk id="213" creationId="{00000000-0000-0000-0000-000000000000}"/>
          </ac:spMkLst>
        </pc:spChg>
        <pc:picChg chg="add mod">
          <ac:chgData name="Hilbert Kong" userId="5f759f385732b058" providerId="LiveId" clId="{6E2D2A60-8CF6-4CBA-A7DE-7E4DB83ECFD0}" dt="2024-04-02T15:18:40.607" v="450"/>
          <ac:picMkLst>
            <pc:docMk/>
            <pc:sldMk cId="985093782" sldId="611"/>
            <ac:picMk id="2" creationId="{44893BD8-FA3B-AD98-C256-D632E7934EA1}"/>
          </ac:picMkLst>
        </pc:picChg>
        <pc:picChg chg="add mod">
          <ac:chgData name="Hilbert Kong" userId="5f759f385732b058" providerId="LiveId" clId="{6E2D2A60-8CF6-4CBA-A7DE-7E4DB83ECFD0}" dt="2024-04-02T15:18:40.607" v="450"/>
          <ac:picMkLst>
            <pc:docMk/>
            <pc:sldMk cId="985093782" sldId="611"/>
            <ac:picMk id="3" creationId="{F664863E-5D94-246D-8D4B-762539965ED2}"/>
          </ac:picMkLst>
        </pc:picChg>
      </pc:sldChg>
      <pc:sldChg chg="delSp modSp mod modTransition delAnim">
        <pc:chgData name="Hilbert Kong" userId="5f759f385732b058" providerId="LiveId" clId="{6E2D2A60-8CF6-4CBA-A7DE-7E4DB83ECFD0}" dt="2024-04-02T17:42:59.541" v="3108"/>
        <pc:sldMkLst>
          <pc:docMk/>
          <pc:sldMk cId="2406215262" sldId="611"/>
        </pc:sldMkLst>
        <pc:spChg chg="mod">
          <ac:chgData name="Hilbert Kong" userId="5f759f385732b058" providerId="LiveId" clId="{6E2D2A60-8CF6-4CBA-A7DE-7E4DB83ECFD0}" dt="2024-04-02T15:22:24.739" v="485" actId="1076"/>
          <ac:spMkLst>
            <pc:docMk/>
            <pc:sldMk cId="2406215262" sldId="611"/>
            <ac:spMk id="8" creationId="{FB45060A-F655-785F-F182-BA941FD08A23}"/>
          </ac:spMkLst>
        </pc:spChg>
        <pc:spChg chg="mod">
          <ac:chgData name="Hilbert Kong" userId="5f759f385732b058" providerId="LiveId" clId="{6E2D2A60-8CF6-4CBA-A7DE-7E4DB83ECFD0}" dt="2024-04-02T15:22:36.275" v="488" actId="1076"/>
          <ac:spMkLst>
            <pc:docMk/>
            <pc:sldMk cId="2406215262" sldId="611"/>
            <ac:spMk id="9" creationId="{00F88F7A-2DD6-48F4-B608-3304D1E0A30F}"/>
          </ac:spMkLst>
        </pc:spChg>
        <pc:spChg chg="del">
          <ac:chgData name="Hilbert Kong" userId="5f759f385732b058" providerId="LiveId" clId="{6E2D2A60-8CF6-4CBA-A7DE-7E4DB83ECFD0}" dt="2024-04-02T15:22:20.901" v="484" actId="478"/>
          <ac:spMkLst>
            <pc:docMk/>
            <pc:sldMk cId="2406215262" sldId="611"/>
            <ac:spMk id="10" creationId="{7B9E43C6-B807-6F31-0035-3B891D50E630}"/>
          </ac:spMkLst>
        </pc:spChg>
        <pc:spChg chg="mod">
          <ac:chgData name="Hilbert Kong" userId="5f759f385732b058" providerId="LiveId" clId="{6E2D2A60-8CF6-4CBA-A7DE-7E4DB83ECFD0}" dt="2024-04-02T16:40:59.620" v="2659" actId="20577"/>
          <ac:spMkLst>
            <pc:docMk/>
            <pc:sldMk cId="2406215262" sldId="611"/>
            <ac:spMk id="213" creationId="{00000000-0000-0000-0000-000000000000}"/>
          </ac:spMkLst>
        </pc:spChg>
      </pc:sldChg>
      <pc:sldChg chg="delSp modSp add mod modTransition">
        <pc:chgData name="Hilbert Kong" userId="5f759f385732b058" providerId="LiveId" clId="{6E2D2A60-8CF6-4CBA-A7DE-7E4DB83ECFD0}" dt="2024-04-02T17:42:59.541" v="3108"/>
        <pc:sldMkLst>
          <pc:docMk/>
          <pc:sldMk cId="3089944723" sldId="612"/>
        </pc:sldMkLst>
        <pc:spChg chg="mod">
          <ac:chgData name="Hilbert Kong" userId="5f759f385732b058" providerId="LiveId" clId="{6E2D2A60-8CF6-4CBA-A7DE-7E4DB83ECFD0}" dt="2024-04-02T16:05:37.196" v="1709" actId="14"/>
          <ac:spMkLst>
            <pc:docMk/>
            <pc:sldMk cId="3089944723" sldId="612"/>
            <ac:spMk id="2" creationId="{74298765-B902-AA2C-DFC7-D47CF5204E33}"/>
          </ac:spMkLst>
        </pc:spChg>
        <pc:spChg chg="del mod">
          <ac:chgData name="Hilbert Kong" userId="5f759f385732b058" providerId="LiveId" clId="{6E2D2A60-8CF6-4CBA-A7DE-7E4DB83ECFD0}" dt="2024-04-02T15:46:59.243" v="1462"/>
          <ac:spMkLst>
            <pc:docMk/>
            <pc:sldMk cId="3089944723" sldId="612"/>
            <ac:spMk id="6" creationId="{36EC6B9E-0356-2DC4-2780-1C2F8AA00D04}"/>
          </ac:spMkLst>
        </pc:spChg>
        <pc:spChg chg="del">
          <ac:chgData name="Hilbert Kong" userId="5f759f385732b058" providerId="LiveId" clId="{6E2D2A60-8CF6-4CBA-A7DE-7E4DB83ECFD0}" dt="2024-04-02T15:41:52.473" v="1064" actId="478"/>
          <ac:spMkLst>
            <pc:docMk/>
            <pc:sldMk cId="3089944723" sldId="612"/>
            <ac:spMk id="7" creationId="{0BB68B84-75E4-DD1C-AF4C-B2453ABD6E58}"/>
          </ac:spMkLst>
        </pc:spChg>
        <pc:spChg chg="del">
          <ac:chgData name="Hilbert Kong" userId="5f759f385732b058" providerId="LiveId" clId="{6E2D2A60-8CF6-4CBA-A7DE-7E4DB83ECFD0}" dt="2024-04-02T15:41:52.473" v="1064" actId="478"/>
          <ac:spMkLst>
            <pc:docMk/>
            <pc:sldMk cId="3089944723" sldId="612"/>
            <ac:spMk id="8" creationId="{B9B9D52B-BC51-15DD-21F7-26F4FD6F8EB6}"/>
          </ac:spMkLst>
        </pc:spChg>
        <pc:spChg chg="del">
          <ac:chgData name="Hilbert Kong" userId="5f759f385732b058" providerId="LiveId" clId="{6E2D2A60-8CF6-4CBA-A7DE-7E4DB83ECFD0}" dt="2024-04-02T15:41:52.473" v="1064" actId="478"/>
          <ac:spMkLst>
            <pc:docMk/>
            <pc:sldMk cId="3089944723" sldId="612"/>
            <ac:spMk id="9" creationId="{7A5CC4C5-E7E1-368D-E863-CB66AD5EEADC}"/>
          </ac:spMkLst>
        </pc:spChg>
        <pc:picChg chg="del">
          <ac:chgData name="Hilbert Kong" userId="5f759f385732b058" providerId="LiveId" clId="{6E2D2A60-8CF6-4CBA-A7DE-7E4DB83ECFD0}" dt="2024-04-02T15:41:52.473" v="1064" actId="478"/>
          <ac:picMkLst>
            <pc:docMk/>
            <pc:sldMk cId="3089944723" sldId="612"/>
            <ac:picMk id="5" creationId="{320F8610-9D2A-3AB0-6B7D-B0A1A3FD8F92}"/>
          </ac:picMkLst>
        </pc:picChg>
        <pc:picChg chg="del">
          <ac:chgData name="Hilbert Kong" userId="5f759f385732b058" providerId="LiveId" clId="{6E2D2A60-8CF6-4CBA-A7DE-7E4DB83ECFD0}" dt="2024-04-02T15:41:51.050" v="1063" actId="478"/>
          <ac:picMkLst>
            <pc:docMk/>
            <pc:sldMk cId="3089944723" sldId="612"/>
            <ac:picMk id="10" creationId="{D2A7B8BE-31C9-7145-6F43-65675710CD97}"/>
          </ac:picMkLst>
        </pc:picChg>
      </pc:sldChg>
      <pc:sldChg chg="addSp delSp modSp add mod modTransition">
        <pc:chgData name="Hilbert Kong" userId="5f759f385732b058" providerId="LiveId" clId="{6E2D2A60-8CF6-4CBA-A7DE-7E4DB83ECFD0}" dt="2024-04-02T17:42:59.541" v="3108"/>
        <pc:sldMkLst>
          <pc:docMk/>
          <pc:sldMk cId="4152955596" sldId="613"/>
        </pc:sldMkLst>
        <pc:spChg chg="mod">
          <ac:chgData name="Hilbert Kong" userId="5f759f385732b058" providerId="LiveId" clId="{6E2D2A60-8CF6-4CBA-A7DE-7E4DB83ECFD0}" dt="2024-04-02T15:50:40.694" v="1565" actId="14100"/>
          <ac:spMkLst>
            <pc:docMk/>
            <pc:sldMk cId="4152955596" sldId="613"/>
            <ac:spMk id="2" creationId="{74298765-B902-AA2C-DFC7-D47CF5204E33}"/>
          </ac:spMkLst>
        </pc:spChg>
        <pc:spChg chg="add mod">
          <ac:chgData name="Hilbert Kong" userId="5f759f385732b058" providerId="LiveId" clId="{6E2D2A60-8CF6-4CBA-A7DE-7E4DB83ECFD0}" dt="2024-04-02T15:50:46.055" v="1567" actId="1076"/>
          <ac:spMkLst>
            <pc:docMk/>
            <pc:sldMk cId="4152955596" sldId="613"/>
            <ac:spMk id="3" creationId="{70997BF3-6679-3113-48ED-76BA400C34FD}"/>
          </ac:spMkLst>
        </pc:spChg>
        <pc:spChg chg="add mod">
          <ac:chgData name="Hilbert Kong" userId="5f759f385732b058" providerId="LiveId" clId="{6E2D2A60-8CF6-4CBA-A7DE-7E4DB83ECFD0}" dt="2024-04-02T15:56:23.171" v="1673" actId="1076"/>
          <ac:spMkLst>
            <pc:docMk/>
            <pc:sldMk cId="4152955596" sldId="613"/>
            <ac:spMk id="4" creationId="{2E8F6195-C0DB-0964-44AB-B701072B8296}"/>
          </ac:spMkLst>
        </pc:spChg>
        <pc:spChg chg="add mod">
          <ac:chgData name="Hilbert Kong" userId="5f759f385732b058" providerId="LiveId" clId="{6E2D2A60-8CF6-4CBA-A7DE-7E4DB83ECFD0}" dt="2024-04-02T16:03:54.605" v="1708" actId="1076"/>
          <ac:spMkLst>
            <pc:docMk/>
            <pc:sldMk cId="4152955596" sldId="613"/>
            <ac:spMk id="15" creationId="{D5B01962-551A-B230-3EEF-D5C328CBE578}"/>
          </ac:spMkLst>
        </pc:spChg>
        <pc:spChg chg="mod">
          <ac:chgData name="Hilbert Kong" userId="5f759f385732b058" providerId="LiveId" clId="{6E2D2A60-8CF6-4CBA-A7DE-7E4DB83ECFD0}" dt="2024-04-02T15:48:34.171" v="1502" actId="20577"/>
          <ac:spMkLst>
            <pc:docMk/>
            <pc:sldMk cId="4152955596" sldId="613"/>
            <ac:spMk id="213" creationId="{00000000-0000-0000-0000-000000000000}"/>
          </ac:spMkLst>
        </pc:spChg>
        <pc:picChg chg="add del mod">
          <ac:chgData name="Hilbert Kong" userId="5f759f385732b058" providerId="LiveId" clId="{6E2D2A60-8CF6-4CBA-A7DE-7E4DB83ECFD0}" dt="2024-04-02T15:55:11.858" v="1641" actId="478"/>
          <ac:picMkLst>
            <pc:docMk/>
            <pc:sldMk cId="4152955596" sldId="613"/>
            <ac:picMk id="6" creationId="{F1445BA8-66D0-17C0-EAB0-D319892F24BF}"/>
          </ac:picMkLst>
        </pc:picChg>
        <pc:picChg chg="add del mod">
          <ac:chgData name="Hilbert Kong" userId="5f759f385732b058" providerId="LiveId" clId="{6E2D2A60-8CF6-4CBA-A7DE-7E4DB83ECFD0}" dt="2024-04-02T15:56:08.586" v="1645" actId="478"/>
          <ac:picMkLst>
            <pc:docMk/>
            <pc:sldMk cId="4152955596" sldId="613"/>
            <ac:picMk id="8" creationId="{B71EB35B-7D15-DA3F-8DF8-53F32B345A8E}"/>
          </ac:picMkLst>
        </pc:picChg>
        <pc:picChg chg="add mod">
          <ac:chgData name="Hilbert Kong" userId="5f759f385732b058" providerId="LiveId" clId="{6E2D2A60-8CF6-4CBA-A7DE-7E4DB83ECFD0}" dt="2024-04-02T15:55:16.756" v="1643" actId="1076"/>
          <ac:picMkLst>
            <pc:docMk/>
            <pc:sldMk cId="4152955596" sldId="613"/>
            <ac:picMk id="10" creationId="{027EDD38-6321-B2ED-E1B7-DFE6991F3E86}"/>
          </ac:picMkLst>
        </pc:picChg>
        <pc:picChg chg="add mod">
          <ac:chgData name="Hilbert Kong" userId="5f759f385732b058" providerId="LiveId" clId="{6E2D2A60-8CF6-4CBA-A7DE-7E4DB83ECFD0}" dt="2024-04-02T15:56:17.153" v="1671" actId="1037"/>
          <ac:picMkLst>
            <pc:docMk/>
            <pc:sldMk cId="4152955596" sldId="613"/>
            <ac:picMk id="12" creationId="{87ECE4B8-B8A7-0BB9-131A-938E2B7D6D26}"/>
          </ac:picMkLst>
        </pc:picChg>
        <pc:picChg chg="add mod">
          <ac:chgData name="Hilbert Kong" userId="5f759f385732b058" providerId="LiveId" clId="{6E2D2A60-8CF6-4CBA-A7DE-7E4DB83ECFD0}" dt="2024-04-02T15:58:40.209" v="1675" actId="1076"/>
          <ac:picMkLst>
            <pc:docMk/>
            <pc:sldMk cId="4152955596" sldId="613"/>
            <ac:picMk id="14" creationId="{AAB612F4-3878-C0EA-61D1-50BD45586A1D}"/>
          </ac:picMkLst>
        </pc:picChg>
      </pc:sldChg>
      <pc:sldChg chg="addSp delSp modSp add mod modTransition">
        <pc:chgData name="Hilbert Kong" userId="5f759f385732b058" providerId="LiveId" clId="{6E2D2A60-8CF6-4CBA-A7DE-7E4DB83ECFD0}" dt="2024-04-02T17:42:59.541" v="3108"/>
        <pc:sldMkLst>
          <pc:docMk/>
          <pc:sldMk cId="3740152275" sldId="614"/>
        </pc:sldMkLst>
        <pc:spChg chg="mod">
          <ac:chgData name="Hilbert Kong" userId="5f759f385732b058" providerId="LiveId" clId="{6E2D2A60-8CF6-4CBA-A7DE-7E4DB83ECFD0}" dt="2024-04-02T16:12:58.003" v="2009" actId="14100"/>
          <ac:spMkLst>
            <pc:docMk/>
            <pc:sldMk cId="3740152275" sldId="614"/>
            <ac:spMk id="2" creationId="{74298765-B902-AA2C-DFC7-D47CF5204E33}"/>
          </ac:spMkLst>
        </pc:spChg>
        <pc:spChg chg="del">
          <ac:chgData name="Hilbert Kong" userId="5f759f385732b058" providerId="LiveId" clId="{6E2D2A60-8CF6-4CBA-A7DE-7E4DB83ECFD0}" dt="2024-04-02T16:06:22.532" v="1754" actId="478"/>
          <ac:spMkLst>
            <pc:docMk/>
            <pc:sldMk cId="3740152275" sldId="614"/>
            <ac:spMk id="3" creationId="{70997BF3-6679-3113-48ED-76BA400C34FD}"/>
          </ac:spMkLst>
        </pc:spChg>
        <pc:spChg chg="del">
          <ac:chgData name="Hilbert Kong" userId="5f759f385732b058" providerId="LiveId" clId="{6E2D2A60-8CF6-4CBA-A7DE-7E4DB83ECFD0}" dt="2024-04-02T16:06:22.532" v="1754" actId="478"/>
          <ac:spMkLst>
            <pc:docMk/>
            <pc:sldMk cId="3740152275" sldId="614"/>
            <ac:spMk id="4" creationId="{2E8F6195-C0DB-0964-44AB-B701072B8296}"/>
          </ac:spMkLst>
        </pc:spChg>
        <pc:spChg chg="add mod">
          <ac:chgData name="Hilbert Kong" userId="5f759f385732b058" providerId="LiveId" clId="{6E2D2A60-8CF6-4CBA-A7DE-7E4DB83ECFD0}" dt="2024-04-02T16:14:16.164" v="2014"/>
          <ac:spMkLst>
            <pc:docMk/>
            <pc:sldMk cId="3740152275" sldId="614"/>
            <ac:spMk id="7" creationId="{08CF2B98-5494-7529-6163-96D16D30ED54}"/>
          </ac:spMkLst>
        </pc:spChg>
        <pc:spChg chg="add mod">
          <ac:chgData name="Hilbert Kong" userId="5f759f385732b058" providerId="LiveId" clId="{6E2D2A60-8CF6-4CBA-A7DE-7E4DB83ECFD0}" dt="2024-04-02T16:16:15.131" v="2288" actId="1076"/>
          <ac:spMkLst>
            <pc:docMk/>
            <pc:sldMk cId="3740152275" sldId="614"/>
            <ac:spMk id="8" creationId="{B8C0F665-A95E-0539-9DF3-D9F673128021}"/>
          </ac:spMkLst>
        </pc:spChg>
        <pc:spChg chg="add mod">
          <ac:chgData name="Hilbert Kong" userId="5f759f385732b058" providerId="LiveId" clId="{6E2D2A60-8CF6-4CBA-A7DE-7E4DB83ECFD0}" dt="2024-04-02T16:26:09.209" v="2466" actId="1076"/>
          <ac:spMkLst>
            <pc:docMk/>
            <pc:sldMk cId="3740152275" sldId="614"/>
            <ac:spMk id="13" creationId="{55FDC7BC-1589-79FA-CFD0-920293CFE56C}"/>
          </ac:spMkLst>
        </pc:spChg>
        <pc:spChg chg="del">
          <ac:chgData name="Hilbert Kong" userId="5f759f385732b058" providerId="LiveId" clId="{6E2D2A60-8CF6-4CBA-A7DE-7E4DB83ECFD0}" dt="2024-04-02T16:06:22.532" v="1754" actId="478"/>
          <ac:spMkLst>
            <pc:docMk/>
            <pc:sldMk cId="3740152275" sldId="614"/>
            <ac:spMk id="15" creationId="{D5B01962-551A-B230-3EEF-D5C328CBE578}"/>
          </ac:spMkLst>
        </pc:spChg>
        <pc:spChg chg="add mod">
          <ac:chgData name="Hilbert Kong" userId="5f759f385732b058" providerId="LiveId" clId="{6E2D2A60-8CF6-4CBA-A7DE-7E4DB83ECFD0}" dt="2024-04-02T16:26:09.209" v="2466" actId="1076"/>
          <ac:spMkLst>
            <pc:docMk/>
            <pc:sldMk cId="3740152275" sldId="614"/>
            <ac:spMk id="16" creationId="{DD6B9283-6D23-2488-B4FF-80D650542807}"/>
          </ac:spMkLst>
        </pc:spChg>
        <pc:spChg chg="add mod">
          <ac:chgData name="Hilbert Kong" userId="5f759f385732b058" providerId="LiveId" clId="{6E2D2A60-8CF6-4CBA-A7DE-7E4DB83ECFD0}" dt="2024-04-02T16:26:09.209" v="2466" actId="1076"/>
          <ac:spMkLst>
            <pc:docMk/>
            <pc:sldMk cId="3740152275" sldId="614"/>
            <ac:spMk id="17" creationId="{B8D14067-39BE-362D-B166-D67073CD9128}"/>
          </ac:spMkLst>
        </pc:spChg>
        <pc:spChg chg="add mod">
          <ac:chgData name="Hilbert Kong" userId="5f759f385732b058" providerId="LiveId" clId="{6E2D2A60-8CF6-4CBA-A7DE-7E4DB83ECFD0}" dt="2024-04-02T16:26:09.209" v="2466" actId="1076"/>
          <ac:spMkLst>
            <pc:docMk/>
            <pc:sldMk cId="3740152275" sldId="614"/>
            <ac:spMk id="18" creationId="{43CE98B4-3E88-17C2-7B39-2902EFD21B38}"/>
          </ac:spMkLst>
        </pc:spChg>
        <pc:spChg chg="add mod">
          <ac:chgData name="Hilbert Kong" userId="5f759f385732b058" providerId="LiveId" clId="{6E2D2A60-8CF6-4CBA-A7DE-7E4DB83ECFD0}" dt="2024-04-02T16:26:09.209" v="2466" actId="1076"/>
          <ac:spMkLst>
            <pc:docMk/>
            <pc:sldMk cId="3740152275" sldId="614"/>
            <ac:spMk id="19" creationId="{851CDDB3-F57A-B013-AA42-AAC5DB448A1B}"/>
          </ac:spMkLst>
        </pc:spChg>
        <pc:spChg chg="add mod">
          <ac:chgData name="Hilbert Kong" userId="5f759f385732b058" providerId="LiveId" clId="{6E2D2A60-8CF6-4CBA-A7DE-7E4DB83ECFD0}" dt="2024-04-02T16:26:15.726" v="2489" actId="1036"/>
          <ac:spMkLst>
            <pc:docMk/>
            <pc:sldMk cId="3740152275" sldId="614"/>
            <ac:spMk id="20" creationId="{191C71E7-27C6-5B8C-3C2A-735EFDA648D6}"/>
          </ac:spMkLst>
        </pc:spChg>
        <pc:spChg chg="mod">
          <ac:chgData name="Hilbert Kong" userId="5f759f385732b058" providerId="LiveId" clId="{6E2D2A60-8CF6-4CBA-A7DE-7E4DB83ECFD0}" dt="2024-04-02T16:06:12.706" v="1753" actId="20577"/>
          <ac:spMkLst>
            <pc:docMk/>
            <pc:sldMk cId="3740152275" sldId="614"/>
            <ac:spMk id="213" creationId="{00000000-0000-0000-0000-000000000000}"/>
          </ac:spMkLst>
        </pc:spChg>
        <pc:picChg chg="add mod">
          <ac:chgData name="Hilbert Kong" userId="5f759f385732b058" providerId="LiveId" clId="{6E2D2A60-8CF6-4CBA-A7DE-7E4DB83ECFD0}" dt="2024-04-02T16:13:02.313" v="2010" actId="1076"/>
          <ac:picMkLst>
            <pc:docMk/>
            <pc:sldMk cId="3740152275" sldId="614"/>
            <ac:picMk id="6" creationId="{4FAC97EF-4369-1402-BEB4-DA1B85D66122}"/>
          </ac:picMkLst>
        </pc:picChg>
        <pc:picChg chg="del">
          <ac:chgData name="Hilbert Kong" userId="5f759f385732b058" providerId="LiveId" clId="{6E2D2A60-8CF6-4CBA-A7DE-7E4DB83ECFD0}" dt="2024-04-02T16:06:22.532" v="1754" actId="478"/>
          <ac:picMkLst>
            <pc:docMk/>
            <pc:sldMk cId="3740152275" sldId="614"/>
            <ac:picMk id="10" creationId="{027EDD38-6321-B2ED-E1B7-DFE6991F3E86}"/>
          </ac:picMkLst>
        </pc:picChg>
        <pc:picChg chg="add mod">
          <ac:chgData name="Hilbert Kong" userId="5f759f385732b058" providerId="LiveId" clId="{6E2D2A60-8CF6-4CBA-A7DE-7E4DB83ECFD0}" dt="2024-04-02T16:17:37.555" v="2290" actId="1076"/>
          <ac:picMkLst>
            <pc:docMk/>
            <pc:sldMk cId="3740152275" sldId="614"/>
            <ac:picMk id="11" creationId="{B5ADB1AE-8305-B269-9CFF-6F613EE3D6E4}"/>
          </ac:picMkLst>
        </pc:picChg>
        <pc:picChg chg="del">
          <ac:chgData name="Hilbert Kong" userId="5f759f385732b058" providerId="LiveId" clId="{6E2D2A60-8CF6-4CBA-A7DE-7E4DB83ECFD0}" dt="2024-04-02T16:06:22.532" v="1754" actId="478"/>
          <ac:picMkLst>
            <pc:docMk/>
            <pc:sldMk cId="3740152275" sldId="614"/>
            <ac:picMk id="12" creationId="{87ECE4B8-B8A7-0BB9-131A-938E2B7D6D26}"/>
          </ac:picMkLst>
        </pc:picChg>
        <pc:picChg chg="del">
          <ac:chgData name="Hilbert Kong" userId="5f759f385732b058" providerId="LiveId" clId="{6E2D2A60-8CF6-4CBA-A7DE-7E4DB83ECFD0}" dt="2024-04-02T16:06:22.532" v="1754" actId="478"/>
          <ac:picMkLst>
            <pc:docMk/>
            <pc:sldMk cId="3740152275" sldId="614"/>
            <ac:picMk id="14" creationId="{AAB612F4-3878-C0EA-61D1-50BD45586A1D}"/>
          </ac:picMkLst>
        </pc:picChg>
      </pc:sldChg>
      <pc:sldChg chg="addSp delSp modSp add mod ord modTransition">
        <pc:chgData name="Hilbert Kong" userId="5f759f385732b058" providerId="LiveId" clId="{6E2D2A60-8CF6-4CBA-A7DE-7E4DB83ECFD0}" dt="2024-04-02T17:42:59.541" v="3108"/>
        <pc:sldMkLst>
          <pc:docMk/>
          <pc:sldMk cId="3056818727" sldId="615"/>
        </pc:sldMkLst>
        <pc:spChg chg="mod">
          <ac:chgData name="Hilbert Kong" userId="5f759f385732b058" providerId="LiveId" clId="{6E2D2A60-8CF6-4CBA-A7DE-7E4DB83ECFD0}" dt="2024-04-02T16:24:17.188" v="2463" actId="1076"/>
          <ac:spMkLst>
            <pc:docMk/>
            <pc:sldMk cId="3056818727" sldId="615"/>
            <ac:spMk id="3" creationId="{154A9537-8869-138E-186E-D284E624C3F6}"/>
          </ac:spMkLst>
        </pc:spChg>
        <pc:spChg chg="add mod">
          <ac:chgData name="Hilbert Kong" userId="5f759f385732b058" providerId="LiveId" clId="{6E2D2A60-8CF6-4CBA-A7DE-7E4DB83ECFD0}" dt="2024-04-02T17:06:10.079" v="2922" actId="1076"/>
          <ac:spMkLst>
            <pc:docMk/>
            <pc:sldMk cId="3056818727" sldId="615"/>
            <ac:spMk id="4" creationId="{3603684D-D1F0-7F4F-72D8-3576A24F4223}"/>
          </ac:spMkLst>
        </pc:spChg>
        <pc:spChg chg="mod">
          <ac:chgData name="Hilbert Kong" userId="5f759f385732b058" providerId="LiveId" clId="{6E2D2A60-8CF6-4CBA-A7DE-7E4DB83ECFD0}" dt="2024-04-02T16:22:58.095" v="2338" actId="20577"/>
          <ac:spMkLst>
            <pc:docMk/>
            <pc:sldMk cId="3056818727" sldId="615"/>
            <ac:spMk id="213" creationId="{00000000-0000-0000-0000-000000000000}"/>
          </ac:spMkLst>
        </pc:spChg>
        <pc:picChg chg="del">
          <ac:chgData name="Hilbert Kong" userId="5f759f385732b058" providerId="LiveId" clId="{6E2D2A60-8CF6-4CBA-A7DE-7E4DB83ECFD0}" dt="2024-04-02T16:23:01.050" v="2339" actId="478"/>
          <ac:picMkLst>
            <pc:docMk/>
            <pc:sldMk cId="3056818727" sldId="615"/>
            <ac:picMk id="2" creationId="{AE8907AA-9093-A4DF-AD24-6AEC52FFB1BF}"/>
          </ac:picMkLst>
        </pc:picChg>
      </pc:sldChg>
      <pc:sldChg chg="addSp modSp add mod modShow">
        <pc:chgData name="Hilbert Kong" userId="5f759f385732b058" providerId="LiveId" clId="{6E2D2A60-8CF6-4CBA-A7DE-7E4DB83ECFD0}" dt="2024-04-02T17:50:32.199" v="3113" actId="729"/>
        <pc:sldMkLst>
          <pc:docMk/>
          <pc:sldMk cId="901397858" sldId="616"/>
        </pc:sldMkLst>
        <pc:picChg chg="add mod">
          <ac:chgData name="Hilbert Kong" userId="5f759f385732b058" providerId="LiveId" clId="{6E2D2A60-8CF6-4CBA-A7DE-7E4DB83ECFD0}" dt="2024-04-02T17:50:28.461" v="3112" actId="1076"/>
          <ac:picMkLst>
            <pc:docMk/>
            <pc:sldMk cId="901397858" sldId="616"/>
            <ac:picMk id="4" creationId="{F534F5D6-6D44-6BC5-4CF3-CB4CBE709D36}"/>
          </ac:picMkLst>
        </pc:picChg>
      </pc:sldChg>
      <pc:sldChg chg="addSp delSp modSp add mod ord">
        <pc:chgData name="Hilbert Kong" userId="5f759f385732b058" providerId="LiveId" clId="{6E2D2A60-8CF6-4CBA-A7DE-7E4DB83ECFD0}" dt="2024-04-02T18:38:43.626" v="3402" actId="1076"/>
        <pc:sldMkLst>
          <pc:docMk/>
          <pc:sldMk cId="1999892692" sldId="617"/>
        </pc:sldMkLst>
        <pc:spChg chg="add mod">
          <ac:chgData name="Hilbert Kong" userId="5f759f385732b058" providerId="LiveId" clId="{6E2D2A60-8CF6-4CBA-A7DE-7E4DB83ECFD0}" dt="2024-04-02T18:38:43.626" v="3402" actId="1076"/>
          <ac:spMkLst>
            <pc:docMk/>
            <pc:sldMk cId="1999892692" sldId="617"/>
            <ac:spMk id="2" creationId="{090C602A-FD0D-9EC8-23B7-AAEC4341AA5B}"/>
          </ac:spMkLst>
        </pc:spChg>
        <pc:spChg chg="mod">
          <ac:chgData name="Hilbert Kong" userId="5f759f385732b058" providerId="LiveId" clId="{6E2D2A60-8CF6-4CBA-A7DE-7E4DB83ECFD0}" dt="2024-04-02T18:36:48.522" v="3332" actId="20577"/>
          <ac:spMkLst>
            <pc:docMk/>
            <pc:sldMk cId="1999892692" sldId="617"/>
            <ac:spMk id="8" creationId="{179459AF-AFB9-98FE-DB9B-E3DD804A1952}"/>
          </ac:spMkLst>
        </pc:spChg>
        <pc:spChg chg="mod">
          <ac:chgData name="Hilbert Kong" userId="5f759f385732b058" providerId="LiveId" clId="{6E2D2A60-8CF6-4CBA-A7DE-7E4DB83ECFD0}" dt="2024-04-02T18:35:33.647" v="3141" actId="20577"/>
          <ac:spMkLst>
            <pc:docMk/>
            <pc:sldMk cId="1999892692" sldId="617"/>
            <ac:spMk id="213" creationId="{00000000-0000-0000-0000-000000000000}"/>
          </ac:spMkLst>
        </pc:spChg>
        <pc:picChg chg="del">
          <ac:chgData name="Hilbert Kong" userId="5f759f385732b058" providerId="LiveId" clId="{6E2D2A60-8CF6-4CBA-A7DE-7E4DB83ECFD0}" dt="2024-04-02T18:36:56.909" v="3333" actId="478"/>
          <ac:picMkLst>
            <pc:docMk/>
            <pc:sldMk cId="1999892692" sldId="617"/>
            <ac:picMk id="3" creationId="{698FD848-2E26-DC8B-CADE-8605135CE426}"/>
          </ac:picMkLst>
        </pc:picChg>
      </pc:sldChg>
      <pc:sldChg chg="addSp delSp modSp add mod ord modShow">
        <pc:chgData name="Hilbert Kong" userId="5f759f385732b058" providerId="LiveId" clId="{6E2D2A60-8CF6-4CBA-A7DE-7E4DB83ECFD0}" dt="2024-04-02T18:41:56.628" v="3415" actId="729"/>
        <pc:sldMkLst>
          <pc:docMk/>
          <pc:sldMk cId="353062651" sldId="618"/>
        </pc:sldMkLst>
        <pc:picChg chg="add del mod">
          <ac:chgData name="Hilbert Kong" userId="5f759f385732b058" providerId="LiveId" clId="{6E2D2A60-8CF6-4CBA-A7DE-7E4DB83ECFD0}" dt="2024-04-02T18:39:10.562" v="3408" actId="478"/>
          <ac:picMkLst>
            <pc:docMk/>
            <pc:sldMk cId="353062651" sldId="618"/>
            <ac:picMk id="4" creationId="{2798D2D8-1FF5-27FA-BD91-AEC9D2D9EAF5}"/>
          </ac:picMkLst>
        </pc:picChg>
        <pc:picChg chg="add mod">
          <ac:chgData name="Hilbert Kong" userId="5f759f385732b058" providerId="LiveId" clId="{6E2D2A60-8CF6-4CBA-A7DE-7E4DB83ECFD0}" dt="2024-04-02T18:39:27.433" v="3410" actId="1076"/>
          <ac:picMkLst>
            <pc:docMk/>
            <pc:sldMk cId="353062651" sldId="618"/>
            <ac:picMk id="7" creationId="{E9414016-2350-FF85-F3BE-CDB7A9BD8FC3}"/>
          </ac:picMkLst>
        </pc:picChg>
        <pc:picChg chg="add mod">
          <ac:chgData name="Hilbert Kong" userId="5f759f385732b058" providerId="LiveId" clId="{6E2D2A60-8CF6-4CBA-A7DE-7E4DB83ECFD0}" dt="2024-04-02T18:41:46.941" v="3414" actId="1076"/>
          <ac:picMkLst>
            <pc:docMk/>
            <pc:sldMk cId="353062651" sldId="618"/>
            <ac:picMk id="10" creationId="{63765E7D-8E49-13EA-2812-68F072F54B9F}"/>
          </ac:picMkLst>
        </pc:picChg>
      </pc:sldChg>
      <pc:sldMasterChg chg="modTransition modSldLayout">
        <pc:chgData name="Hilbert Kong" userId="5f759f385732b058" providerId="LiveId" clId="{6E2D2A60-8CF6-4CBA-A7DE-7E4DB83ECFD0}" dt="2024-04-02T17:42:59.541" v="3108"/>
        <pc:sldMasterMkLst>
          <pc:docMk/>
          <pc:sldMasterMk cId="2386758224" sldId="2147483674"/>
        </pc:sldMasterMkLst>
        <pc:sldLayoutChg chg="modTransition">
          <pc:chgData name="Hilbert Kong" userId="5f759f385732b058" providerId="LiveId" clId="{6E2D2A60-8CF6-4CBA-A7DE-7E4DB83ECFD0}" dt="2024-04-02T17:42:59.541" v="3108"/>
          <pc:sldLayoutMkLst>
            <pc:docMk/>
            <pc:sldMasterMk cId="2386758224" sldId="2147483674"/>
            <pc:sldLayoutMk cId="1196227329" sldId="2147483675"/>
          </pc:sldLayoutMkLst>
        </pc:sldLayoutChg>
      </pc:sldMasterChg>
      <pc:sldMasterChg chg="modTransition modSldLayout">
        <pc:chgData name="Hilbert Kong" userId="5f759f385732b058" providerId="LiveId" clId="{6E2D2A60-8CF6-4CBA-A7DE-7E4DB83ECFD0}" dt="2024-04-02T17:42:59.541" v="3108"/>
        <pc:sldMasterMkLst>
          <pc:docMk/>
          <pc:sldMasterMk cId="2415888233" sldId="2147483676"/>
        </pc:sldMasterMkLst>
        <pc:sldLayoutChg chg="modTransition">
          <pc:chgData name="Hilbert Kong" userId="5f759f385732b058" providerId="LiveId" clId="{6E2D2A60-8CF6-4CBA-A7DE-7E4DB83ECFD0}" dt="2024-04-02T17:42:59.541" v="3108"/>
          <pc:sldLayoutMkLst>
            <pc:docMk/>
            <pc:sldMasterMk cId="2415888233" sldId="2147483676"/>
            <pc:sldLayoutMk cId="427289534" sldId="2147483677"/>
          </pc:sldLayoutMkLst>
        </pc:sldLayoutChg>
      </pc:sldMasterChg>
      <pc:sldMasterChg chg="modTransition modSldLayout">
        <pc:chgData name="Hilbert Kong" userId="5f759f385732b058" providerId="LiveId" clId="{6E2D2A60-8CF6-4CBA-A7DE-7E4DB83ECFD0}" dt="2024-04-02T17:42:59.541" v="3108"/>
        <pc:sldMasterMkLst>
          <pc:docMk/>
          <pc:sldMasterMk cId="3081434363" sldId="2147483678"/>
        </pc:sldMasterMkLst>
        <pc:sldLayoutChg chg="modTransition">
          <pc:chgData name="Hilbert Kong" userId="5f759f385732b058" providerId="LiveId" clId="{6E2D2A60-8CF6-4CBA-A7DE-7E4DB83ECFD0}" dt="2024-04-02T17:42:59.541" v="3108"/>
          <pc:sldLayoutMkLst>
            <pc:docMk/>
            <pc:sldMasterMk cId="3081434363" sldId="2147483678"/>
            <pc:sldLayoutMk cId="3426464600" sldId="2147483679"/>
          </pc:sldLayoutMkLst>
        </pc:sldLayoutChg>
      </pc:sldMasterChg>
      <pc:sldMasterChg chg="modTransition modSldLayout">
        <pc:chgData name="Hilbert Kong" userId="5f759f385732b058" providerId="LiveId" clId="{6E2D2A60-8CF6-4CBA-A7DE-7E4DB83ECFD0}" dt="2024-04-02T17:42:59.541" v="3108"/>
        <pc:sldMasterMkLst>
          <pc:docMk/>
          <pc:sldMasterMk cId="576370910" sldId="2147483680"/>
        </pc:sldMasterMkLst>
        <pc:sldLayoutChg chg="modTransition">
          <pc:chgData name="Hilbert Kong" userId="5f759f385732b058" providerId="LiveId" clId="{6E2D2A60-8CF6-4CBA-A7DE-7E4DB83ECFD0}" dt="2024-04-02T17:42:59.541" v="3108"/>
          <pc:sldLayoutMkLst>
            <pc:docMk/>
            <pc:sldMasterMk cId="576370910" sldId="2147483680"/>
            <pc:sldLayoutMk cId="3920711155" sldId="2147483681"/>
          </pc:sldLayoutMkLst>
        </pc:sldLayoutChg>
      </pc:sldMasterChg>
      <pc:sldMasterChg chg="modTransition modSldLayout">
        <pc:chgData name="Hilbert Kong" userId="5f759f385732b058" providerId="LiveId" clId="{6E2D2A60-8CF6-4CBA-A7DE-7E4DB83ECFD0}" dt="2024-04-02T17:42:59.541" v="3108"/>
        <pc:sldMasterMkLst>
          <pc:docMk/>
          <pc:sldMasterMk cId="3087310964" sldId="2147483682"/>
        </pc:sldMasterMkLst>
        <pc:sldLayoutChg chg="modTransition">
          <pc:chgData name="Hilbert Kong" userId="5f759f385732b058" providerId="LiveId" clId="{6E2D2A60-8CF6-4CBA-A7DE-7E4DB83ECFD0}" dt="2024-04-02T17:42:59.541" v="3108"/>
          <pc:sldLayoutMkLst>
            <pc:docMk/>
            <pc:sldMasterMk cId="3087310964" sldId="2147483682"/>
            <pc:sldLayoutMk cId="2283248917" sldId="2147483683"/>
          </pc:sldLayoutMkLst>
        </pc:sldLayoutChg>
      </pc:sldMasterChg>
      <pc:sldMasterChg chg="modTransition modSldLayout">
        <pc:chgData name="Hilbert Kong" userId="5f759f385732b058" providerId="LiveId" clId="{6E2D2A60-8CF6-4CBA-A7DE-7E4DB83ECFD0}" dt="2024-04-02T17:42:59.541" v="3108"/>
        <pc:sldMasterMkLst>
          <pc:docMk/>
          <pc:sldMasterMk cId="3430927888" sldId="2147483684"/>
        </pc:sldMasterMkLst>
        <pc:sldLayoutChg chg="modTransition">
          <pc:chgData name="Hilbert Kong" userId="5f759f385732b058" providerId="LiveId" clId="{6E2D2A60-8CF6-4CBA-A7DE-7E4DB83ECFD0}" dt="2024-04-02T17:42:59.541" v="3108"/>
          <pc:sldLayoutMkLst>
            <pc:docMk/>
            <pc:sldMasterMk cId="3430927888" sldId="2147483684"/>
            <pc:sldLayoutMk cId="1350346632" sldId="2147483685"/>
          </pc:sldLayoutMkLst>
        </pc:sldLayoutChg>
      </pc:sldMasterChg>
      <pc:sldMasterChg chg="modTransition modSldLayout">
        <pc:chgData name="Hilbert Kong" userId="5f759f385732b058" providerId="LiveId" clId="{6E2D2A60-8CF6-4CBA-A7DE-7E4DB83ECFD0}" dt="2024-04-02T17:42:59.541" v="3108"/>
        <pc:sldMasterMkLst>
          <pc:docMk/>
          <pc:sldMasterMk cId="2835425415" sldId="2147483686"/>
        </pc:sldMasterMkLst>
        <pc:sldLayoutChg chg="modTransition">
          <pc:chgData name="Hilbert Kong" userId="5f759f385732b058" providerId="LiveId" clId="{6E2D2A60-8CF6-4CBA-A7DE-7E4DB83ECFD0}" dt="2024-04-02T17:42:59.541" v="3108"/>
          <pc:sldLayoutMkLst>
            <pc:docMk/>
            <pc:sldMasterMk cId="2835425415" sldId="2147483686"/>
            <pc:sldLayoutMk cId="171352426" sldId="2147483687"/>
          </pc:sldLayoutMkLst>
        </pc:sldLayoutChg>
      </pc:sldMasterChg>
      <pc:sldMasterChg chg="modTransition modSldLayout">
        <pc:chgData name="Hilbert Kong" userId="5f759f385732b058" providerId="LiveId" clId="{6E2D2A60-8CF6-4CBA-A7DE-7E4DB83ECFD0}" dt="2024-04-02T17:42:59.541" v="3108"/>
        <pc:sldMasterMkLst>
          <pc:docMk/>
          <pc:sldMasterMk cId="1031843381" sldId="2147483688"/>
        </pc:sldMasterMkLst>
        <pc:sldLayoutChg chg="modTransition">
          <pc:chgData name="Hilbert Kong" userId="5f759f385732b058" providerId="LiveId" clId="{6E2D2A60-8CF6-4CBA-A7DE-7E4DB83ECFD0}" dt="2024-04-02T17:42:59.541" v="3108"/>
          <pc:sldLayoutMkLst>
            <pc:docMk/>
            <pc:sldMasterMk cId="1031843381" sldId="2147483688"/>
            <pc:sldLayoutMk cId="2009382543" sldId="2147483689"/>
          </pc:sldLayoutMkLst>
        </pc:sldLayoutChg>
      </pc:sldMasterChg>
      <pc:sldMasterChg chg="modTransition modSldLayout">
        <pc:chgData name="Hilbert Kong" userId="5f759f385732b058" providerId="LiveId" clId="{6E2D2A60-8CF6-4CBA-A7DE-7E4DB83ECFD0}" dt="2024-04-02T17:42:59.541" v="3108"/>
        <pc:sldMasterMkLst>
          <pc:docMk/>
          <pc:sldMasterMk cId="3908923746" sldId="2147483690"/>
        </pc:sldMasterMkLst>
        <pc:sldLayoutChg chg="modTransition">
          <pc:chgData name="Hilbert Kong" userId="5f759f385732b058" providerId="LiveId" clId="{6E2D2A60-8CF6-4CBA-A7DE-7E4DB83ECFD0}" dt="2024-04-02T17:42:59.541" v="3108"/>
          <pc:sldLayoutMkLst>
            <pc:docMk/>
            <pc:sldMasterMk cId="3908923746" sldId="2147483690"/>
            <pc:sldLayoutMk cId="1701859254" sldId="2147483691"/>
          </pc:sldLayoutMkLst>
        </pc:sldLayoutChg>
      </pc:sldMasterChg>
      <pc:sldMasterChg chg="modTransition modSldLayout">
        <pc:chgData name="Hilbert Kong" userId="5f759f385732b058" providerId="LiveId" clId="{6E2D2A60-8CF6-4CBA-A7DE-7E4DB83ECFD0}" dt="2024-04-02T17:42:59.541" v="3108"/>
        <pc:sldMasterMkLst>
          <pc:docMk/>
          <pc:sldMasterMk cId="3180666471" sldId="2147483692"/>
        </pc:sldMasterMkLst>
        <pc:sldLayoutChg chg="modTransition">
          <pc:chgData name="Hilbert Kong" userId="5f759f385732b058" providerId="LiveId" clId="{6E2D2A60-8CF6-4CBA-A7DE-7E4DB83ECFD0}" dt="2024-04-02T17:42:59.541" v="3108"/>
          <pc:sldLayoutMkLst>
            <pc:docMk/>
            <pc:sldMasterMk cId="3180666471" sldId="2147483692"/>
            <pc:sldLayoutMk cId="1746743819" sldId="2147483693"/>
          </pc:sldLayoutMkLst>
        </pc:sldLayoutChg>
      </pc:sldMasterChg>
      <pc:sldMasterChg chg="modTransition modSldLayout">
        <pc:chgData name="Hilbert Kong" userId="5f759f385732b058" providerId="LiveId" clId="{6E2D2A60-8CF6-4CBA-A7DE-7E4DB83ECFD0}" dt="2024-04-02T17:42:59.541" v="3108"/>
        <pc:sldMasterMkLst>
          <pc:docMk/>
          <pc:sldMasterMk cId="1402915349" sldId="2147483694"/>
        </pc:sldMasterMkLst>
        <pc:sldLayoutChg chg="modTransition">
          <pc:chgData name="Hilbert Kong" userId="5f759f385732b058" providerId="LiveId" clId="{6E2D2A60-8CF6-4CBA-A7DE-7E4DB83ECFD0}" dt="2024-04-02T17:42:59.541" v="3108"/>
          <pc:sldLayoutMkLst>
            <pc:docMk/>
            <pc:sldMasterMk cId="1402915349" sldId="2147483694"/>
            <pc:sldLayoutMk cId="3294869521" sldId="2147483695"/>
          </pc:sldLayoutMkLst>
        </pc:sldLayoutChg>
      </pc:sldMasterChg>
      <pc:sldMasterChg chg="modTransition modSldLayout">
        <pc:chgData name="Hilbert Kong" userId="5f759f385732b058" providerId="LiveId" clId="{6E2D2A60-8CF6-4CBA-A7DE-7E4DB83ECFD0}" dt="2024-04-02T17:42:59.541" v="3108"/>
        <pc:sldMasterMkLst>
          <pc:docMk/>
          <pc:sldMasterMk cId="3865314394" sldId="2147483696"/>
        </pc:sldMasterMkLst>
        <pc:sldLayoutChg chg="modTransition">
          <pc:chgData name="Hilbert Kong" userId="5f759f385732b058" providerId="LiveId" clId="{6E2D2A60-8CF6-4CBA-A7DE-7E4DB83ECFD0}" dt="2024-04-02T17:42:59.541" v="3108"/>
          <pc:sldLayoutMkLst>
            <pc:docMk/>
            <pc:sldMasterMk cId="3865314394" sldId="2147483696"/>
            <pc:sldLayoutMk cId="2254814733" sldId="2147483697"/>
          </pc:sldLayoutMkLst>
        </pc:sldLayoutChg>
      </pc:sldMasterChg>
      <pc:sldMasterChg chg="modTransition modSldLayout">
        <pc:chgData name="Hilbert Kong" userId="5f759f385732b058" providerId="LiveId" clId="{6E2D2A60-8CF6-4CBA-A7DE-7E4DB83ECFD0}" dt="2024-04-02T17:42:59.541" v="3108"/>
        <pc:sldMasterMkLst>
          <pc:docMk/>
          <pc:sldMasterMk cId="1014189500" sldId="2147483698"/>
        </pc:sldMasterMkLst>
        <pc:sldLayoutChg chg="modTransition">
          <pc:chgData name="Hilbert Kong" userId="5f759f385732b058" providerId="LiveId" clId="{6E2D2A60-8CF6-4CBA-A7DE-7E4DB83ECFD0}" dt="2024-04-02T17:42:59.541" v="3108"/>
          <pc:sldLayoutMkLst>
            <pc:docMk/>
            <pc:sldMasterMk cId="1014189500" sldId="2147483698"/>
            <pc:sldLayoutMk cId="679081792" sldId="2147483699"/>
          </pc:sldLayoutMkLst>
        </pc:sldLayoutChg>
      </pc:sldMasterChg>
      <pc:sldMasterChg chg="modTransition modSldLayout">
        <pc:chgData name="Hilbert Kong" userId="5f759f385732b058" providerId="LiveId" clId="{6E2D2A60-8CF6-4CBA-A7DE-7E4DB83ECFD0}" dt="2024-04-02T17:42:59.541" v="3108"/>
        <pc:sldMasterMkLst>
          <pc:docMk/>
          <pc:sldMasterMk cId="3231917929" sldId="2147483700"/>
        </pc:sldMasterMkLst>
        <pc:sldLayoutChg chg="modTransition">
          <pc:chgData name="Hilbert Kong" userId="5f759f385732b058" providerId="LiveId" clId="{6E2D2A60-8CF6-4CBA-A7DE-7E4DB83ECFD0}" dt="2024-04-02T17:42:59.541" v="3108"/>
          <pc:sldLayoutMkLst>
            <pc:docMk/>
            <pc:sldMasterMk cId="3231917929" sldId="2147483700"/>
            <pc:sldLayoutMk cId="2200121260" sldId="2147483701"/>
          </pc:sldLayoutMkLst>
        </pc:sldLayoutChg>
        <pc:sldLayoutChg chg="modTransition">
          <pc:chgData name="Hilbert Kong" userId="5f759f385732b058" providerId="LiveId" clId="{6E2D2A60-8CF6-4CBA-A7DE-7E4DB83ECFD0}" dt="2024-04-02T17:42:59.541" v="3108"/>
          <pc:sldLayoutMkLst>
            <pc:docMk/>
            <pc:sldMasterMk cId="3231917929" sldId="2147483700"/>
            <pc:sldLayoutMk cId="465753590" sldId="2147483702"/>
          </pc:sldLayoutMkLst>
        </pc:sldLayoutChg>
      </pc:sldMasterChg>
      <pc:sldMasterChg chg="modTransition modSldLayout">
        <pc:chgData name="Hilbert Kong" userId="5f759f385732b058" providerId="LiveId" clId="{6E2D2A60-8CF6-4CBA-A7DE-7E4DB83ECFD0}" dt="2024-04-02T17:42:59.541" v="3108"/>
        <pc:sldMasterMkLst>
          <pc:docMk/>
          <pc:sldMasterMk cId="2436460277" sldId="2147483703"/>
        </pc:sldMasterMkLst>
        <pc:sldLayoutChg chg="modTransition">
          <pc:chgData name="Hilbert Kong" userId="5f759f385732b058" providerId="LiveId" clId="{6E2D2A60-8CF6-4CBA-A7DE-7E4DB83ECFD0}" dt="2024-04-02T17:42:59.541" v="3108"/>
          <pc:sldLayoutMkLst>
            <pc:docMk/>
            <pc:sldMasterMk cId="2436460277" sldId="2147483703"/>
            <pc:sldLayoutMk cId="3897029346" sldId="2147483704"/>
          </pc:sldLayoutMkLst>
        </pc:sldLayoutChg>
        <pc:sldLayoutChg chg="modTransition">
          <pc:chgData name="Hilbert Kong" userId="5f759f385732b058" providerId="LiveId" clId="{6E2D2A60-8CF6-4CBA-A7DE-7E4DB83ECFD0}" dt="2024-04-02T17:42:59.541" v="3108"/>
          <pc:sldLayoutMkLst>
            <pc:docMk/>
            <pc:sldMasterMk cId="2436460277" sldId="2147483703"/>
            <pc:sldLayoutMk cId="2857554533" sldId="2147483705"/>
          </pc:sldLayoutMkLst>
        </pc:sldLayoutChg>
        <pc:sldLayoutChg chg="modTransition">
          <pc:chgData name="Hilbert Kong" userId="5f759f385732b058" providerId="LiveId" clId="{6E2D2A60-8CF6-4CBA-A7DE-7E4DB83ECFD0}" dt="2024-04-02T17:42:59.541" v="3108"/>
          <pc:sldLayoutMkLst>
            <pc:docMk/>
            <pc:sldMasterMk cId="2436460277" sldId="2147483703"/>
            <pc:sldLayoutMk cId="957559823" sldId="2147483706"/>
          </pc:sldLayoutMkLst>
        </pc:sldLayoutChg>
      </pc:sldMasterChg>
      <pc:sldMasterChg chg="modTransition modSldLayout">
        <pc:chgData name="Hilbert Kong" userId="5f759f385732b058" providerId="LiveId" clId="{6E2D2A60-8CF6-4CBA-A7DE-7E4DB83ECFD0}" dt="2024-04-02T17:42:59.541" v="3108"/>
        <pc:sldMasterMkLst>
          <pc:docMk/>
          <pc:sldMasterMk cId="1316492762" sldId="2147483707"/>
        </pc:sldMasterMkLst>
        <pc:sldLayoutChg chg="modTransition">
          <pc:chgData name="Hilbert Kong" userId="5f759f385732b058" providerId="LiveId" clId="{6E2D2A60-8CF6-4CBA-A7DE-7E4DB83ECFD0}" dt="2024-04-02T17:42:59.541" v="3108"/>
          <pc:sldLayoutMkLst>
            <pc:docMk/>
            <pc:sldMasterMk cId="1316492762" sldId="2147483707"/>
            <pc:sldLayoutMk cId="2301455673" sldId="2147483708"/>
          </pc:sldLayoutMkLst>
        </pc:sldLayoutChg>
        <pc:sldLayoutChg chg="modTransition">
          <pc:chgData name="Hilbert Kong" userId="5f759f385732b058" providerId="LiveId" clId="{6E2D2A60-8CF6-4CBA-A7DE-7E4DB83ECFD0}" dt="2024-04-02T17:42:59.541" v="3108"/>
          <pc:sldLayoutMkLst>
            <pc:docMk/>
            <pc:sldMasterMk cId="1316492762" sldId="2147483707"/>
            <pc:sldLayoutMk cId="3371598274" sldId="2147483709"/>
          </pc:sldLayoutMkLst>
        </pc:sldLayoutChg>
      </pc:sldMasterChg>
      <pc:sldMasterChg chg="modTransition modSldLayout">
        <pc:chgData name="Hilbert Kong" userId="5f759f385732b058" providerId="LiveId" clId="{6E2D2A60-8CF6-4CBA-A7DE-7E4DB83ECFD0}" dt="2024-04-02T17:42:59.541" v="3108"/>
        <pc:sldMasterMkLst>
          <pc:docMk/>
          <pc:sldMasterMk cId="2691553203" sldId="2147483710"/>
        </pc:sldMasterMkLst>
        <pc:sldLayoutChg chg="modTransition">
          <pc:chgData name="Hilbert Kong" userId="5f759f385732b058" providerId="LiveId" clId="{6E2D2A60-8CF6-4CBA-A7DE-7E4DB83ECFD0}" dt="2024-04-02T17:42:59.541" v="3108"/>
          <pc:sldLayoutMkLst>
            <pc:docMk/>
            <pc:sldMasterMk cId="2691553203" sldId="2147483710"/>
            <pc:sldLayoutMk cId="994672734" sldId="2147483711"/>
          </pc:sldLayoutMkLst>
        </pc:sldLayoutChg>
      </pc:sldMasterChg>
      <pc:sldMasterChg chg="modTransition modSldLayout">
        <pc:chgData name="Hilbert Kong" userId="5f759f385732b058" providerId="LiveId" clId="{6E2D2A60-8CF6-4CBA-A7DE-7E4DB83ECFD0}" dt="2024-04-02T17:42:59.541" v="3108"/>
        <pc:sldMasterMkLst>
          <pc:docMk/>
          <pc:sldMasterMk cId="3363721995" sldId="2147483712"/>
        </pc:sldMasterMkLst>
        <pc:sldLayoutChg chg="modTransition">
          <pc:chgData name="Hilbert Kong" userId="5f759f385732b058" providerId="LiveId" clId="{6E2D2A60-8CF6-4CBA-A7DE-7E4DB83ECFD0}" dt="2024-04-02T17:42:59.541" v="3108"/>
          <pc:sldLayoutMkLst>
            <pc:docMk/>
            <pc:sldMasterMk cId="3363721995" sldId="2147483712"/>
            <pc:sldLayoutMk cId="3222182066" sldId="2147483713"/>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920976773" sldId="2147483714"/>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12161488" sldId="2147483715"/>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1265668429" sldId="2147483716"/>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184703097" sldId="2147483717"/>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3393526845" sldId="2147483718"/>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2404500603" sldId="2147483719"/>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65078495" sldId="2147483720"/>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403843113" sldId="2147483721"/>
          </pc:sldLayoutMkLst>
        </pc:sldLayoutChg>
        <pc:sldLayoutChg chg="modTransition">
          <pc:chgData name="Hilbert Kong" userId="5f759f385732b058" providerId="LiveId" clId="{6E2D2A60-8CF6-4CBA-A7DE-7E4DB83ECFD0}" dt="2024-04-02T17:42:59.541" v="3108"/>
          <pc:sldLayoutMkLst>
            <pc:docMk/>
            <pc:sldMasterMk cId="3363721995" sldId="2147483712"/>
            <pc:sldLayoutMk cId="1583310784" sldId="2147483722"/>
          </pc:sldLayoutMkLst>
        </pc:sldLayoutChg>
      </pc:sldMasterChg>
      <pc:sldMasterChg chg="modTransition modSldLayout">
        <pc:chgData name="Hilbert Kong" userId="5f759f385732b058" providerId="LiveId" clId="{6E2D2A60-8CF6-4CBA-A7DE-7E4DB83ECFD0}" dt="2024-04-02T17:42:59.541" v="3108"/>
        <pc:sldMasterMkLst>
          <pc:docMk/>
          <pc:sldMasterMk cId="2339606759" sldId="2147483723"/>
        </pc:sldMasterMkLst>
        <pc:sldLayoutChg chg="modTransition">
          <pc:chgData name="Hilbert Kong" userId="5f759f385732b058" providerId="LiveId" clId="{6E2D2A60-8CF6-4CBA-A7DE-7E4DB83ECFD0}" dt="2024-04-02T17:42:59.541" v="3108"/>
          <pc:sldLayoutMkLst>
            <pc:docMk/>
            <pc:sldMasterMk cId="2339606759" sldId="2147483723"/>
            <pc:sldLayoutMk cId="777173346" sldId="2147483724"/>
          </pc:sldLayoutMkLst>
        </pc:sldLayoutChg>
        <pc:sldLayoutChg chg="modTransition">
          <pc:chgData name="Hilbert Kong" userId="5f759f385732b058" providerId="LiveId" clId="{6E2D2A60-8CF6-4CBA-A7DE-7E4DB83ECFD0}" dt="2024-04-02T17:42:59.541" v="3108"/>
          <pc:sldLayoutMkLst>
            <pc:docMk/>
            <pc:sldMasterMk cId="2339606759" sldId="2147483723"/>
            <pc:sldLayoutMk cId="2754506520" sldId="2147483725"/>
          </pc:sldLayoutMkLst>
        </pc:sldLayoutChg>
      </pc:sldMasterChg>
    </pc:docChg>
  </pc:docChgLst>
  <pc:docChgLst>
    <pc:chgData name="Hilbert Kong" userId="5f759f385732b058" providerId="LiveId" clId="{7FEEA5E5-4839-4B7A-A6D7-E86C3C3F9628}"/>
    <pc:docChg chg="undo custSel addSld delSld modSld sldOrd modMainMaster">
      <pc:chgData name="Hilbert Kong" userId="5f759f385732b058" providerId="LiveId" clId="{7FEEA5E5-4839-4B7A-A6D7-E86C3C3F9628}" dt="2024-03-16T00:50:34.269" v="3645" actId="14826"/>
      <pc:docMkLst>
        <pc:docMk/>
      </pc:docMkLst>
      <pc:sldChg chg="delSp modSp mod modTransition">
        <pc:chgData name="Hilbert Kong" userId="5f759f385732b058" providerId="LiveId" clId="{7FEEA5E5-4839-4B7A-A6D7-E86C3C3F9628}" dt="2024-03-15T19:06:51.142" v="3644"/>
        <pc:sldMkLst>
          <pc:docMk/>
          <pc:sldMk cId="0" sldId="260"/>
        </pc:sldMkLst>
        <pc:spChg chg="mod">
          <ac:chgData name="Hilbert Kong" userId="5f759f385732b058" providerId="LiveId" clId="{7FEEA5E5-4839-4B7A-A6D7-E86C3C3F9628}" dt="2024-03-15T09:33:23.461" v="971" actId="20577"/>
          <ac:spMkLst>
            <pc:docMk/>
            <pc:sldMk cId="0" sldId="260"/>
            <ac:spMk id="3" creationId="{00000000-0000-0000-0000-000000000000}"/>
          </ac:spMkLst>
        </pc:spChg>
        <pc:spChg chg="mod">
          <ac:chgData name="Hilbert Kong" userId="5f759f385732b058" providerId="LiveId" clId="{7FEEA5E5-4839-4B7A-A6D7-E86C3C3F9628}" dt="2024-03-15T09:33:32.766" v="980" actId="20577"/>
          <ac:spMkLst>
            <pc:docMk/>
            <pc:sldMk cId="0" sldId="260"/>
            <ac:spMk id="6" creationId="{00000000-0000-0000-0000-000000000000}"/>
          </ac:spMkLst>
        </pc:spChg>
        <pc:spChg chg="mod">
          <ac:chgData name="Hilbert Kong" userId="5f759f385732b058" providerId="LiveId" clId="{7FEEA5E5-4839-4B7A-A6D7-E86C3C3F9628}" dt="2024-03-15T17:17:52.607" v="3081" actId="20577"/>
          <ac:spMkLst>
            <pc:docMk/>
            <pc:sldMk cId="0" sldId="260"/>
            <ac:spMk id="7" creationId="{B1A2BAD6-8276-55E5-5B09-9727DABC7BFF}"/>
          </ac:spMkLst>
        </pc:spChg>
        <pc:spChg chg="mod">
          <ac:chgData name="Hilbert Kong" userId="5f759f385732b058" providerId="LiveId" clId="{7FEEA5E5-4839-4B7A-A6D7-E86C3C3F9628}" dt="2024-03-15T10:34:20.054" v="1564" actId="20577"/>
          <ac:spMkLst>
            <pc:docMk/>
            <pc:sldMk cId="0" sldId="260"/>
            <ac:spMk id="8" creationId="{00000000-0000-0000-0000-000000000000}"/>
          </ac:spMkLst>
        </pc:spChg>
        <pc:spChg chg="mod">
          <ac:chgData name="Hilbert Kong" userId="5f759f385732b058" providerId="LiveId" clId="{7FEEA5E5-4839-4B7A-A6D7-E86C3C3F9628}" dt="2024-03-15T10:34:22.460" v="1566" actId="20577"/>
          <ac:spMkLst>
            <pc:docMk/>
            <pc:sldMk cId="0" sldId="260"/>
            <ac:spMk id="9" creationId="{00000000-0000-0000-0000-000000000000}"/>
          </ac:spMkLst>
        </pc:spChg>
        <pc:spChg chg="mod">
          <ac:chgData name="Hilbert Kong" userId="5f759f385732b058" providerId="LiveId" clId="{7FEEA5E5-4839-4B7A-A6D7-E86C3C3F9628}" dt="2024-03-15T10:31:37.906" v="1542" actId="20577"/>
          <ac:spMkLst>
            <pc:docMk/>
            <pc:sldMk cId="0" sldId="260"/>
            <ac:spMk id="10" creationId="{00000000-0000-0000-0000-000000000000}"/>
          </ac:spMkLst>
        </pc:spChg>
        <pc:spChg chg="del">
          <ac:chgData name="Hilbert Kong" userId="5f759f385732b058" providerId="LiveId" clId="{7FEEA5E5-4839-4B7A-A6D7-E86C3C3F9628}" dt="2024-03-15T18:11:07.759" v="3612" actId="478"/>
          <ac:spMkLst>
            <pc:docMk/>
            <pc:sldMk cId="0" sldId="260"/>
            <ac:spMk id="12" creationId="{E0886AB1-5EFE-EE49-8A62-B0122DB8BD8B}"/>
          </ac:spMkLst>
        </pc:spChg>
        <pc:spChg chg="del">
          <ac:chgData name="Hilbert Kong" userId="5f759f385732b058" providerId="LiveId" clId="{7FEEA5E5-4839-4B7A-A6D7-E86C3C3F9628}" dt="2024-03-15T18:11:09.853" v="3613" actId="478"/>
          <ac:spMkLst>
            <pc:docMk/>
            <pc:sldMk cId="0" sldId="260"/>
            <ac:spMk id="13" creationId="{04B285F9-2D11-CA49-16C6-FF03111AE209}"/>
          </ac:spMkLst>
        </pc:spChg>
        <pc:spChg chg="mod">
          <ac:chgData name="Hilbert Kong" userId="5f759f385732b058" providerId="LiveId" clId="{7FEEA5E5-4839-4B7A-A6D7-E86C3C3F9628}" dt="2024-03-15T16:39:29.356" v="2994" actId="20577"/>
          <ac:spMkLst>
            <pc:docMk/>
            <pc:sldMk cId="0" sldId="260"/>
            <ac:spMk id="38" creationId="{00000000-0000-0000-0000-000000000000}"/>
          </ac:spMkLst>
        </pc:spChg>
        <pc:picChg chg="del">
          <ac:chgData name="Hilbert Kong" userId="5f759f385732b058" providerId="LiveId" clId="{7FEEA5E5-4839-4B7A-A6D7-E86C3C3F9628}" dt="2024-03-15T18:11:07.759" v="3612" actId="478"/>
          <ac:picMkLst>
            <pc:docMk/>
            <pc:sldMk cId="0" sldId="260"/>
            <ac:picMk id="11" creationId="{1975A57F-4A8D-BC31-870F-98B077142ABA}"/>
          </ac:picMkLst>
        </pc:picChg>
      </pc:sldChg>
      <pc:sldChg chg="modTransition">
        <pc:chgData name="Hilbert Kong" userId="5f759f385732b058" providerId="LiveId" clId="{7FEEA5E5-4839-4B7A-A6D7-E86C3C3F9628}" dt="2024-03-15T19:06:51.142" v="3644"/>
        <pc:sldMkLst>
          <pc:docMk/>
          <pc:sldMk cId="0" sldId="264"/>
        </pc:sldMkLst>
      </pc:sldChg>
      <pc:sldChg chg="modTransition">
        <pc:chgData name="Hilbert Kong" userId="5f759f385732b058" providerId="LiveId" clId="{7FEEA5E5-4839-4B7A-A6D7-E86C3C3F9628}" dt="2024-03-15T19:06:51.142" v="3644"/>
        <pc:sldMkLst>
          <pc:docMk/>
          <pc:sldMk cId="0" sldId="268"/>
        </pc:sldMkLst>
      </pc:sldChg>
      <pc:sldChg chg="modTransition">
        <pc:chgData name="Hilbert Kong" userId="5f759f385732b058" providerId="LiveId" clId="{7FEEA5E5-4839-4B7A-A6D7-E86C3C3F9628}" dt="2024-03-15T19:06:51.142" v="3644"/>
        <pc:sldMkLst>
          <pc:docMk/>
          <pc:sldMk cId="0" sldId="295"/>
        </pc:sldMkLst>
      </pc:sldChg>
      <pc:sldChg chg="modTransition">
        <pc:chgData name="Hilbert Kong" userId="5f759f385732b058" providerId="LiveId" clId="{7FEEA5E5-4839-4B7A-A6D7-E86C3C3F9628}" dt="2024-03-15T19:06:51.142" v="3644"/>
        <pc:sldMkLst>
          <pc:docMk/>
          <pc:sldMk cId="0" sldId="312"/>
        </pc:sldMkLst>
      </pc:sldChg>
      <pc:sldChg chg="modTransition">
        <pc:chgData name="Hilbert Kong" userId="5f759f385732b058" providerId="LiveId" clId="{7FEEA5E5-4839-4B7A-A6D7-E86C3C3F9628}" dt="2024-03-15T19:06:51.142" v="3644"/>
        <pc:sldMkLst>
          <pc:docMk/>
          <pc:sldMk cId="0" sldId="334"/>
        </pc:sldMkLst>
      </pc:sldChg>
      <pc:sldChg chg="modTransition">
        <pc:chgData name="Hilbert Kong" userId="5f759f385732b058" providerId="LiveId" clId="{7FEEA5E5-4839-4B7A-A6D7-E86C3C3F9628}" dt="2024-03-15T19:06:51.142" v="3644"/>
        <pc:sldMkLst>
          <pc:docMk/>
          <pc:sldMk cId="0" sldId="335"/>
        </pc:sldMkLst>
      </pc:sldChg>
      <pc:sldChg chg="modTransition">
        <pc:chgData name="Hilbert Kong" userId="5f759f385732b058" providerId="LiveId" clId="{7FEEA5E5-4839-4B7A-A6D7-E86C3C3F9628}" dt="2024-03-15T19:06:51.142" v="3644"/>
        <pc:sldMkLst>
          <pc:docMk/>
          <pc:sldMk cId="0" sldId="336"/>
        </pc:sldMkLst>
      </pc:sldChg>
      <pc:sldChg chg="modTransition">
        <pc:chgData name="Hilbert Kong" userId="5f759f385732b058" providerId="LiveId" clId="{7FEEA5E5-4839-4B7A-A6D7-E86C3C3F9628}" dt="2024-03-15T19:06:51.142" v="3644"/>
        <pc:sldMkLst>
          <pc:docMk/>
          <pc:sldMk cId="1100349739" sldId="338"/>
        </pc:sldMkLst>
      </pc:sldChg>
      <pc:sldChg chg="modTransition">
        <pc:chgData name="Hilbert Kong" userId="5f759f385732b058" providerId="LiveId" clId="{7FEEA5E5-4839-4B7A-A6D7-E86C3C3F9628}" dt="2024-03-15T19:06:51.142" v="3644"/>
        <pc:sldMkLst>
          <pc:docMk/>
          <pc:sldMk cId="2304887234" sldId="339"/>
        </pc:sldMkLst>
      </pc:sldChg>
      <pc:sldChg chg="modTransition">
        <pc:chgData name="Hilbert Kong" userId="5f759f385732b058" providerId="LiveId" clId="{7FEEA5E5-4839-4B7A-A6D7-E86C3C3F9628}" dt="2024-03-15T19:06:51.142" v="3644"/>
        <pc:sldMkLst>
          <pc:docMk/>
          <pc:sldMk cId="0" sldId="343"/>
        </pc:sldMkLst>
      </pc:sldChg>
      <pc:sldChg chg="modTransition">
        <pc:chgData name="Hilbert Kong" userId="5f759f385732b058" providerId="LiveId" clId="{7FEEA5E5-4839-4B7A-A6D7-E86C3C3F9628}" dt="2024-03-15T19:06:51.142" v="3644"/>
        <pc:sldMkLst>
          <pc:docMk/>
          <pc:sldMk cId="0" sldId="369"/>
        </pc:sldMkLst>
      </pc:sldChg>
      <pc:sldChg chg="modTransition">
        <pc:chgData name="Hilbert Kong" userId="5f759f385732b058" providerId="LiveId" clId="{7FEEA5E5-4839-4B7A-A6D7-E86C3C3F9628}" dt="2024-03-15T19:06:51.142" v="3644"/>
        <pc:sldMkLst>
          <pc:docMk/>
          <pc:sldMk cId="0" sldId="397"/>
        </pc:sldMkLst>
      </pc:sldChg>
      <pc:sldChg chg="modTransition">
        <pc:chgData name="Hilbert Kong" userId="5f759f385732b058" providerId="LiveId" clId="{7FEEA5E5-4839-4B7A-A6D7-E86C3C3F9628}" dt="2024-03-15T19:06:51.142" v="3644"/>
        <pc:sldMkLst>
          <pc:docMk/>
          <pc:sldMk cId="0" sldId="398"/>
        </pc:sldMkLst>
      </pc:sldChg>
      <pc:sldChg chg="modSp mod modTransition">
        <pc:chgData name="Hilbert Kong" userId="5f759f385732b058" providerId="LiveId" clId="{7FEEA5E5-4839-4B7A-A6D7-E86C3C3F9628}" dt="2024-03-15T19:06:51.142" v="3644"/>
        <pc:sldMkLst>
          <pc:docMk/>
          <pc:sldMk cId="0" sldId="399"/>
        </pc:sldMkLst>
        <pc:spChg chg="mod">
          <ac:chgData name="Hilbert Kong" userId="5f759f385732b058" providerId="LiveId" clId="{7FEEA5E5-4839-4B7A-A6D7-E86C3C3F9628}" dt="2024-03-15T18:23:10.503" v="3643" actId="2711"/>
          <ac:spMkLst>
            <pc:docMk/>
            <pc:sldMk cId="0" sldId="399"/>
            <ac:spMk id="10" creationId="{00000000-0000-0000-0000-000000000000}"/>
          </ac:spMkLst>
        </pc:spChg>
      </pc:sldChg>
      <pc:sldChg chg="modTransition">
        <pc:chgData name="Hilbert Kong" userId="5f759f385732b058" providerId="LiveId" clId="{7FEEA5E5-4839-4B7A-A6D7-E86C3C3F9628}" dt="2024-03-15T19:06:51.142" v="3644"/>
        <pc:sldMkLst>
          <pc:docMk/>
          <pc:sldMk cId="0" sldId="400"/>
        </pc:sldMkLst>
      </pc:sldChg>
      <pc:sldChg chg="modTransition">
        <pc:chgData name="Hilbert Kong" userId="5f759f385732b058" providerId="LiveId" clId="{7FEEA5E5-4839-4B7A-A6D7-E86C3C3F9628}" dt="2024-03-15T19:06:51.142" v="3644"/>
        <pc:sldMkLst>
          <pc:docMk/>
          <pc:sldMk cId="0" sldId="447"/>
        </pc:sldMkLst>
      </pc:sldChg>
      <pc:sldChg chg="modSp mod modTransition">
        <pc:chgData name="Hilbert Kong" userId="5f759f385732b058" providerId="LiveId" clId="{7FEEA5E5-4839-4B7A-A6D7-E86C3C3F9628}" dt="2024-03-15T19:06:51.142" v="3644"/>
        <pc:sldMkLst>
          <pc:docMk/>
          <pc:sldMk cId="0" sldId="461"/>
        </pc:sldMkLst>
        <pc:spChg chg="mod">
          <ac:chgData name="Hilbert Kong" userId="5f759f385732b058" providerId="LiveId" clId="{7FEEA5E5-4839-4B7A-A6D7-E86C3C3F9628}" dt="2024-03-15T15:52:42.243" v="1944" actId="2711"/>
          <ac:spMkLst>
            <pc:docMk/>
            <pc:sldMk cId="0" sldId="461"/>
            <ac:spMk id="2" creationId="{00000000-0000-0000-0000-000000000000}"/>
          </ac:spMkLst>
        </pc:spChg>
        <pc:spChg chg="mod">
          <ac:chgData name="Hilbert Kong" userId="5f759f385732b058" providerId="LiveId" clId="{7FEEA5E5-4839-4B7A-A6D7-E86C3C3F9628}" dt="2024-03-14T17:54:42.803" v="88" actId="20577"/>
          <ac:spMkLst>
            <pc:docMk/>
            <pc:sldMk cId="0" sldId="461"/>
            <ac:spMk id="213" creationId="{00000000-0000-0000-0000-000000000000}"/>
          </ac:spMkLst>
        </pc:spChg>
      </pc:sldChg>
      <pc:sldChg chg="addSp delSp modSp mod modTransition">
        <pc:chgData name="Hilbert Kong" userId="5f759f385732b058" providerId="LiveId" clId="{7FEEA5E5-4839-4B7A-A6D7-E86C3C3F9628}" dt="2024-03-15T19:06:51.142" v="3644"/>
        <pc:sldMkLst>
          <pc:docMk/>
          <pc:sldMk cId="0" sldId="462"/>
        </pc:sldMkLst>
        <pc:spChg chg="del">
          <ac:chgData name="Hilbert Kong" userId="5f759f385732b058" providerId="LiveId" clId="{7FEEA5E5-4839-4B7A-A6D7-E86C3C3F9628}" dt="2024-03-15T15:51:39.525" v="1910" actId="478"/>
          <ac:spMkLst>
            <pc:docMk/>
            <pc:sldMk cId="0" sldId="462"/>
            <ac:spMk id="3" creationId="{00000000-0000-0000-0000-000000000000}"/>
          </ac:spMkLst>
        </pc:spChg>
        <pc:spChg chg="del">
          <ac:chgData name="Hilbert Kong" userId="5f759f385732b058" providerId="LiveId" clId="{7FEEA5E5-4839-4B7A-A6D7-E86C3C3F9628}" dt="2024-03-15T15:51:39.525" v="1910" actId="478"/>
          <ac:spMkLst>
            <pc:docMk/>
            <pc:sldMk cId="0" sldId="462"/>
            <ac:spMk id="4" creationId="{00000000-0000-0000-0000-000000000000}"/>
          </ac:spMkLst>
        </pc:spChg>
        <pc:spChg chg="del">
          <ac:chgData name="Hilbert Kong" userId="5f759f385732b058" providerId="LiveId" clId="{7FEEA5E5-4839-4B7A-A6D7-E86C3C3F9628}" dt="2024-03-15T15:51:39.525" v="1910" actId="478"/>
          <ac:spMkLst>
            <pc:docMk/>
            <pc:sldMk cId="0" sldId="462"/>
            <ac:spMk id="5" creationId="{00000000-0000-0000-0000-000000000000}"/>
          </ac:spMkLst>
        </pc:spChg>
        <pc:spChg chg="del">
          <ac:chgData name="Hilbert Kong" userId="5f759f385732b058" providerId="LiveId" clId="{7FEEA5E5-4839-4B7A-A6D7-E86C3C3F9628}" dt="2024-03-15T15:51:39.525" v="1910" actId="478"/>
          <ac:spMkLst>
            <pc:docMk/>
            <pc:sldMk cId="0" sldId="462"/>
            <ac:spMk id="6" creationId="{00000000-0000-0000-0000-000000000000}"/>
          </ac:spMkLst>
        </pc:spChg>
        <pc:spChg chg="del">
          <ac:chgData name="Hilbert Kong" userId="5f759f385732b058" providerId="LiveId" clId="{7FEEA5E5-4839-4B7A-A6D7-E86C3C3F9628}" dt="2024-03-15T15:51:39.525" v="1910" actId="478"/>
          <ac:spMkLst>
            <pc:docMk/>
            <pc:sldMk cId="0" sldId="462"/>
            <ac:spMk id="7" creationId="{00000000-0000-0000-0000-000000000000}"/>
          </ac:spMkLst>
        </pc:spChg>
        <pc:spChg chg="del">
          <ac:chgData name="Hilbert Kong" userId="5f759f385732b058" providerId="LiveId" clId="{7FEEA5E5-4839-4B7A-A6D7-E86C3C3F9628}" dt="2024-03-15T15:51:39.525" v="1910" actId="478"/>
          <ac:spMkLst>
            <pc:docMk/>
            <pc:sldMk cId="0" sldId="462"/>
            <ac:spMk id="8" creationId="{00000000-0000-0000-0000-000000000000}"/>
          </ac:spMkLst>
        </pc:spChg>
        <pc:spChg chg="del">
          <ac:chgData name="Hilbert Kong" userId="5f759f385732b058" providerId="LiveId" clId="{7FEEA5E5-4839-4B7A-A6D7-E86C3C3F9628}" dt="2024-03-15T15:51:39.525" v="1910" actId="478"/>
          <ac:spMkLst>
            <pc:docMk/>
            <pc:sldMk cId="0" sldId="462"/>
            <ac:spMk id="9" creationId="{00000000-0000-0000-0000-000000000000}"/>
          </ac:spMkLst>
        </pc:spChg>
        <pc:spChg chg="del">
          <ac:chgData name="Hilbert Kong" userId="5f759f385732b058" providerId="LiveId" clId="{7FEEA5E5-4839-4B7A-A6D7-E86C3C3F9628}" dt="2024-03-15T15:51:39.525" v="1910" actId="478"/>
          <ac:spMkLst>
            <pc:docMk/>
            <pc:sldMk cId="0" sldId="462"/>
            <ac:spMk id="10" creationId="{00000000-0000-0000-0000-000000000000}"/>
          </ac:spMkLst>
        </pc:spChg>
        <pc:spChg chg="add mod">
          <ac:chgData name="Hilbert Kong" userId="5f759f385732b058" providerId="LiveId" clId="{7FEEA5E5-4839-4B7A-A6D7-E86C3C3F9628}" dt="2024-03-15T15:53:58.259" v="1968" actId="20577"/>
          <ac:spMkLst>
            <pc:docMk/>
            <pc:sldMk cId="0" sldId="462"/>
            <ac:spMk id="12" creationId="{B1CC2486-FD41-F42B-79FF-8F5FB5FC04FE}"/>
          </ac:spMkLst>
        </pc:spChg>
        <pc:spChg chg="add mod">
          <ac:chgData name="Hilbert Kong" userId="5f759f385732b058" providerId="LiveId" clId="{7FEEA5E5-4839-4B7A-A6D7-E86C3C3F9628}" dt="2024-03-15T15:59:48.188" v="2096" actId="1076"/>
          <ac:spMkLst>
            <pc:docMk/>
            <pc:sldMk cId="0" sldId="462"/>
            <ac:spMk id="14" creationId="{D36C3505-4417-4D6B-76D3-96E9CBB4C7AA}"/>
          </ac:spMkLst>
        </pc:spChg>
        <pc:spChg chg="mod">
          <ac:chgData name="Hilbert Kong" userId="5f759f385732b058" providerId="LiveId" clId="{7FEEA5E5-4839-4B7A-A6D7-E86C3C3F9628}" dt="2024-03-15T15:54:03.852" v="1970"/>
          <ac:spMkLst>
            <pc:docMk/>
            <pc:sldMk cId="0" sldId="462"/>
            <ac:spMk id="213" creationId="{00000000-0000-0000-0000-000000000000}"/>
          </ac:spMkLst>
        </pc:spChg>
        <pc:picChg chg="del">
          <ac:chgData name="Hilbert Kong" userId="5f759f385732b058" providerId="LiveId" clId="{7FEEA5E5-4839-4B7A-A6D7-E86C3C3F9628}" dt="2024-03-15T15:51:40.915" v="1911" actId="478"/>
          <ac:picMkLst>
            <pc:docMk/>
            <pc:sldMk cId="0" sldId="462"/>
            <ac:picMk id="2" creationId="{00000000-0000-0000-0000-000000000000}"/>
          </ac:picMkLst>
        </pc:picChg>
        <pc:picChg chg="del">
          <ac:chgData name="Hilbert Kong" userId="5f759f385732b058" providerId="LiveId" clId="{7FEEA5E5-4839-4B7A-A6D7-E86C3C3F9628}" dt="2024-03-15T15:51:39.525" v="1910" actId="478"/>
          <ac:picMkLst>
            <pc:docMk/>
            <pc:sldMk cId="0" sldId="462"/>
            <ac:picMk id="11" creationId="{00000000-0000-0000-0000-000000000000}"/>
          </ac:picMkLst>
        </pc:picChg>
        <pc:picChg chg="add mod">
          <ac:chgData name="Hilbert Kong" userId="5f759f385732b058" providerId="LiveId" clId="{7FEEA5E5-4839-4B7A-A6D7-E86C3C3F9628}" dt="2024-03-15T15:56:19.360" v="1976" actId="1076"/>
          <ac:picMkLst>
            <pc:docMk/>
            <pc:sldMk cId="0" sldId="462"/>
            <ac:picMk id="13" creationId="{D5B544A1-48C2-FD76-86CC-44FB6D551444}"/>
          </ac:picMkLst>
        </pc:picChg>
      </pc:sldChg>
      <pc:sldChg chg="modSp mod modTransition">
        <pc:chgData name="Hilbert Kong" userId="5f759f385732b058" providerId="LiveId" clId="{7FEEA5E5-4839-4B7A-A6D7-E86C3C3F9628}" dt="2024-03-15T19:06:51.142" v="3644"/>
        <pc:sldMkLst>
          <pc:docMk/>
          <pc:sldMk cId="0" sldId="463"/>
        </pc:sldMkLst>
        <pc:spChg chg="mod">
          <ac:chgData name="Hilbert Kong" userId="5f759f385732b058" providerId="LiveId" clId="{7FEEA5E5-4839-4B7A-A6D7-E86C3C3F9628}" dt="2024-03-15T16:27:33.582" v="2811" actId="20577"/>
          <ac:spMkLst>
            <pc:docMk/>
            <pc:sldMk cId="0" sldId="463"/>
            <ac:spMk id="5" creationId="{00000000-0000-0000-0000-000000000000}"/>
          </ac:spMkLst>
        </pc:spChg>
        <pc:spChg chg="mod">
          <ac:chgData name="Hilbert Kong" userId="5f759f385732b058" providerId="LiveId" clId="{7FEEA5E5-4839-4B7A-A6D7-E86C3C3F9628}" dt="2024-03-15T15:42:40.140" v="1908" actId="20577"/>
          <ac:spMkLst>
            <pc:docMk/>
            <pc:sldMk cId="0" sldId="463"/>
            <ac:spMk id="213" creationId="{00000000-0000-0000-0000-000000000000}"/>
          </ac:spMkLst>
        </pc:spChg>
      </pc:sldChg>
      <pc:sldChg chg="addSp delSp modSp mod modTransition delAnim">
        <pc:chgData name="Hilbert Kong" userId="5f759f385732b058" providerId="LiveId" clId="{7FEEA5E5-4839-4B7A-A6D7-E86C3C3F9628}" dt="2024-03-15T19:06:51.142" v="3644"/>
        <pc:sldMkLst>
          <pc:docMk/>
          <pc:sldMk cId="0" sldId="466"/>
        </pc:sldMkLst>
        <pc:spChg chg="add mod">
          <ac:chgData name="Hilbert Kong" userId="5f759f385732b058" providerId="LiveId" clId="{7FEEA5E5-4839-4B7A-A6D7-E86C3C3F9628}" dt="2024-03-14T19:29:19.693" v="622"/>
          <ac:spMkLst>
            <pc:docMk/>
            <pc:sldMk cId="0" sldId="466"/>
            <ac:spMk id="2" creationId="{C514C699-3D9E-544A-38A9-8A527834C2BA}"/>
          </ac:spMkLst>
        </pc:spChg>
        <pc:spChg chg="del">
          <ac:chgData name="Hilbert Kong" userId="5f759f385732b058" providerId="LiveId" clId="{7FEEA5E5-4839-4B7A-A6D7-E86C3C3F9628}" dt="2024-03-14T18:09:36.554" v="445" actId="478"/>
          <ac:spMkLst>
            <pc:docMk/>
            <pc:sldMk cId="0" sldId="466"/>
            <ac:spMk id="4" creationId="{00000000-0000-0000-0000-000000000000}"/>
          </ac:spMkLst>
        </pc:spChg>
        <pc:spChg chg="add mod">
          <ac:chgData name="Hilbert Kong" userId="5f759f385732b058" providerId="LiveId" clId="{7FEEA5E5-4839-4B7A-A6D7-E86C3C3F9628}" dt="2024-03-15T08:57:53.770" v="629" actId="2711"/>
          <ac:spMkLst>
            <pc:docMk/>
            <pc:sldMk cId="0" sldId="466"/>
            <ac:spMk id="10" creationId="{4C411693-EAEF-CE1C-93AE-09A01D7BBE22}"/>
          </ac:spMkLst>
        </pc:spChg>
        <pc:spChg chg="del">
          <ac:chgData name="Hilbert Kong" userId="5f759f385732b058" providerId="LiveId" clId="{7FEEA5E5-4839-4B7A-A6D7-E86C3C3F9628}" dt="2024-03-14T18:09:36.554" v="445" actId="478"/>
          <ac:spMkLst>
            <pc:docMk/>
            <pc:sldMk cId="0" sldId="466"/>
            <ac:spMk id="13" creationId="{00000000-0000-0000-0000-000000000000}"/>
          </ac:spMkLst>
        </pc:spChg>
        <pc:spChg chg="mod">
          <ac:chgData name="Hilbert Kong" userId="5f759f385732b058" providerId="LiveId" clId="{7FEEA5E5-4839-4B7A-A6D7-E86C3C3F9628}" dt="2024-03-14T18:09:32.800" v="444"/>
          <ac:spMkLst>
            <pc:docMk/>
            <pc:sldMk cId="0" sldId="466"/>
            <ac:spMk id="213" creationId="{00000000-0000-0000-0000-000000000000}"/>
          </ac:spMkLst>
        </pc:spChg>
        <pc:picChg chg="del">
          <ac:chgData name="Hilbert Kong" userId="5f759f385732b058" providerId="LiveId" clId="{7FEEA5E5-4839-4B7A-A6D7-E86C3C3F9628}" dt="2024-03-14T18:09:36.554" v="445" actId="478"/>
          <ac:picMkLst>
            <pc:docMk/>
            <pc:sldMk cId="0" sldId="466"/>
            <ac:picMk id="5" creationId="{00000000-0000-0000-0000-000000000000}"/>
          </ac:picMkLst>
        </pc:picChg>
        <pc:picChg chg="del">
          <ac:chgData name="Hilbert Kong" userId="5f759f385732b058" providerId="LiveId" clId="{7FEEA5E5-4839-4B7A-A6D7-E86C3C3F9628}" dt="2024-03-14T18:09:36.554" v="445" actId="478"/>
          <ac:picMkLst>
            <pc:docMk/>
            <pc:sldMk cId="0" sldId="466"/>
            <ac:picMk id="6" creationId="{00000000-0000-0000-0000-000000000000}"/>
          </ac:picMkLst>
        </pc:picChg>
        <pc:picChg chg="add mod">
          <ac:chgData name="Hilbert Kong" userId="5f759f385732b058" providerId="LiveId" clId="{7FEEA5E5-4839-4B7A-A6D7-E86C3C3F9628}" dt="2024-03-14T19:29:01.269" v="616" actId="1076"/>
          <ac:picMkLst>
            <pc:docMk/>
            <pc:sldMk cId="0" sldId="466"/>
            <ac:picMk id="7" creationId="{AD451E06-1FCC-4521-2FF5-A296E95DEF70}"/>
          </ac:picMkLst>
        </pc:picChg>
        <pc:picChg chg="add mod">
          <ac:chgData name="Hilbert Kong" userId="5f759f385732b058" providerId="LiveId" clId="{7FEEA5E5-4839-4B7A-A6D7-E86C3C3F9628}" dt="2024-03-14T19:29:04.004" v="617" actId="1076"/>
          <ac:picMkLst>
            <pc:docMk/>
            <pc:sldMk cId="0" sldId="466"/>
            <ac:picMk id="9" creationId="{36AFBF48-0894-7096-9094-BC05EAE198C4}"/>
          </ac:picMkLst>
        </pc:picChg>
      </pc:sldChg>
      <pc:sldChg chg="del">
        <pc:chgData name="Hilbert Kong" userId="5f759f385732b058" providerId="LiveId" clId="{7FEEA5E5-4839-4B7A-A6D7-E86C3C3F9628}" dt="2024-03-14T17:48:37.982" v="0" actId="47"/>
        <pc:sldMkLst>
          <pc:docMk/>
          <pc:sldMk cId="0" sldId="513"/>
        </pc:sldMkLst>
      </pc:sldChg>
      <pc:sldChg chg="del">
        <pc:chgData name="Hilbert Kong" userId="5f759f385732b058" providerId="LiveId" clId="{7FEEA5E5-4839-4B7A-A6D7-E86C3C3F9628}" dt="2024-03-14T17:52:18.070" v="55" actId="47"/>
        <pc:sldMkLst>
          <pc:docMk/>
          <pc:sldMk cId="1077697497" sldId="514"/>
        </pc:sldMkLst>
      </pc:sldChg>
      <pc:sldChg chg="modTransition">
        <pc:chgData name="Hilbert Kong" userId="5f759f385732b058" providerId="LiveId" clId="{7FEEA5E5-4839-4B7A-A6D7-E86C3C3F9628}" dt="2024-03-15T19:06:51.142" v="3644"/>
        <pc:sldMkLst>
          <pc:docMk/>
          <pc:sldMk cId="3204045144" sldId="515"/>
        </pc:sldMkLst>
      </pc:sldChg>
      <pc:sldChg chg="modTransition">
        <pc:chgData name="Hilbert Kong" userId="5f759f385732b058" providerId="LiveId" clId="{7FEEA5E5-4839-4B7A-A6D7-E86C3C3F9628}" dt="2024-03-15T19:06:51.142" v="3644"/>
        <pc:sldMkLst>
          <pc:docMk/>
          <pc:sldMk cId="0" sldId="516"/>
        </pc:sldMkLst>
      </pc:sldChg>
      <pc:sldChg chg="del">
        <pc:chgData name="Hilbert Kong" userId="5f759f385732b058" providerId="LiveId" clId="{7FEEA5E5-4839-4B7A-A6D7-E86C3C3F9628}" dt="2024-03-14T17:48:37.982" v="0" actId="47"/>
        <pc:sldMkLst>
          <pc:docMk/>
          <pc:sldMk cId="3320158391" sldId="517"/>
        </pc:sldMkLst>
      </pc:sldChg>
      <pc:sldChg chg="modSp mod modTransition">
        <pc:chgData name="Hilbert Kong" userId="5f759f385732b058" providerId="LiveId" clId="{7FEEA5E5-4839-4B7A-A6D7-E86C3C3F9628}" dt="2024-03-15T19:06:51.142" v="3644"/>
        <pc:sldMkLst>
          <pc:docMk/>
          <pc:sldMk cId="0" sldId="518"/>
        </pc:sldMkLst>
        <pc:spChg chg="mod">
          <ac:chgData name="Hilbert Kong" userId="5f759f385732b058" providerId="LiveId" clId="{7FEEA5E5-4839-4B7A-A6D7-E86C3C3F9628}" dt="2024-03-15T17:10:44.407" v="3062" actId="207"/>
          <ac:spMkLst>
            <pc:docMk/>
            <pc:sldMk cId="0" sldId="518"/>
            <ac:spMk id="14" creationId="{00000000-0000-0000-0000-000000000000}"/>
          </ac:spMkLst>
        </pc:spChg>
        <pc:spChg chg="mod">
          <ac:chgData name="Hilbert Kong" userId="5f759f385732b058" providerId="LiveId" clId="{7FEEA5E5-4839-4B7A-A6D7-E86C3C3F9628}" dt="2024-03-14T17:51:01.708" v="44" actId="20577"/>
          <ac:spMkLst>
            <pc:docMk/>
            <pc:sldMk cId="0" sldId="518"/>
            <ac:spMk id="213" creationId="{00000000-0000-0000-0000-000000000000}"/>
          </ac:spMkLst>
        </pc:spChg>
      </pc:sldChg>
      <pc:sldChg chg="del">
        <pc:chgData name="Hilbert Kong" userId="5f759f385732b058" providerId="LiveId" clId="{7FEEA5E5-4839-4B7A-A6D7-E86C3C3F9628}" dt="2024-03-14T17:48:37.982" v="0" actId="47"/>
        <pc:sldMkLst>
          <pc:docMk/>
          <pc:sldMk cId="266216462" sldId="520"/>
        </pc:sldMkLst>
      </pc:sldChg>
      <pc:sldChg chg="del">
        <pc:chgData name="Hilbert Kong" userId="5f759f385732b058" providerId="LiveId" clId="{7FEEA5E5-4839-4B7A-A6D7-E86C3C3F9628}" dt="2024-03-14T17:48:37.982" v="0" actId="47"/>
        <pc:sldMkLst>
          <pc:docMk/>
          <pc:sldMk cId="2281498983" sldId="521"/>
        </pc:sldMkLst>
      </pc:sldChg>
      <pc:sldChg chg="del">
        <pc:chgData name="Hilbert Kong" userId="5f759f385732b058" providerId="LiveId" clId="{7FEEA5E5-4839-4B7A-A6D7-E86C3C3F9628}" dt="2024-03-14T17:48:37.982" v="0" actId="47"/>
        <pc:sldMkLst>
          <pc:docMk/>
          <pc:sldMk cId="913902539" sldId="522"/>
        </pc:sldMkLst>
      </pc:sldChg>
      <pc:sldChg chg="del">
        <pc:chgData name="Hilbert Kong" userId="5f759f385732b058" providerId="LiveId" clId="{7FEEA5E5-4839-4B7A-A6D7-E86C3C3F9628}" dt="2024-03-14T17:48:37.982" v="0" actId="47"/>
        <pc:sldMkLst>
          <pc:docMk/>
          <pc:sldMk cId="771126589" sldId="523"/>
        </pc:sldMkLst>
      </pc:sldChg>
      <pc:sldChg chg="del">
        <pc:chgData name="Hilbert Kong" userId="5f759f385732b058" providerId="LiveId" clId="{7FEEA5E5-4839-4B7A-A6D7-E86C3C3F9628}" dt="2024-03-14T17:48:37.982" v="0" actId="47"/>
        <pc:sldMkLst>
          <pc:docMk/>
          <pc:sldMk cId="4158484464" sldId="524"/>
        </pc:sldMkLst>
      </pc:sldChg>
      <pc:sldChg chg="del">
        <pc:chgData name="Hilbert Kong" userId="5f759f385732b058" providerId="LiveId" clId="{7FEEA5E5-4839-4B7A-A6D7-E86C3C3F9628}" dt="2024-03-14T17:48:37.982" v="0" actId="47"/>
        <pc:sldMkLst>
          <pc:docMk/>
          <pc:sldMk cId="2253976608" sldId="525"/>
        </pc:sldMkLst>
      </pc:sldChg>
      <pc:sldChg chg="modTransition">
        <pc:chgData name="Hilbert Kong" userId="5f759f385732b058" providerId="LiveId" clId="{7FEEA5E5-4839-4B7A-A6D7-E86C3C3F9628}" dt="2024-03-15T19:06:51.142" v="3644"/>
        <pc:sldMkLst>
          <pc:docMk/>
          <pc:sldMk cId="425025964" sldId="526"/>
        </pc:sldMkLst>
      </pc:sldChg>
      <pc:sldChg chg="del">
        <pc:chgData name="Hilbert Kong" userId="5f759f385732b058" providerId="LiveId" clId="{7FEEA5E5-4839-4B7A-A6D7-E86C3C3F9628}" dt="2024-03-14T17:48:37.982" v="0" actId="47"/>
        <pc:sldMkLst>
          <pc:docMk/>
          <pc:sldMk cId="2475773067" sldId="527"/>
        </pc:sldMkLst>
      </pc:sldChg>
      <pc:sldChg chg="del">
        <pc:chgData name="Hilbert Kong" userId="5f759f385732b058" providerId="LiveId" clId="{7FEEA5E5-4839-4B7A-A6D7-E86C3C3F9628}" dt="2024-03-14T17:48:37.982" v="0" actId="47"/>
        <pc:sldMkLst>
          <pc:docMk/>
          <pc:sldMk cId="1731265948" sldId="528"/>
        </pc:sldMkLst>
      </pc:sldChg>
      <pc:sldChg chg="del">
        <pc:chgData name="Hilbert Kong" userId="5f759f385732b058" providerId="LiveId" clId="{7FEEA5E5-4839-4B7A-A6D7-E86C3C3F9628}" dt="2024-03-14T17:48:37.982" v="0" actId="47"/>
        <pc:sldMkLst>
          <pc:docMk/>
          <pc:sldMk cId="1742720789" sldId="529"/>
        </pc:sldMkLst>
      </pc:sldChg>
      <pc:sldChg chg="del">
        <pc:chgData name="Hilbert Kong" userId="5f759f385732b058" providerId="LiveId" clId="{7FEEA5E5-4839-4B7A-A6D7-E86C3C3F9628}" dt="2024-03-14T17:48:37.982" v="0" actId="47"/>
        <pc:sldMkLst>
          <pc:docMk/>
          <pc:sldMk cId="2210964292" sldId="530"/>
        </pc:sldMkLst>
      </pc:sldChg>
      <pc:sldChg chg="addSp delSp modSp mod modTransition">
        <pc:chgData name="Hilbert Kong" userId="5f759f385732b058" providerId="LiveId" clId="{7FEEA5E5-4839-4B7A-A6D7-E86C3C3F9628}" dt="2024-03-15T19:06:51.142" v="3644"/>
        <pc:sldMkLst>
          <pc:docMk/>
          <pc:sldMk cId="0" sldId="531"/>
        </pc:sldMkLst>
        <pc:spChg chg="add del mod">
          <ac:chgData name="Hilbert Kong" userId="5f759f385732b058" providerId="LiveId" clId="{7FEEA5E5-4839-4B7A-A6D7-E86C3C3F9628}" dt="2024-03-15T18:22:44.138" v="3641" actId="1076"/>
          <ac:spMkLst>
            <pc:docMk/>
            <pc:sldMk cId="0" sldId="531"/>
            <ac:spMk id="5" creationId="{974F4E12-FC08-EC35-2BF1-4BCF496BAC72}"/>
          </ac:spMkLst>
        </pc:spChg>
        <pc:picChg chg="del">
          <ac:chgData name="Hilbert Kong" userId="5f759f385732b058" providerId="LiveId" clId="{7FEEA5E5-4839-4B7A-A6D7-E86C3C3F9628}" dt="2024-03-15T18:10:50.117" v="3608" actId="478"/>
          <ac:picMkLst>
            <pc:docMk/>
            <pc:sldMk cId="0" sldId="531"/>
            <ac:picMk id="3" creationId="{00000000-0000-0000-0000-000000000000}"/>
          </ac:picMkLst>
        </pc:picChg>
        <pc:picChg chg="del">
          <ac:chgData name="Hilbert Kong" userId="5f759f385732b058" providerId="LiveId" clId="{7FEEA5E5-4839-4B7A-A6D7-E86C3C3F9628}" dt="2024-03-15T18:10:56.465" v="3611" actId="478"/>
          <ac:picMkLst>
            <pc:docMk/>
            <pc:sldMk cId="0" sldId="531"/>
            <ac:picMk id="4" creationId="{E1B41A11-7B3C-3D3B-49A0-788AF86783BB}"/>
          </ac:picMkLst>
        </pc:picChg>
        <pc:picChg chg="add mod">
          <ac:chgData name="Hilbert Kong" userId="5f759f385732b058" providerId="LiveId" clId="{7FEEA5E5-4839-4B7A-A6D7-E86C3C3F9628}" dt="2024-03-15T18:21:58.169" v="3617" actId="1076"/>
          <ac:picMkLst>
            <pc:docMk/>
            <pc:sldMk cId="0" sldId="531"/>
            <ac:picMk id="6" creationId="{999EB96C-90B7-E173-323A-223E43E579AF}"/>
          </ac:picMkLst>
        </pc:picChg>
      </pc:sldChg>
      <pc:sldChg chg="del">
        <pc:chgData name="Hilbert Kong" userId="5f759f385732b058" providerId="LiveId" clId="{7FEEA5E5-4839-4B7A-A6D7-E86C3C3F9628}" dt="2024-03-14T17:48:37.982" v="0" actId="47"/>
        <pc:sldMkLst>
          <pc:docMk/>
          <pc:sldMk cId="1938670718" sldId="532"/>
        </pc:sldMkLst>
      </pc:sldChg>
      <pc:sldChg chg="del">
        <pc:chgData name="Hilbert Kong" userId="5f759f385732b058" providerId="LiveId" clId="{7FEEA5E5-4839-4B7A-A6D7-E86C3C3F9628}" dt="2024-03-14T17:48:37.982" v="0" actId="47"/>
        <pc:sldMkLst>
          <pc:docMk/>
          <pc:sldMk cId="3353677665" sldId="533"/>
        </pc:sldMkLst>
      </pc:sldChg>
      <pc:sldChg chg="del">
        <pc:chgData name="Hilbert Kong" userId="5f759f385732b058" providerId="LiveId" clId="{7FEEA5E5-4839-4B7A-A6D7-E86C3C3F9628}" dt="2024-03-14T17:48:37.982" v="0" actId="47"/>
        <pc:sldMkLst>
          <pc:docMk/>
          <pc:sldMk cId="153031718" sldId="534"/>
        </pc:sldMkLst>
      </pc:sldChg>
      <pc:sldChg chg="del">
        <pc:chgData name="Hilbert Kong" userId="5f759f385732b058" providerId="LiveId" clId="{7FEEA5E5-4839-4B7A-A6D7-E86C3C3F9628}" dt="2024-03-14T17:48:37.982" v="0" actId="47"/>
        <pc:sldMkLst>
          <pc:docMk/>
          <pc:sldMk cId="489667489" sldId="535"/>
        </pc:sldMkLst>
      </pc:sldChg>
      <pc:sldChg chg="del">
        <pc:chgData name="Hilbert Kong" userId="5f759f385732b058" providerId="LiveId" clId="{7FEEA5E5-4839-4B7A-A6D7-E86C3C3F9628}" dt="2024-03-14T17:48:37.982" v="0" actId="47"/>
        <pc:sldMkLst>
          <pc:docMk/>
          <pc:sldMk cId="1193550181" sldId="536"/>
        </pc:sldMkLst>
      </pc:sldChg>
      <pc:sldChg chg="del">
        <pc:chgData name="Hilbert Kong" userId="5f759f385732b058" providerId="LiveId" clId="{7FEEA5E5-4839-4B7A-A6D7-E86C3C3F9628}" dt="2024-03-14T17:48:37.982" v="0" actId="47"/>
        <pc:sldMkLst>
          <pc:docMk/>
          <pc:sldMk cId="896856899" sldId="537"/>
        </pc:sldMkLst>
      </pc:sldChg>
      <pc:sldChg chg="del">
        <pc:chgData name="Hilbert Kong" userId="5f759f385732b058" providerId="LiveId" clId="{7FEEA5E5-4839-4B7A-A6D7-E86C3C3F9628}" dt="2024-03-14T17:48:37.982" v="0" actId="47"/>
        <pc:sldMkLst>
          <pc:docMk/>
          <pc:sldMk cId="4151710039" sldId="539"/>
        </pc:sldMkLst>
      </pc:sldChg>
      <pc:sldChg chg="del">
        <pc:chgData name="Hilbert Kong" userId="5f759f385732b058" providerId="LiveId" clId="{7FEEA5E5-4839-4B7A-A6D7-E86C3C3F9628}" dt="2024-03-14T17:48:37.982" v="0" actId="47"/>
        <pc:sldMkLst>
          <pc:docMk/>
          <pc:sldMk cId="3574467386" sldId="540"/>
        </pc:sldMkLst>
      </pc:sldChg>
      <pc:sldChg chg="del">
        <pc:chgData name="Hilbert Kong" userId="5f759f385732b058" providerId="LiveId" clId="{7FEEA5E5-4839-4B7A-A6D7-E86C3C3F9628}" dt="2024-03-14T17:48:37.982" v="0" actId="47"/>
        <pc:sldMkLst>
          <pc:docMk/>
          <pc:sldMk cId="3508669344" sldId="541"/>
        </pc:sldMkLst>
      </pc:sldChg>
      <pc:sldChg chg="del">
        <pc:chgData name="Hilbert Kong" userId="5f759f385732b058" providerId="LiveId" clId="{7FEEA5E5-4839-4B7A-A6D7-E86C3C3F9628}" dt="2024-03-14T17:48:37.982" v="0" actId="47"/>
        <pc:sldMkLst>
          <pc:docMk/>
          <pc:sldMk cId="1925221805" sldId="542"/>
        </pc:sldMkLst>
      </pc:sldChg>
      <pc:sldChg chg="del">
        <pc:chgData name="Hilbert Kong" userId="5f759f385732b058" providerId="LiveId" clId="{7FEEA5E5-4839-4B7A-A6D7-E86C3C3F9628}" dt="2024-03-14T17:48:37.982" v="0" actId="47"/>
        <pc:sldMkLst>
          <pc:docMk/>
          <pc:sldMk cId="2478012968" sldId="543"/>
        </pc:sldMkLst>
      </pc:sldChg>
      <pc:sldChg chg="del">
        <pc:chgData name="Hilbert Kong" userId="5f759f385732b058" providerId="LiveId" clId="{7FEEA5E5-4839-4B7A-A6D7-E86C3C3F9628}" dt="2024-03-14T17:48:37.982" v="0" actId="47"/>
        <pc:sldMkLst>
          <pc:docMk/>
          <pc:sldMk cId="1096622296" sldId="545"/>
        </pc:sldMkLst>
      </pc:sldChg>
      <pc:sldChg chg="add del">
        <pc:chgData name="Hilbert Kong" userId="5f759f385732b058" providerId="LiveId" clId="{7FEEA5E5-4839-4B7A-A6D7-E86C3C3F9628}" dt="2024-03-15T17:08:50.962" v="3061" actId="47"/>
        <pc:sldMkLst>
          <pc:docMk/>
          <pc:sldMk cId="0" sldId="546"/>
        </pc:sldMkLst>
      </pc:sldChg>
      <pc:sldChg chg="add del">
        <pc:chgData name="Hilbert Kong" userId="5f759f385732b058" providerId="LiveId" clId="{7FEEA5E5-4839-4B7A-A6D7-E86C3C3F9628}" dt="2024-03-15T16:27:00.372" v="2795" actId="47"/>
        <pc:sldMkLst>
          <pc:docMk/>
          <pc:sldMk cId="0" sldId="547"/>
        </pc:sldMkLst>
      </pc:sldChg>
      <pc:sldChg chg="add del">
        <pc:chgData name="Hilbert Kong" userId="5f759f385732b058" providerId="LiveId" clId="{7FEEA5E5-4839-4B7A-A6D7-E86C3C3F9628}" dt="2024-03-15T16:26:58.934" v="2794" actId="47"/>
        <pc:sldMkLst>
          <pc:docMk/>
          <pc:sldMk cId="0" sldId="548"/>
        </pc:sldMkLst>
      </pc:sldChg>
      <pc:sldChg chg="addSp delSp modSp add del mod modTransition">
        <pc:chgData name="Hilbert Kong" userId="5f759f385732b058" providerId="LiveId" clId="{7FEEA5E5-4839-4B7A-A6D7-E86C3C3F9628}" dt="2024-03-15T19:06:51.142" v="3644"/>
        <pc:sldMkLst>
          <pc:docMk/>
          <pc:sldMk cId="0" sldId="549"/>
        </pc:sldMkLst>
        <pc:spChg chg="del">
          <ac:chgData name="Hilbert Kong" userId="5f759f385732b058" providerId="LiveId" clId="{7FEEA5E5-4839-4B7A-A6D7-E86C3C3F9628}" dt="2024-03-15T10:54:33.965" v="1748" actId="478"/>
          <ac:spMkLst>
            <pc:docMk/>
            <pc:sldMk cId="0" sldId="549"/>
            <ac:spMk id="7" creationId="{2601C7FF-7245-C0AD-05D6-7C59A90A4DC7}"/>
          </ac:spMkLst>
        </pc:spChg>
        <pc:spChg chg="mod">
          <ac:chgData name="Hilbert Kong" userId="5f759f385732b058" providerId="LiveId" clId="{7FEEA5E5-4839-4B7A-A6D7-E86C3C3F9628}" dt="2024-03-15T10:55:59.647" v="1906" actId="2711"/>
          <ac:spMkLst>
            <pc:docMk/>
            <pc:sldMk cId="0" sldId="549"/>
            <ac:spMk id="8" creationId="{179459AF-AFB9-98FE-DB9B-E3DD804A1952}"/>
          </ac:spMkLst>
        </pc:spChg>
        <pc:spChg chg="mod">
          <ac:chgData name="Hilbert Kong" userId="5f759f385732b058" providerId="LiveId" clId="{7FEEA5E5-4839-4B7A-A6D7-E86C3C3F9628}" dt="2024-03-15T16:23:14.919" v="2416" actId="20577"/>
          <ac:spMkLst>
            <pc:docMk/>
            <pc:sldMk cId="0" sldId="549"/>
            <ac:spMk id="213" creationId="{00000000-0000-0000-0000-000000000000}"/>
          </ac:spMkLst>
        </pc:spChg>
        <pc:picChg chg="del">
          <ac:chgData name="Hilbert Kong" userId="5f759f385732b058" providerId="LiveId" clId="{7FEEA5E5-4839-4B7A-A6D7-E86C3C3F9628}" dt="2024-03-15T10:54:34.605" v="1749" actId="478"/>
          <ac:picMkLst>
            <pc:docMk/>
            <pc:sldMk cId="0" sldId="549"/>
            <ac:picMk id="3" creationId="{153955F8-B7E9-ADED-3405-4A8CFD5A734D}"/>
          </ac:picMkLst>
        </pc:picChg>
        <pc:picChg chg="add mod">
          <ac:chgData name="Hilbert Kong" userId="5f759f385732b058" providerId="LiveId" clId="{7FEEA5E5-4839-4B7A-A6D7-E86C3C3F9628}" dt="2024-03-15T10:55:47.721" v="1894" actId="14100"/>
          <ac:picMkLst>
            <pc:docMk/>
            <pc:sldMk cId="0" sldId="549"/>
            <ac:picMk id="4" creationId="{FC90AA9C-5015-A973-4352-1D2F3E4A79A6}"/>
          </ac:picMkLst>
        </pc:picChg>
        <pc:picChg chg="del">
          <ac:chgData name="Hilbert Kong" userId="5f759f385732b058" providerId="LiveId" clId="{7FEEA5E5-4839-4B7A-A6D7-E86C3C3F9628}" dt="2024-03-15T10:55:30.778" v="1891" actId="478"/>
          <ac:picMkLst>
            <pc:docMk/>
            <pc:sldMk cId="0" sldId="549"/>
            <ac:picMk id="9" creationId="{A634E6DF-0580-FD38-3613-AEE83FF778E1}"/>
          </ac:picMkLst>
        </pc:picChg>
      </pc:sldChg>
      <pc:sldChg chg="addSp delSp modSp add mod modTransition modAnim">
        <pc:chgData name="Hilbert Kong" userId="5f759f385732b058" providerId="LiveId" clId="{7FEEA5E5-4839-4B7A-A6D7-E86C3C3F9628}" dt="2024-03-15T19:06:51.142" v="3644"/>
        <pc:sldMkLst>
          <pc:docMk/>
          <pc:sldMk cId="2440151417" sldId="550"/>
        </pc:sldMkLst>
        <pc:spChg chg="mod">
          <ac:chgData name="Hilbert Kong" userId="5f759f385732b058" providerId="LiveId" clId="{7FEEA5E5-4839-4B7A-A6D7-E86C3C3F9628}" dt="2024-03-14T18:01:30.040" v="142" actId="1076"/>
          <ac:spMkLst>
            <pc:docMk/>
            <pc:sldMk cId="2440151417" sldId="550"/>
            <ac:spMk id="2" creationId="{00000000-0000-0000-0000-000000000000}"/>
          </ac:spMkLst>
        </pc:spChg>
        <pc:spChg chg="add mod">
          <ac:chgData name="Hilbert Kong" userId="5f759f385732b058" providerId="LiveId" clId="{7FEEA5E5-4839-4B7A-A6D7-E86C3C3F9628}" dt="2024-03-14T18:01:59.764" v="163" actId="1076"/>
          <ac:spMkLst>
            <pc:docMk/>
            <pc:sldMk cId="2440151417" sldId="550"/>
            <ac:spMk id="7" creationId="{7B84E3F5-9D75-DD16-4A38-AA9F1A3CBE59}"/>
          </ac:spMkLst>
        </pc:spChg>
        <pc:spChg chg="add mod">
          <ac:chgData name="Hilbert Kong" userId="5f759f385732b058" providerId="LiveId" clId="{7FEEA5E5-4839-4B7A-A6D7-E86C3C3F9628}" dt="2024-03-14T18:02:22.588" v="178" actId="1076"/>
          <ac:spMkLst>
            <pc:docMk/>
            <pc:sldMk cId="2440151417" sldId="550"/>
            <ac:spMk id="8" creationId="{EE7AD308-A42F-3663-22D5-B8DE78C9F002}"/>
          </ac:spMkLst>
        </pc:spChg>
        <pc:spChg chg="add mod">
          <ac:chgData name="Hilbert Kong" userId="5f759f385732b058" providerId="LiveId" clId="{7FEEA5E5-4839-4B7A-A6D7-E86C3C3F9628}" dt="2024-03-14T18:04:13.321" v="245" actId="1076"/>
          <ac:spMkLst>
            <pc:docMk/>
            <pc:sldMk cId="2440151417" sldId="550"/>
            <ac:spMk id="9" creationId="{9D3375C7-DC1C-ECD9-1735-FB95313036FC}"/>
          </ac:spMkLst>
        </pc:spChg>
        <pc:spChg chg="add mod">
          <ac:chgData name="Hilbert Kong" userId="5f759f385732b058" providerId="LiveId" clId="{7FEEA5E5-4839-4B7A-A6D7-E86C3C3F9628}" dt="2024-03-14T18:04:15.415" v="246" actId="1076"/>
          <ac:spMkLst>
            <pc:docMk/>
            <pc:sldMk cId="2440151417" sldId="550"/>
            <ac:spMk id="10" creationId="{15B03599-65AF-C216-FBE8-58D6840DEC64}"/>
          </ac:spMkLst>
        </pc:spChg>
        <pc:spChg chg="add mod">
          <ac:chgData name="Hilbert Kong" userId="5f759f385732b058" providerId="LiveId" clId="{7FEEA5E5-4839-4B7A-A6D7-E86C3C3F9628}" dt="2024-03-14T18:08:32.058" v="428" actId="115"/>
          <ac:spMkLst>
            <pc:docMk/>
            <pc:sldMk cId="2440151417" sldId="550"/>
            <ac:spMk id="14" creationId="{B9332B40-2519-4074-F81B-9CB862431815}"/>
          </ac:spMkLst>
        </pc:spChg>
        <pc:spChg chg="mod">
          <ac:chgData name="Hilbert Kong" userId="5f759f385732b058" providerId="LiveId" clId="{7FEEA5E5-4839-4B7A-A6D7-E86C3C3F9628}" dt="2024-03-14T17:55:47.113" v="127" actId="2711"/>
          <ac:spMkLst>
            <pc:docMk/>
            <pc:sldMk cId="2440151417" sldId="550"/>
            <ac:spMk id="213" creationId="{00000000-0000-0000-0000-000000000000}"/>
          </ac:spMkLst>
        </pc:spChg>
        <pc:picChg chg="add mod">
          <ac:chgData name="Hilbert Kong" userId="5f759f385732b058" providerId="LiveId" clId="{7FEEA5E5-4839-4B7A-A6D7-E86C3C3F9628}" dt="2024-03-14T18:01:34.713" v="144" actId="1076"/>
          <ac:picMkLst>
            <pc:docMk/>
            <pc:sldMk cId="2440151417" sldId="550"/>
            <ac:picMk id="4" creationId="{56FFBA1F-AB71-5898-7CB8-6C2D8956CF55}"/>
          </ac:picMkLst>
        </pc:picChg>
        <pc:picChg chg="del">
          <ac:chgData name="Hilbert Kong" userId="5f759f385732b058" providerId="LiveId" clId="{7FEEA5E5-4839-4B7A-A6D7-E86C3C3F9628}" dt="2024-03-14T17:55:52.945" v="129" actId="478"/>
          <ac:picMkLst>
            <pc:docMk/>
            <pc:sldMk cId="2440151417" sldId="550"/>
            <ac:picMk id="5" creationId="{00000000-0000-0000-0000-000000000000}"/>
          </ac:picMkLst>
        </pc:picChg>
        <pc:picChg chg="del">
          <ac:chgData name="Hilbert Kong" userId="5f759f385732b058" providerId="LiveId" clId="{7FEEA5E5-4839-4B7A-A6D7-E86C3C3F9628}" dt="2024-03-14T17:55:51.460" v="128" actId="478"/>
          <ac:picMkLst>
            <pc:docMk/>
            <pc:sldMk cId="2440151417" sldId="550"/>
            <ac:picMk id="6" creationId="{00000000-0000-0000-0000-000000000000}"/>
          </ac:picMkLst>
        </pc:picChg>
        <pc:cxnChg chg="add mod">
          <ac:chgData name="Hilbert Kong" userId="5f759f385732b058" providerId="LiveId" clId="{7FEEA5E5-4839-4B7A-A6D7-E86C3C3F9628}" dt="2024-03-14T18:04:19.806" v="247" actId="1076"/>
          <ac:cxnSpMkLst>
            <pc:docMk/>
            <pc:sldMk cId="2440151417" sldId="550"/>
            <ac:cxnSpMk id="11" creationId="{8341D5AB-3BC8-2500-5C56-515D185884D1}"/>
          </ac:cxnSpMkLst>
        </pc:cxnChg>
        <pc:cxnChg chg="add mod">
          <ac:chgData name="Hilbert Kong" userId="5f759f385732b058" providerId="LiveId" clId="{7FEEA5E5-4839-4B7A-A6D7-E86C3C3F9628}" dt="2024-03-14T18:04:23.777" v="250" actId="1076"/>
          <ac:cxnSpMkLst>
            <pc:docMk/>
            <pc:sldMk cId="2440151417" sldId="550"/>
            <ac:cxnSpMk id="13" creationId="{A193BB07-0BA5-CB63-4FF0-7D35CC88EF9E}"/>
          </ac:cxnSpMkLst>
        </pc:cxnChg>
      </pc:sldChg>
      <pc:sldChg chg="addSp delSp modSp add mod modTransition delAnim modAnim">
        <pc:chgData name="Hilbert Kong" userId="5f759f385732b058" providerId="LiveId" clId="{7FEEA5E5-4839-4B7A-A6D7-E86C3C3F9628}" dt="2024-03-16T00:50:34.269" v="3645" actId="14826"/>
        <pc:sldMkLst>
          <pc:docMk/>
          <pc:sldMk cId="2716498186" sldId="551"/>
        </pc:sldMkLst>
        <pc:spChg chg="add mod">
          <ac:chgData name="Hilbert Kong" userId="5f759f385732b058" providerId="LiveId" clId="{7FEEA5E5-4839-4B7A-A6D7-E86C3C3F9628}" dt="2024-03-15T09:34:16.117" v="993" actId="2711"/>
          <ac:spMkLst>
            <pc:docMk/>
            <pc:sldMk cId="2716498186" sldId="551"/>
            <ac:spMk id="2" creationId="{5630A361-0C79-442E-0EB4-CC810A609556}"/>
          </ac:spMkLst>
        </pc:spChg>
        <pc:spChg chg="del mod">
          <ac:chgData name="Hilbert Kong" userId="5f759f385732b058" providerId="LiveId" clId="{7FEEA5E5-4839-4B7A-A6D7-E86C3C3F9628}" dt="2024-03-15T08:58:22.636" v="639" actId="478"/>
          <ac:spMkLst>
            <pc:docMk/>
            <pc:sldMk cId="2716498186" sldId="551"/>
            <ac:spMk id="4" creationId="{00000000-0000-0000-0000-000000000000}"/>
          </ac:spMkLst>
        </pc:spChg>
        <pc:spChg chg="del">
          <ac:chgData name="Hilbert Kong" userId="5f759f385732b058" providerId="LiveId" clId="{7FEEA5E5-4839-4B7A-A6D7-E86C3C3F9628}" dt="2024-03-15T08:58:21.418" v="637" actId="478"/>
          <ac:spMkLst>
            <pc:docMk/>
            <pc:sldMk cId="2716498186" sldId="551"/>
            <ac:spMk id="13" creationId="{00000000-0000-0000-0000-000000000000}"/>
          </ac:spMkLst>
        </pc:spChg>
        <pc:spChg chg="mod">
          <ac:chgData name="Hilbert Kong" userId="5f759f385732b058" providerId="LiveId" clId="{7FEEA5E5-4839-4B7A-A6D7-E86C3C3F9628}" dt="2024-03-15T08:58:18.573" v="634" actId="20577"/>
          <ac:spMkLst>
            <pc:docMk/>
            <pc:sldMk cId="2716498186" sldId="551"/>
            <ac:spMk id="213" creationId="{00000000-0000-0000-0000-000000000000}"/>
          </ac:spMkLst>
        </pc:spChg>
        <pc:picChg chg="del">
          <ac:chgData name="Hilbert Kong" userId="5f759f385732b058" providerId="LiveId" clId="{7FEEA5E5-4839-4B7A-A6D7-E86C3C3F9628}" dt="2024-03-15T08:58:20.237" v="635" actId="478"/>
          <ac:picMkLst>
            <pc:docMk/>
            <pc:sldMk cId="2716498186" sldId="551"/>
            <ac:picMk id="5" creationId="{00000000-0000-0000-0000-000000000000}"/>
          </ac:picMkLst>
        </pc:picChg>
        <pc:picChg chg="del">
          <ac:chgData name="Hilbert Kong" userId="5f759f385732b058" providerId="LiveId" clId="{7FEEA5E5-4839-4B7A-A6D7-E86C3C3F9628}" dt="2024-03-15T08:58:20.684" v="636" actId="478"/>
          <ac:picMkLst>
            <pc:docMk/>
            <pc:sldMk cId="2716498186" sldId="551"/>
            <ac:picMk id="6" creationId="{00000000-0000-0000-0000-000000000000}"/>
          </ac:picMkLst>
        </pc:picChg>
        <pc:picChg chg="add mod">
          <ac:chgData name="Hilbert Kong" userId="5f759f385732b058" providerId="LiveId" clId="{7FEEA5E5-4839-4B7A-A6D7-E86C3C3F9628}" dt="2024-03-15T09:03:48.208" v="729" actId="1076"/>
          <ac:picMkLst>
            <pc:docMk/>
            <pc:sldMk cId="2716498186" sldId="551"/>
            <ac:picMk id="7" creationId="{34F32FA2-C06F-19E6-9499-006ECC661BFA}"/>
          </ac:picMkLst>
        </pc:picChg>
        <pc:picChg chg="add del mod">
          <ac:chgData name="Hilbert Kong" userId="5f759f385732b058" providerId="LiveId" clId="{7FEEA5E5-4839-4B7A-A6D7-E86C3C3F9628}" dt="2024-03-15T09:14:30.527" v="743" actId="1076"/>
          <ac:picMkLst>
            <pc:docMk/>
            <pc:sldMk cId="2716498186" sldId="551"/>
            <ac:picMk id="9" creationId="{C6A6BEBA-4212-7C1B-A861-FEE566FF06C4}"/>
          </ac:picMkLst>
        </pc:picChg>
        <pc:picChg chg="add mod">
          <ac:chgData name="Hilbert Kong" userId="5f759f385732b058" providerId="LiveId" clId="{7FEEA5E5-4839-4B7A-A6D7-E86C3C3F9628}" dt="2024-03-16T00:50:34.269" v="3645" actId="14826"/>
          <ac:picMkLst>
            <pc:docMk/>
            <pc:sldMk cId="2716498186" sldId="551"/>
            <ac:picMk id="11" creationId="{2683F229-BED0-FFA9-E462-9A9831A355D9}"/>
          </ac:picMkLst>
        </pc:picChg>
      </pc:sldChg>
      <pc:sldChg chg="addSp delSp modSp add mod modTransition delAnim">
        <pc:chgData name="Hilbert Kong" userId="5f759f385732b058" providerId="LiveId" clId="{7FEEA5E5-4839-4B7A-A6D7-E86C3C3F9628}" dt="2024-03-15T19:06:51.142" v="3644"/>
        <pc:sldMkLst>
          <pc:docMk/>
          <pc:sldMk cId="2374627741" sldId="552"/>
        </pc:sldMkLst>
        <pc:spChg chg="add mod">
          <ac:chgData name="Hilbert Kong" userId="5f759f385732b058" providerId="LiveId" clId="{7FEEA5E5-4839-4B7A-A6D7-E86C3C3F9628}" dt="2024-03-15T09:41:11.224" v="1052" actId="14100"/>
          <ac:spMkLst>
            <pc:docMk/>
            <pc:sldMk cId="2374627741" sldId="552"/>
            <ac:spMk id="2" creationId="{F802BF49-38BC-B215-B99B-F437B7311B80}"/>
          </ac:spMkLst>
        </pc:spChg>
        <pc:spChg chg="del">
          <ac:chgData name="Hilbert Kong" userId="5f759f385732b058" providerId="LiveId" clId="{7FEEA5E5-4839-4B7A-A6D7-E86C3C3F9628}" dt="2024-03-15T09:39:42.298" v="995" actId="478"/>
          <ac:spMkLst>
            <pc:docMk/>
            <pc:sldMk cId="2374627741" sldId="552"/>
            <ac:spMk id="4" creationId="{00000000-0000-0000-0000-000000000000}"/>
          </ac:spMkLst>
        </pc:spChg>
        <pc:spChg chg="del">
          <ac:chgData name="Hilbert Kong" userId="5f759f385732b058" providerId="LiveId" clId="{7FEEA5E5-4839-4B7A-A6D7-E86C3C3F9628}" dt="2024-03-15T09:39:42.298" v="995" actId="478"/>
          <ac:spMkLst>
            <pc:docMk/>
            <pc:sldMk cId="2374627741" sldId="552"/>
            <ac:spMk id="13" creationId="{00000000-0000-0000-0000-000000000000}"/>
          </ac:spMkLst>
        </pc:spChg>
        <pc:picChg chg="del">
          <ac:chgData name="Hilbert Kong" userId="5f759f385732b058" providerId="LiveId" clId="{7FEEA5E5-4839-4B7A-A6D7-E86C3C3F9628}" dt="2024-03-15T09:39:42.298" v="995" actId="478"/>
          <ac:picMkLst>
            <pc:docMk/>
            <pc:sldMk cId="2374627741" sldId="552"/>
            <ac:picMk id="5" creationId="{00000000-0000-0000-0000-000000000000}"/>
          </ac:picMkLst>
        </pc:picChg>
        <pc:picChg chg="del">
          <ac:chgData name="Hilbert Kong" userId="5f759f385732b058" providerId="LiveId" clId="{7FEEA5E5-4839-4B7A-A6D7-E86C3C3F9628}" dt="2024-03-15T09:39:42.298" v="995" actId="478"/>
          <ac:picMkLst>
            <pc:docMk/>
            <pc:sldMk cId="2374627741" sldId="552"/>
            <ac:picMk id="6" creationId="{00000000-0000-0000-0000-000000000000}"/>
          </ac:picMkLst>
        </pc:picChg>
        <pc:picChg chg="add mod">
          <ac:chgData name="Hilbert Kong" userId="5f759f385732b058" providerId="LiveId" clId="{7FEEA5E5-4839-4B7A-A6D7-E86C3C3F9628}" dt="2024-03-15T09:46:58.584" v="1054" actId="1076"/>
          <ac:picMkLst>
            <pc:docMk/>
            <pc:sldMk cId="2374627741" sldId="552"/>
            <ac:picMk id="7" creationId="{D7C1B902-9AC7-F6F4-65A2-674F7378DD5B}"/>
          </ac:picMkLst>
        </pc:picChg>
        <pc:picChg chg="add mod">
          <ac:chgData name="Hilbert Kong" userId="5f759f385732b058" providerId="LiveId" clId="{7FEEA5E5-4839-4B7A-A6D7-E86C3C3F9628}" dt="2024-03-15T09:48:41.707" v="1072" actId="1036"/>
          <ac:picMkLst>
            <pc:docMk/>
            <pc:sldMk cId="2374627741" sldId="552"/>
            <ac:picMk id="9" creationId="{3740EA98-CED8-37AE-2D2C-5C57505F2A22}"/>
          </ac:picMkLst>
        </pc:picChg>
        <pc:picChg chg="add mod">
          <ac:chgData name="Hilbert Kong" userId="5f759f385732b058" providerId="LiveId" clId="{7FEEA5E5-4839-4B7A-A6D7-E86C3C3F9628}" dt="2024-03-15T09:47:55.086" v="1059" actId="1076"/>
          <ac:picMkLst>
            <pc:docMk/>
            <pc:sldMk cId="2374627741" sldId="552"/>
            <ac:picMk id="11" creationId="{E65D8F5E-484A-31B9-3DA0-741F5EFAB26F}"/>
          </ac:picMkLst>
        </pc:picChg>
        <pc:picChg chg="add mod">
          <ac:chgData name="Hilbert Kong" userId="5f759f385732b058" providerId="LiveId" clId="{7FEEA5E5-4839-4B7A-A6D7-E86C3C3F9628}" dt="2024-03-15T09:48:40.881" v="1071" actId="1036"/>
          <ac:picMkLst>
            <pc:docMk/>
            <pc:sldMk cId="2374627741" sldId="552"/>
            <ac:picMk id="14" creationId="{E08B4FA0-0BE1-59C1-8155-2E0B53413BDC}"/>
          </ac:picMkLst>
        </pc:picChg>
      </pc:sldChg>
      <pc:sldChg chg="addSp modSp add mod modTransition modAnim">
        <pc:chgData name="Hilbert Kong" userId="5f759f385732b058" providerId="LiveId" clId="{7FEEA5E5-4839-4B7A-A6D7-E86C3C3F9628}" dt="2024-03-15T19:06:51.142" v="3644"/>
        <pc:sldMkLst>
          <pc:docMk/>
          <pc:sldMk cId="1042264395" sldId="553"/>
        </pc:sldMkLst>
        <pc:spChg chg="add mod">
          <ac:chgData name="Hilbert Kong" userId="5f759f385732b058" providerId="LiveId" clId="{7FEEA5E5-4839-4B7A-A6D7-E86C3C3F9628}" dt="2024-03-15T09:34:04.652" v="991" actId="2711"/>
          <ac:spMkLst>
            <pc:docMk/>
            <pc:sldMk cId="1042264395" sldId="553"/>
            <ac:spMk id="2" creationId="{41BB67AE-B551-7019-2FF1-7CB77E4B9ED8}"/>
          </ac:spMkLst>
        </pc:spChg>
        <pc:spChg chg="add mod">
          <ac:chgData name="Hilbert Kong" userId="5f759f385732b058" providerId="LiveId" clId="{7FEEA5E5-4839-4B7A-A6D7-E86C3C3F9628}" dt="2024-03-15T09:26:35.724" v="910" actId="1076"/>
          <ac:spMkLst>
            <pc:docMk/>
            <pc:sldMk cId="1042264395" sldId="553"/>
            <ac:spMk id="5" creationId="{25B679FB-59E5-F718-A36B-0E04726E5BB2}"/>
          </ac:spMkLst>
        </pc:spChg>
        <pc:spChg chg="add mod">
          <ac:chgData name="Hilbert Kong" userId="5f759f385732b058" providerId="LiveId" clId="{7FEEA5E5-4839-4B7A-A6D7-E86C3C3F9628}" dt="2024-03-15T09:31:53.693" v="958" actId="115"/>
          <ac:spMkLst>
            <pc:docMk/>
            <pc:sldMk cId="1042264395" sldId="553"/>
            <ac:spMk id="6" creationId="{E717729A-24CE-3B12-319B-F237A27BAC34}"/>
          </ac:spMkLst>
        </pc:spChg>
        <pc:picChg chg="add mod">
          <ac:chgData name="Hilbert Kong" userId="5f759f385732b058" providerId="LiveId" clId="{7FEEA5E5-4839-4B7A-A6D7-E86C3C3F9628}" dt="2024-03-15T09:26:02.141" v="877" actId="1076"/>
          <ac:picMkLst>
            <pc:docMk/>
            <pc:sldMk cId="1042264395" sldId="553"/>
            <ac:picMk id="4" creationId="{7A3598D0-0375-4116-9202-20896A881840}"/>
          </ac:picMkLst>
        </pc:picChg>
      </pc:sldChg>
      <pc:sldChg chg="addSp delSp modSp add mod modTransition delAnim">
        <pc:chgData name="Hilbert Kong" userId="5f759f385732b058" providerId="LiveId" clId="{7FEEA5E5-4839-4B7A-A6D7-E86C3C3F9628}" dt="2024-03-15T19:06:51.142" v="3644"/>
        <pc:sldMkLst>
          <pc:docMk/>
          <pc:sldMk cId="1155555037" sldId="554"/>
        </pc:sldMkLst>
        <pc:spChg chg="add mod">
          <ac:chgData name="Hilbert Kong" userId="5f759f385732b058" providerId="LiveId" clId="{7FEEA5E5-4839-4B7A-A6D7-E86C3C3F9628}" dt="2024-03-15T09:55:27.705" v="1202" actId="13926"/>
          <ac:spMkLst>
            <pc:docMk/>
            <pc:sldMk cId="1155555037" sldId="554"/>
            <ac:spMk id="2" creationId="{C940785A-322D-4CAE-D5BC-C1740D6FE829}"/>
          </ac:spMkLst>
        </pc:spChg>
        <pc:spChg chg="del mod">
          <ac:chgData name="Hilbert Kong" userId="5f759f385732b058" providerId="LiveId" clId="{7FEEA5E5-4839-4B7A-A6D7-E86C3C3F9628}" dt="2024-03-15T09:58:01.795" v="1206" actId="478"/>
          <ac:spMkLst>
            <pc:docMk/>
            <pc:sldMk cId="1155555037" sldId="554"/>
            <ac:spMk id="4" creationId="{00000000-0000-0000-0000-000000000000}"/>
          </ac:spMkLst>
        </pc:spChg>
        <pc:spChg chg="del mod">
          <ac:chgData name="Hilbert Kong" userId="5f759f385732b058" providerId="LiveId" clId="{7FEEA5E5-4839-4B7A-A6D7-E86C3C3F9628}" dt="2024-03-15T09:57:59.951" v="1204" actId="478"/>
          <ac:spMkLst>
            <pc:docMk/>
            <pc:sldMk cId="1155555037" sldId="554"/>
            <ac:spMk id="13" creationId="{00000000-0000-0000-0000-000000000000}"/>
          </ac:spMkLst>
        </pc:spChg>
        <pc:picChg chg="del mod">
          <ac:chgData name="Hilbert Kong" userId="5f759f385732b058" providerId="LiveId" clId="{7FEEA5E5-4839-4B7A-A6D7-E86C3C3F9628}" dt="2024-03-15T09:57:58.679" v="1203" actId="478"/>
          <ac:picMkLst>
            <pc:docMk/>
            <pc:sldMk cId="1155555037" sldId="554"/>
            <ac:picMk id="5" creationId="{00000000-0000-0000-0000-000000000000}"/>
          </ac:picMkLst>
        </pc:picChg>
        <pc:picChg chg="del mod">
          <ac:chgData name="Hilbert Kong" userId="5f759f385732b058" providerId="LiveId" clId="{7FEEA5E5-4839-4B7A-A6D7-E86C3C3F9628}" dt="2024-03-15T09:58:00.544" v="1205" actId="478"/>
          <ac:picMkLst>
            <pc:docMk/>
            <pc:sldMk cId="1155555037" sldId="554"/>
            <ac:picMk id="6" creationId="{00000000-0000-0000-0000-000000000000}"/>
          </ac:picMkLst>
        </pc:picChg>
        <pc:picChg chg="add del mod">
          <ac:chgData name="Hilbert Kong" userId="5f759f385732b058" providerId="LiveId" clId="{7FEEA5E5-4839-4B7A-A6D7-E86C3C3F9628}" dt="2024-03-15T09:58:11.938" v="1209" actId="478"/>
          <ac:picMkLst>
            <pc:docMk/>
            <pc:sldMk cId="1155555037" sldId="554"/>
            <ac:picMk id="7" creationId="{659E4137-CC1A-C9C5-CD8C-9120E3A8E148}"/>
          </ac:picMkLst>
        </pc:picChg>
        <pc:picChg chg="add mod">
          <ac:chgData name="Hilbert Kong" userId="5f759f385732b058" providerId="LiveId" clId="{7FEEA5E5-4839-4B7A-A6D7-E86C3C3F9628}" dt="2024-03-15T09:58:18.228" v="1213" actId="1076"/>
          <ac:picMkLst>
            <pc:docMk/>
            <pc:sldMk cId="1155555037" sldId="554"/>
            <ac:picMk id="9" creationId="{083244B3-C35A-7301-C29D-D385375410B2}"/>
          </ac:picMkLst>
        </pc:picChg>
        <pc:picChg chg="add mod">
          <ac:chgData name="Hilbert Kong" userId="5f759f385732b058" providerId="LiveId" clId="{7FEEA5E5-4839-4B7A-A6D7-E86C3C3F9628}" dt="2024-03-15T09:58:39.599" v="1221" actId="14100"/>
          <ac:picMkLst>
            <pc:docMk/>
            <pc:sldMk cId="1155555037" sldId="554"/>
            <ac:picMk id="11" creationId="{4238A962-ECA3-8DD5-2404-F3A95F2357A7}"/>
          </ac:picMkLst>
        </pc:picChg>
      </pc:sldChg>
      <pc:sldChg chg="addSp delSp modSp add mod modTransition">
        <pc:chgData name="Hilbert Kong" userId="5f759f385732b058" providerId="LiveId" clId="{7FEEA5E5-4839-4B7A-A6D7-E86C3C3F9628}" dt="2024-03-15T19:06:51.142" v="3644"/>
        <pc:sldMkLst>
          <pc:docMk/>
          <pc:sldMk cId="4240315977" sldId="555"/>
        </pc:sldMkLst>
        <pc:spChg chg="mod">
          <ac:chgData name="Hilbert Kong" userId="5f759f385732b058" providerId="LiveId" clId="{7FEEA5E5-4839-4B7A-A6D7-E86C3C3F9628}" dt="2024-03-15T10:08:03.378" v="1336" actId="20577"/>
          <ac:spMkLst>
            <pc:docMk/>
            <pc:sldMk cId="4240315977" sldId="555"/>
            <ac:spMk id="2" creationId="{C940785A-322D-4CAE-D5BC-C1740D6FE829}"/>
          </ac:spMkLst>
        </pc:spChg>
        <pc:spChg chg="mod">
          <ac:chgData name="Hilbert Kong" userId="5f759f385732b058" providerId="LiveId" clId="{7FEEA5E5-4839-4B7A-A6D7-E86C3C3F9628}" dt="2024-03-15T10:00:06.248" v="1227"/>
          <ac:spMkLst>
            <pc:docMk/>
            <pc:sldMk cId="4240315977" sldId="555"/>
            <ac:spMk id="213" creationId="{00000000-0000-0000-0000-000000000000}"/>
          </ac:spMkLst>
        </pc:spChg>
        <pc:picChg chg="add mod">
          <ac:chgData name="Hilbert Kong" userId="5f759f385732b058" providerId="LiveId" clId="{7FEEA5E5-4839-4B7A-A6D7-E86C3C3F9628}" dt="2024-03-15T10:00:51.283" v="1232" actId="1076"/>
          <ac:picMkLst>
            <pc:docMk/>
            <pc:sldMk cId="4240315977" sldId="555"/>
            <ac:picMk id="3" creationId="{1E7B5760-3D52-A807-8640-7644959E7482}"/>
          </ac:picMkLst>
        </pc:picChg>
        <pc:picChg chg="add mod">
          <ac:chgData name="Hilbert Kong" userId="5f759f385732b058" providerId="LiveId" clId="{7FEEA5E5-4839-4B7A-A6D7-E86C3C3F9628}" dt="2024-03-15T10:01:26.669" v="1234" actId="1076"/>
          <ac:picMkLst>
            <pc:docMk/>
            <pc:sldMk cId="4240315977" sldId="555"/>
            <ac:picMk id="5" creationId="{04913F68-8420-4B4B-2687-A0E2730C6401}"/>
          </ac:picMkLst>
        </pc:picChg>
        <pc:picChg chg="add mod">
          <ac:chgData name="Hilbert Kong" userId="5f759f385732b058" providerId="LiveId" clId="{7FEEA5E5-4839-4B7A-A6D7-E86C3C3F9628}" dt="2024-03-15T10:01:46.029" v="1236" actId="1076"/>
          <ac:picMkLst>
            <pc:docMk/>
            <pc:sldMk cId="4240315977" sldId="555"/>
            <ac:picMk id="7" creationId="{A8450A74-D47A-1E3D-FE3D-30CA8D8A71F0}"/>
          </ac:picMkLst>
        </pc:picChg>
        <pc:picChg chg="del">
          <ac:chgData name="Hilbert Kong" userId="5f759f385732b058" providerId="LiveId" clId="{7FEEA5E5-4839-4B7A-A6D7-E86C3C3F9628}" dt="2024-03-15T10:00:09.668" v="1228" actId="478"/>
          <ac:picMkLst>
            <pc:docMk/>
            <pc:sldMk cId="4240315977" sldId="555"/>
            <ac:picMk id="9" creationId="{083244B3-C35A-7301-C29D-D385375410B2}"/>
          </ac:picMkLst>
        </pc:picChg>
        <pc:picChg chg="del">
          <ac:chgData name="Hilbert Kong" userId="5f759f385732b058" providerId="LiveId" clId="{7FEEA5E5-4839-4B7A-A6D7-E86C3C3F9628}" dt="2024-03-15T10:00:10.155" v="1229" actId="478"/>
          <ac:picMkLst>
            <pc:docMk/>
            <pc:sldMk cId="4240315977" sldId="555"/>
            <ac:picMk id="11" creationId="{4238A962-ECA3-8DD5-2404-F3A95F2357A7}"/>
          </ac:picMkLst>
        </pc:picChg>
      </pc:sldChg>
      <pc:sldChg chg="addSp delSp modSp add mod ord modTransition">
        <pc:chgData name="Hilbert Kong" userId="5f759f385732b058" providerId="LiveId" clId="{7FEEA5E5-4839-4B7A-A6D7-E86C3C3F9628}" dt="2024-03-15T19:06:51.142" v="3644"/>
        <pc:sldMkLst>
          <pc:docMk/>
          <pc:sldMk cId="4140740433" sldId="556"/>
        </pc:sldMkLst>
        <pc:spChg chg="mod">
          <ac:chgData name="Hilbert Kong" userId="5f759f385732b058" providerId="LiveId" clId="{7FEEA5E5-4839-4B7A-A6D7-E86C3C3F9628}" dt="2024-03-15T10:10:40.913" v="1388" actId="207"/>
          <ac:spMkLst>
            <pc:docMk/>
            <pc:sldMk cId="4140740433" sldId="556"/>
            <ac:spMk id="2" creationId="{C940785A-322D-4CAE-D5BC-C1740D6FE829}"/>
          </ac:spMkLst>
        </pc:spChg>
        <pc:spChg chg="mod">
          <ac:chgData name="Hilbert Kong" userId="5f759f385732b058" providerId="LiveId" clId="{7FEEA5E5-4839-4B7A-A6D7-E86C3C3F9628}" dt="2024-03-15T10:09:07.425" v="1346" actId="2711"/>
          <ac:spMkLst>
            <pc:docMk/>
            <pc:sldMk cId="4140740433" sldId="556"/>
            <ac:spMk id="213" creationId="{00000000-0000-0000-0000-000000000000}"/>
          </ac:spMkLst>
        </pc:spChg>
        <pc:picChg chg="add mod">
          <ac:chgData name="Hilbert Kong" userId="5f759f385732b058" providerId="LiveId" clId="{7FEEA5E5-4839-4B7A-A6D7-E86C3C3F9628}" dt="2024-03-15T10:14:10.400" v="1392" actId="1076"/>
          <ac:picMkLst>
            <pc:docMk/>
            <pc:sldMk cId="4140740433" sldId="556"/>
            <ac:picMk id="4" creationId="{67E9F50A-DD74-C146-2700-91A690A945C0}"/>
          </ac:picMkLst>
        </pc:picChg>
        <pc:picChg chg="add mod">
          <ac:chgData name="Hilbert Kong" userId="5f759f385732b058" providerId="LiveId" clId="{7FEEA5E5-4839-4B7A-A6D7-E86C3C3F9628}" dt="2024-03-15T10:19:33.494" v="1396" actId="1076"/>
          <ac:picMkLst>
            <pc:docMk/>
            <pc:sldMk cId="4140740433" sldId="556"/>
            <ac:picMk id="6" creationId="{C9EA830C-F8E8-237C-8E57-0D3EBBE283FC}"/>
          </ac:picMkLst>
        </pc:picChg>
        <pc:picChg chg="del">
          <ac:chgData name="Hilbert Kong" userId="5f759f385732b058" providerId="LiveId" clId="{7FEEA5E5-4839-4B7A-A6D7-E86C3C3F9628}" dt="2024-03-15T10:10:43.620" v="1389" actId="478"/>
          <ac:picMkLst>
            <pc:docMk/>
            <pc:sldMk cId="4140740433" sldId="556"/>
            <ac:picMk id="9" creationId="{083244B3-C35A-7301-C29D-D385375410B2}"/>
          </ac:picMkLst>
        </pc:picChg>
        <pc:picChg chg="del">
          <ac:chgData name="Hilbert Kong" userId="5f759f385732b058" providerId="LiveId" clId="{7FEEA5E5-4839-4B7A-A6D7-E86C3C3F9628}" dt="2024-03-15T10:10:44.075" v="1390" actId="478"/>
          <ac:picMkLst>
            <pc:docMk/>
            <pc:sldMk cId="4140740433" sldId="556"/>
            <ac:picMk id="11" creationId="{4238A962-ECA3-8DD5-2404-F3A95F2357A7}"/>
          </ac:picMkLst>
        </pc:picChg>
      </pc:sldChg>
      <pc:sldChg chg="addSp delSp modSp add mod modTransition">
        <pc:chgData name="Hilbert Kong" userId="5f759f385732b058" providerId="LiveId" clId="{7FEEA5E5-4839-4B7A-A6D7-E86C3C3F9628}" dt="2024-03-15T19:06:51.142" v="3644"/>
        <pc:sldMkLst>
          <pc:docMk/>
          <pc:sldMk cId="3706088972" sldId="557"/>
        </pc:sldMkLst>
        <pc:spChg chg="mod">
          <ac:chgData name="Hilbert Kong" userId="5f759f385732b058" providerId="LiveId" clId="{7FEEA5E5-4839-4B7A-A6D7-E86C3C3F9628}" dt="2024-03-15T10:29:58.675" v="1517" actId="2711"/>
          <ac:spMkLst>
            <pc:docMk/>
            <pc:sldMk cId="3706088972" sldId="557"/>
            <ac:spMk id="2" creationId="{F802BF49-38BC-B215-B99B-F437B7311B80}"/>
          </ac:spMkLst>
        </pc:spChg>
        <pc:spChg chg="mod">
          <ac:chgData name="Hilbert Kong" userId="5f759f385732b058" providerId="LiveId" clId="{7FEEA5E5-4839-4B7A-A6D7-E86C3C3F9628}" dt="2024-03-15T10:24:04.084" v="1408" actId="20577"/>
          <ac:spMkLst>
            <pc:docMk/>
            <pc:sldMk cId="3706088972" sldId="557"/>
            <ac:spMk id="213" creationId="{00000000-0000-0000-0000-000000000000}"/>
          </ac:spMkLst>
        </pc:spChg>
        <pc:picChg chg="add del mod">
          <ac:chgData name="Hilbert Kong" userId="5f759f385732b058" providerId="LiveId" clId="{7FEEA5E5-4839-4B7A-A6D7-E86C3C3F9628}" dt="2024-03-15T10:29:32.301" v="1510" actId="478"/>
          <ac:picMkLst>
            <pc:docMk/>
            <pc:sldMk cId="3706088972" sldId="557"/>
            <ac:picMk id="4" creationId="{913B011A-47B7-B91C-B588-AE4618591DD2}"/>
          </ac:picMkLst>
        </pc:picChg>
        <pc:picChg chg="add mod">
          <ac:chgData name="Hilbert Kong" userId="5f759f385732b058" providerId="LiveId" clId="{7FEEA5E5-4839-4B7A-A6D7-E86C3C3F9628}" dt="2024-03-15T10:31:09.343" v="1521" actId="1076"/>
          <ac:picMkLst>
            <pc:docMk/>
            <pc:sldMk cId="3706088972" sldId="557"/>
            <ac:picMk id="6" creationId="{709E484D-F927-DBC6-C4A8-2DABCA6FE5B9}"/>
          </ac:picMkLst>
        </pc:picChg>
        <pc:picChg chg="del">
          <ac:chgData name="Hilbert Kong" userId="5f759f385732b058" providerId="LiveId" clId="{7FEEA5E5-4839-4B7A-A6D7-E86C3C3F9628}" dt="2024-03-15T10:24:14.769" v="1409" actId="478"/>
          <ac:picMkLst>
            <pc:docMk/>
            <pc:sldMk cId="3706088972" sldId="557"/>
            <ac:picMk id="7" creationId="{D7C1B902-9AC7-F6F4-65A2-674F7378DD5B}"/>
          </ac:picMkLst>
        </pc:picChg>
        <pc:picChg chg="del">
          <ac:chgData name="Hilbert Kong" userId="5f759f385732b058" providerId="LiveId" clId="{7FEEA5E5-4839-4B7A-A6D7-E86C3C3F9628}" dt="2024-03-15T10:24:14.769" v="1409" actId="478"/>
          <ac:picMkLst>
            <pc:docMk/>
            <pc:sldMk cId="3706088972" sldId="557"/>
            <ac:picMk id="9" creationId="{3740EA98-CED8-37AE-2D2C-5C57505F2A22}"/>
          </ac:picMkLst>
        </pc:picChg>
        <pc:picChg chg="add mod">
          <ac:chgData name="Hilbert Kong" userId="5f759f385732b058" providerId="LiveId" clId="{7FEEA5E5-4839-4B7A-A6D7-E86C3C3F9628}" dt="2024-03-15T10:31:11.778" v="1523" actId="1035"/>
          <ac:picMkLst>
            <pc:docMk/>
            <pc:sldMk cId="3706088972" sldId="557"/>
            <ac:picMk id="10" creationId="{A5547313-CE08-F9D9-9E47-B60298BFA033}"/>
          </ac:picMkLst>
        </pc:picChg>
        <pc:picChg chg="del">
          <ac:chgData name="Hilbert Kong" userId="5f759f385732b058" providerId="LiveId" clId="{7FEEA5E5-4839-4B7A-A6D7-E86C3C3F9628}" dt="2024-03-15T10:24:14.769" v="1409" actId="478"/>
          <ac:picMkLst>
            <pc:docMk/>
            <pc:sldMk cId="3706088972" sldId="557"/>
            <ac:picMk id="11" creationId="{E65D8F5E-484A-31B9-3DA0-741F5EFAB26F}"/>
          </ac:picMkLst>
        </pc:picChg>
        <pc:picChg chg="del">
          <ac:chgData name="Hilbert Kong" userId="5f759f385732b058" providerId="LiveId" clId="{7FEEA5E5-4839-4B7A-A6D7-E86C3C3F9628}" dt="2024-03-15T10:24:14.769" v="1409" actId="478"/>
          <ac:picMkLst>
            <pc:docMk/>
            <pc:sldMk cId="3706088972" sldId="557"/>
            <ac:picMk id="14" creationId="{E08B4FA0-0BE1-59C1-8155-2E0B53413BDC}"/>
          </ac:picMkLst>
        </pc:picChg>
      </pc:sldChg>
      <pc:sldChg chg="addSp delSp modSp add mod modTransition">
        <pc:chgData name="Hilbert Kong" userId="5f759f385732b058" providerId="LiveId" clId="{7FEEA5E5-4839-4B7A-A6D7-E86C3C3F9628}" dt="2024-03-15T19:06:51.142" v="3644"/>
        <pc:sldMkLst>
          <pc:docMk/>
          <pc:sldMk cId="79975437" sldId="558"/>
        </pc:sldMkLst>
        <pc:spChg chg="mod">
          <ac:chgData name="Hilbert Kong" userId="5f759f385732b058" providerId="LiveId" clId="{7FEEA5E5-4839-4B7A-A6D7-E86C3C3F9628}" dt="2024-03-15T10:37:00.788" v="1683" actId="20577"/>
          <ac:spMkLst>
            <pc:docMk/>
            <pc:sldMk cId="79975437" sldId="558"/>
            <ac:spMk id="2" creationId="{F802BF49-38BC-B215-B99B-F437B7311B80}"/>
          </ac:spMkLst>
        </pc:spChg>
        <pc:spChg chg="add mod">
          <ac:chgData name="Hilbert Kong" userId="5f759f385732b058" providerId="LiveId" clId="{7FEEA5E5-4839-4B7A-A6D7-E86C3C3F9628}" dt="2024-03-15T10:41:53.977" v="1747" actId="207"/>
          <ac:spMkLst>
            <pc:docMk/>
            <pc:sldMk cId="79975437" sldId="558"/>
            <ac:spMk id="8" creationId="{E9DBFECA-FC20-2135-2089-F9C936BE1645}"/>
          </ac:spMkLst>
        </pc:spChg>
        <pc:spChg chg="mod">
          <ac:chgData name="Hilbert Kong" userId="5f759f385732b058" providerId="LiveId" clId="{7FEEA5E5-4839-4B7A-A6D7-E86C3C3F9628}" dt="2024-03-15T10:34:47.444" v="1590" actId="20577"/>
          <ac:spMkLst>
            <pc:docMk/>
            <pc:sldMk cId="79975437" sldId="558"/>
            <ac:spMk id="213" creationId="{00000000-0000-0000-0000-000000000000}"/>
          </ac:spMkLst>
        </pc:spChg>
        <pc:picChg chg="add mod">
          <ac:chgData name="Hilbert Kong" userId="5f759f385732b058" providerId="LiveId" clId="{7FEEA5E5-4839-4B7A-A6D7-E86C3C3F9628}" dt="2024-03-15T10:40:56.024" v="1696" actId="1076"/>
          <ac:picMkLst>
            <pc:docMk/>
            <pc:sldMk cId="79975437" sldId="558"/>
            <ac:picMk id="4" creationId="{A2AD48FC-940F-8B49-B3D5-7A19831F6706}"/>
          </ac:picMkLst>
        </pc:picChg>
        <pc:picChg chg="del">
          <ac:chgData name="Hilbert Kong" userId="5f759f385732b058" providerId="LiveId" clId="{7FEEA5E5-4839-4B7A-A6D7-E86C3C3F9628}" dt="2024-03-15T10:34:49.647" v="1591" actId="478"/>
          <ac:picMkLst>
            <pc:docMk/>
            <pc:sldMk cId="79975437" sldId="558"/>
            <ac:picMk id="6" creationId="{709E484D-F927-DBC6-C4A8-2DABCA6FE5B9}"/>
          </ac:picMkLst>
        </pc:picChg>
        <pc:picChg chg="add mod">
          <ac:chgData name="Hilbert Kong" userId="5f759f385732b058" providerId="LiveId" clId="{7FEEA5E5-4839-4B7A-A6D7-E86C3C3F9628}" dt="2024-03-15T10:40:57.227" v="1697" actId="1076"/>
          <ac:picMkLst>
            <pc:docMk/>
            <pc:sldMk cId="79975437" sldId="558"/>
            <ac:picMk id="7" creationId="{F5B06A92-CFAF-E525-EE1F-4B8A6152A11B}"/>
          </ac:picMkLst>
        </pc:picChg>
        <pc:picChg chg="del">
          <ac:chgData name="Hilbert Kong" userId="5f759f385732b058" providerId="LiveId" clId="{7FEEA5E5-4839-4B7A-A6D7-E86C3C3F9628}" dt="2024-03-15T10:34:50.147" v="1592" actId="478"/>
          <ac:picMkLst>
            <pc:docMk/>
            <pc:sldMk cId="79975437" sldId="558"/>
            <ac:picMk id="10" creationId="{A5547313-CE08-F9D9-9E47-B60298BFA033}"/>
          </ac:picMkLst>
        </pc:picChg>
      </pc:sldChg>
      <pc:sldChg chg="addSp delSp modSp add mod modTransition modAnim">
        <pc:chgData name="Hilbert Kong" userId="5f759f385732b058" providerId="LiveId" clId="{7FEEA5E5-4839-4B7A-A6D7-E86C3C3F9628}" dt="2024-03-15T19:06:51.142" v="3644"/>
        <pc:sldMkLst>
          <pc:docMk/>
          <pc:sldMk cId="4206944917" sldId="559"/>
        </pc:sldMkLst>
        <pc:spChg chg="del">
          <ac:chgData name="Hilbert Kong" userId="5f759f385732b058" providerId="LiveId" clId="{7FEEA5E5-4839-4B7A-A6D7-E86C3C3F9628}" dt="2024-03-15T16:15:23.365" v="2357" actId="478"/>
          <ac:spMkLst>
            <pc:docMk/>
            <pc:sldMk cId="4206944917" sldId="559"/>
            <ac:spMk id="3" creationId="{00000000-0000-0000-0000-000000000000}"/>
          </ac:spMkLst>
        </pc:spChg>
        <pc:spChg chg="del">
          <ac:chgData name="Hilbert Kong" userId="5f759f385732b058" providerId="LiveId" clId="{7FEEA5E5-4839-4B7A-A6D7-E86C3C3F9628}" dt="2024-03-15T16:15:23.365" v="2357" actId="478"/>
          <ac:spMkLst>
            <pc:docMk/>
            <pc:sldMk cId="4206944917" sldId="559"/>
            <ac:spMk id="4" creationId="{00000000-0000-0000-0000-000000000000}"/>
          </ac:spMkLst>
        </pc:spChg>
        <pc:spChg chg="del">
          <ac:chgData name="Hilbert Kong" userId="5f759f385732b058" providerId="LiveId" clId="{7FEEA5E5-4839-4B7A-A6D7-E86C3C3F9628}" dt="2024-03-15T16:15:23.365" v="2357" actId="478"/>
          <ac:spMkLst>
            <pc:docMk/>
            <pc:sldMk cId="4206944917" sldId="559"/>
            <ac:spMk id="5" creationId="{00000000-0000-0000-0000-000000000000}"/>
          </ac:spMkLst>
        </pc:spChg>
        <pc:spChg chg="del">
          <ac:chgData name="Hilbert Kong" userId="5f759f385732b058" providerId="LiveId" clId="{7FEEA5E5-4839-4B7A-A6D7-E86C3C3F9628}" dt="2024-03-15T16:15:23.365" v="2357" actId="478"/>
          <ac:spMkLst>
            <pc:docMk/>
            <pc:sldMk cId="4206944917" sldId="559"/>
            <ac:spMk id="6" creationId="{00000000-0000-0000-0000-000000000000}"/>
          </ac:spMkLst>
        </pc:spChg>
        <pc:spChg chg="del">
          <ac:chgData name="Hilbert Kong" userId="5f759f385732b058" providerId="LiveId" clId="{7FEEA5E5-4839-4B7A-A6D7-E86C3C3F9628}" dt="2024-03-15T16:15:23.365" v="2357" actId="478"/>
          <ac:spMkLst>
            <pc:docMk/>
            <pc:sldMk cId="4206944917" sldId="559"/>
            <ac:spMk id="7" creationId="{00000000-0000-0000-0000-000000000000}"/>
          </ac:spMkLst>
        </pc:spChg>
        <pc:spChg chg="del">
          <ac:chgData name="Hilbert Kong" userId="5f759f385732b058" providerId="LiveId" clId="{7FEEA5E5-4839-4B7A-A6D7-E86C3C3F9628}" dt="2024-03-15T16:15:23.365" v="2357" actId="478"/>
          <ac:spMkLst>
            <pc:docMk/>
            <pc:sldMk cId="4206944917" sldId="559"/>
            <ac:spMk id="8" creationId="{00000000-0000-0000-0000-000000000000}"/>
          </ac:spMkLst>
        </pc:spChg>
        <pc:spChg chg="del">
          <ac:chgData name="Hilbert Kong" userId="5f759f385732b058" providerId="LiveId" clId="{7FEEA5E5-4839-4B7A-A6D7-E86C3C3F9628}" dt="2024-03-15T16:15:23.365" v="2357" actId="478"/>
          <ac:spMkLst>
            <pc:docMk/>
            <pc:sldMk cId="4206944917" sldId="559"/>
            <ac:spMk id="9" creationId="{00000000-0000-0000-0000-000000000000}"/>
          </ac:spMkLst>
        </pc:spChg>
        <pc:spChg chg="del">
          <ac:chgData name="Hilbert Kong" userId="5f759f385732b058" providerId="LiveId" clId="{7FEEA5E5-4839-4B7A-A6D7-E86C3C3F9628}" dt="2024-03-15T16:15:23.365" v="2357" actId="478"/>
          <ac:spMkLst>
            <pc:docMk/>
            <pc:sldMk cId="4206944917" sldId="559"/>
            <ac:spMk id="10" creationId="{00000000-0000-0000-0000-000000000000}"/>
          </ac:spMkLst>
        </pc:spChg>
        <pc:spChg chg="add mod">
          <ac:chgData name="Hilbert Kong" userId="5f759f385732b058" providerId="LiveId" clId="{7FEEA5E5-4839-4B7A-A6D7-E86C3C3F9628}" dt="2024-03-15T16:16:38.436" v="2360"/>
          <ac:spMkLst>
            <pc:docMk/>
            <pc:sldMk cId="4206944917" sldId="559"/>
            <ac:spMk id="14" creationId="{61DE45A0-D450-BD9C-258A-AE0FF87F4E3D}"/>
          </ac:spMkLst>
        </pc:spChg>
        <pc:spChg chg="add mod">
          <ac:chgData name="Hilbert Kong" userId="5f759f385732b058" providerId="LiveId" clId="{7FEEA5E5-4839-4B7A-A6D7-E86C3C3F9628}" dt="2024-03-15T16:16:38.436" v="2360"/>
          <ac:spMkLst>
            <pc:docMk/>
            <pc:sldMk cId="4206944917" sldId="559"/>
            <ac:spMk id="15" creationId="{75A333ED-0B0B-89DB-878D-A01A15C4930C}"/>
          </ac:spMkLst>
        </pc:spChg>
        <pc:spChg chg="add mod">
          <ac:chgData name="Hilbert Kong" userId="5f759f385732b058" providerId="LiveId" clId="{7FEEA5E5-4839-4B7A-A6D7-E86C3C3F9628}" dt="2024-03-15T16:16:38.436" v="2360"/>
          <ac:spMkLst>
            <pc:docMk/>
            <pc:sldMk cId="4206944917" sldId="559"/>
            <ac:spMk id="16" creationId="{3D149C30-04D9-F53A-7E61-BA66E1B181A6}"/>
          </ac:spMkLst>
        </pc:spChg>
        <pc:spChg chg="add mod">
          <ac:chgData name="Hilbert Kong" userId="5f759f385732b058" providerId="LiveId" clId="{7FEEA5E5-4839-4B7A-A6D7-E86C3C3F9628}" dt="2024-03-15T16:16:38.436" v="2360"/>
          <ac:spMkLst>
            <pc:docMk/>
            <pc:sldMk cId="4206944917" sldId="559"/>
            <ac:spMk id="17" creationId="{BBFF181D-D5D1-1086-046B-9C199CD3410B}"/>
          </ac:spMkLst>
        </pc:spChg>
        <pc:spChg chg="add mod">
          <ac:chgData name="Hilbert Kong" userId="5f759f385732b058" providerId="LiveId" clId="{7FEEA5E5-4839-4B7A-A6D7-E86C3C3F9628}" dt="2024-03-15T16:16:57.906" v="2361"/>
          <ac:spMkLst>
            <pc:docMk/>
            <pc:sldMk cId="4206944917" sldId="559"/>
            <ac:spMk id="20" creationId="{870DBA13-2D58-A3B8-5164-4DB48BC8C263}"/>
          </ac:spMkLst>
        </pc:spChg>
        <pc:spChg chg="add mod">
          <ac:chgData name="Hilbert Kong" userId="5f759f385732b058" providerId="LiveId" clId="{7FEEA5E5-4839-4B7A-A6D7-E86C3C3F9628}" dt="2024-03-15T16:18:28.632" v="2409" actId="115"/>
          <ac:spMkLst>
            <pc:docMk/>
            <pc:sldMk cId="4206944917" sldId="559"/>
            <ac:spMk id="21" creationId="{0D6D7E36-C298-29D3-EABA-E9787D1E9D16}"/>
          </ac:spMkLst>
        </pc:spChg>
        <pc:spChg chg="mod">
          <ac:chgData name="Hilbert Kong" userId="5f759f385732b058" providerId="LiveId" clId="{7FEEA5E5-4839-4B7A-A6D7-E86C3C3F9628}" dt="2024-03-15T16:14:40.048" v="2355" actId="20577"/>
          <ac:spMkLst>
            <pc:docMk/>
            <pc:sldMk cId="4206944917" sldId="559"/>
            <ac:spMk id="213" creationId="{00000000-0000-0000-0000-000000000000}"/>
          </ac:spMkLst>
        </pc:spChg>
        <pc:picChg chg="del">
          <ac:chgData name="Hilbert Kong" userId="5f759f385732b058" providerId="LiveId" clId="{7FEEA5E5-4839-4B7A-A6D7-E86C3C3F9628}" dt="2024-03-15T16:15:23.365" v="2357" actId="478"/>
          <ac:picMkLst>
            <pc:docMk/>
            <pc:sldMk cId="4206944917" sldId="559"/>
            <ac:picMk id="2" creationId="{00000000-0000-0000-0000-000000000000}"/>
          </ac:picMkLst>
        </pc:picChg>
        <pc:picChg chg="del">
          <ac:chgData name="Hilbert Kong" userId="5f759f385732b058" providerId="LiveId" clId="{7FEEA5E5-4839-4B7A-A6D7-E86C3C3F9628}" dt="2024-03-15T16:15:23.365" v="2357" actId="478"/>
          <ac:picMkLst>
            <pc:docMk/>
            <pc:sldMk cId="4206944917" sldId="559"/>
            <ac:picMk id="11" creationId="{00000000-0000-0000-0000-000000000000}"/>
          </ac:picMkLst>
        </pc:picChg>
        <pc:picChg chg="add mod">
          <ac:chgData name="Hilbert Kong" userId="5f759f385732b058" providerId="LiveId" clId="{7FEEA5E5-4839-4B7A-A6D7-E86C3C3F9628}" dt="2024-03-15T16:17:08.115" v="2362" actId="1076"/>
          <ac:picMkLst>
            <pc:docMk/>
            <pc:sldMk cId="4206944917" sldId="559"/>
            <ac:picMk id="13" creationId="{91CE3591-80AF-C267-09B3-7C22F0CEBC7F}"/>
          </ac:picMkLst>
        </pc:picChg>
        <pc:cxnChg chg="add mod">
          <ac:chgData name="Hilbert Kong" userId="5f759f385732b058" providerId="LiveId" clId="{7FEEA5E5-4839-4B7A-A6D7-E86C3C3F9628}" dt="2024-03-15T16:16:38.436" v="2360"/>
          <ac:cxnSpMkLst>
            <pc:docMk/>
            <pc:sldMk cId="4206944917" sldId="559"/>
            <ac:cxnSpMk id="18" creationId="{474C26CE-8763-4D81-29F3-B8348DE7EA3D}"/>
          </ac:cxnSpMkLst>
        </pc:cxnChg>
        <pc:cxnChg chg="add mod">
          <ac:chgData name="Hilbert Kong" userId="5f759f385732b058" providerId="LiveId" clId="{7FEEA5E5-4839-4B7A-A6D7-E86C3C3F9628}" dt="2024-03-15T16:16:38.436" v="2360"/>
          <ac:cxnSpMkLst>
            <pc:docMk/>
            <pc:sldMk cId="4206944917" sldId="559"/>
            <ac:cxnSpMk id="19" creationId="{295D20BF-F333-7B8D-2E43-A2C9086FADF1}"/>
          </ac:cxnSpMkLst>
        </pc:cxnChg>
      </pc:sldChg>
      <pc:sldChg chg="delSp modSp add mod modTransition">
        <pc:chgData name="Hilbert Kong" userId="5f759f385732b058" providerId="LiveId" clId="{7FEEA5E5-4839-4B7A-A6D7-E86C3C3F9628}" dt="2024-03-15T19:06:51.142" v="3644"/>
        <pc:sldMkLst>
          <pc:docMk/>
          <pc:sldMk cId="2799580421" sldId="560"/>
        </pc:sldMkLst>
        <pc:spChg chg="mod">
          <ac:chgData name="Hilbert Kong" userId="5f759f385732b058" providerId="LiveId" clId="{7FEEA5E5-4839-4B7A-A6D7-E86C3C3F9628}" dt="2024-03-15T16:10:34.192" v="2327" actId="1076"/>
          <ac:spMkLst>
            <pc:docMk/>
            <pc:sldMk cId="2799580421" sldId="560"/>
            <ac:spMk id="12" creationId="{B1CC2486-FD41-F42B-79FF-8F5FB5FC04FE}"/>
          </ac:spMkLst>
        </pc:spChg>
        <pc:spChg chg="del">
          <ac:chgData name="Hilbert Kong" userId="5f759f385732b058" providerId="LiveId" clId="{7FEEA5E5-4839-4B7A-A6D7-E86C3C3F9628}" dt="2024-03-15T16:03:31.906" v="2114" actId="478"/>
          <ac:spMkLst>
            <pc:docMk/>
            <pc:sldMk cId="2799580421" sldId="560"/>
            <ac:spMk id="14" creationId="{D36C3505-4417-4D6B-76D3-96E9CBB4C7AA}"/>
          </ac:spMkLst>
        </pc:spChg>
        <pc:spChg chg="mod">
          <ac:chgData name="Hilbert Kong" userId="5f759f385732b058" providerId="LiveId" clId="{7FEEA5E5-4839-4B7A-A6D7-E86C3C3F9628}" dt="2024-03-15T16:03:27.389" v="2112" actId="2711"/>
          <ac:spMkLst>
            <pc:docMk/>
            <pc:sldMk cId="2799580421" sldId="560"/>
            <ac:spMk id="213" creationId="{00000000-0000-0000-0000-000000000000}"/>
          </ac:spMkLst>
        </pc:spChg>
        <pc:picChg chg="del">
          <ac:chgData name="Hilbert Kong" userId="5f759f385732b058" providerId="LiveId" clId="{7FEEA5E5-4839-4B7A-A6D7-E86C3C3F9628}" dt="2024-03-15T16:03:29.937" v="2113" actId="478"/>
          <ac:picMkLst>
            <pc:docMk/>
            <pc:sldMk cId="2799580421" sldId="560"/>
            <ac:picMk id="13" creationId="{D5B544A1-48C2-FD76-86CC-44FB6D551444}"/>
          </ac:picMkLst>
        </pc:picChg>
      </pc:sldChg>
      <pc:sldChg chg="modSp add mod ord modTransition">
        <pc:chgData name="Hilbert Kong" userId="5f759f385732b058" providerId="LiveId" clId="{7FEEA5E5-4839-4B7A-A6D7-E86C3C3F9628}" dt="2024-03-15T19:06:51.142" v="3644"/>
        <pc:sldMkLst>
          <pc:docMk/>
          <pc:sldMk cId="897381900" sldId="561"/>
        </pc:sldMkLst>
        <pc:spChg chg="mod">
          <ac:chgData name="Hilbert Kong" userId="5f759f385732b058" providerId="LiveId" clId="{7FEEA5E5-4839-4B7A-A6D7-E86C3C3F9628}" dt="2024-03-15T16:37:18.597" v="2963" actId="1076"/>
          <ac:spMkLst>
            <pc:docMk/>
            <pc:sldMk cId="897381900" sldId="561"/>
            <ac:spMk id="6" creationId="{00000000-0000-0000-0000-000000000000}"/>
          </ac:spMkLst>
        </pc:spChg>
        <pc:spChg chg="mod">
          <ac:chgData name="Hilbert Kong" userId="5f759f385732b058" providerId="LiveId" clId="{7FEEA5E5-4839-4B7A-A6D7-E86C3C3F9628}" dt="2024-03-15T16:37:21.770" v="2964" actId="1076"/>
          <ac:spMkLst>
            <pc:docMk/>
            <pc:sldMk cId="897381900" sldId="561"/>
            <ac:spMk id="10" creationId="{00000000-0000-0000-0000-000000000000}"/>
          </ac:spMkLst>
        </pc:spChg>
        <pc:spChg chg="mod">
          <ac:chgData name="Hilbert Kong" userId="5f759f385732b058" providerId="LiveId" clId="{7FEEA5E5-4839-4B7A-A6D7-E86C3C3F9628}" dt="2024-03-15T16:30:15.599" v="2880" actId="2711"/>
          <ac:spMkLst>
            <pc:docMk/>
            <pc:sldMk cId="897381900" sldId="561"/>
            <ac:spMk id="213" creationId="{00000000-0000-0000-0000-000000000000}"/>
          </ac:spMkLst>
        </pc:spChg>
      </pc:sldChg>
      <pc:sldChg chg="addSp delSp modSp add mod modTransition">
        <pc:chgData name="Hilbert Kong" userId="5f759f385732b058" providerId="LiveId" clId="{7FEEA5E5-4839-4B7A-A6D7-E86C3C3F9628}" dt="2024-03-15T19:06:51.142" v="3644"/>
        <pc:sldMkLst>
          <pc:docMk/>
          <pc:sldMk cId="515973045" sldId="562"/>
        </pc:sldMkLst>
        <pc:spChg chg="add mod">
          <ac:chgData name="Hilbert Kong" userId="5f759f385732b058" providerId="LiveId" clId="{7FEEA5E5-4839-4B7A-A6D7-E86C3C3F9628}" dt="2024-03-15T17:08:31.742" v="3060" actId="1076"/>
          <ac:spMkLst>
            <pc:docMk/>
            <pc:sldMk cId="515973045" sldId="562"/>
            <ac:spMk id="6" creationId="{32B67615-5FD9-9BC6-DD34-EEDE94F21E5B}"/>
          </ac:spMkLst>
        </pc:spChg>
        <pc:spChg chg="mod">
          <ac:chgData name="Hilbert Kong" userId="5f759f385732b058" providerId="LiveId" clId="{7FEEA5E5-4839-4B7A-A6D7-E86C3C3F9628}" dt="2024-03-15T16:32:43.849" v="2961" actId="20577"/>
          <ac:spMkLst>
            <pc:docMk/>
            <pc:sldMk cId="515973045" sldId="562"/>
            <ac:spMk id="8" creationId="{179459AF-AFB9-98FE-DB9B-E3DD804A1952}"/>
          </ac:spMkLst>
        </pc:spChg>
        <pc:spChg chg="mod">
          <ac:chgData name="Hilbert Kong" userId="5f759f385732b058" providerId="LiveId" clId="{7FEEA5E5-4839-4B7A-A6D7-E86C3C3F9628}" dt="2024-03-15T16:23:24.351" v="2431" actId="20577"/>
          <ac:spMkLst>
            <pc:docMk/>
            <pc:sldMk cId="515973045" sldId="562"/>
            <ac:spMk id="213" creationId="{00000000-0000-0000-0000-000000000000}"/>
          </ac:spMkLst>
        </pc:spChg>
        <pc:picChg chg="add mod">
          <ac:chgData name="Hilbert Kong" userId="5f759f385732b058" providerId="LiveId" clId="{7FEEA5E5-4839-4B7A-A6D7-E86C3C3F9628}" dt="2024-03-15T17:08:09.305" v="3057" actId="1076"/>
          <ac:picMkLst>
            <pc:docMk/>
            <pc:sldMk cId="515973045" sldId="562"/>
            <ac:picMk id="3" creationId="{F92C3D64-E2BC-953F-0826-B285E192F1F2}"/>
          </ac:picMkLst>
        </pc:picChg>
        <pc:picChg chg="del">
          <ac:chgData name="Hilbert Kong" userId="5f759f385732b058" providerId="LiveId" clId="{7FEEA5E5-4839-4B7A-A6D7-E86C3C3F9628}" dt="2024-03-15T16:24:14.498" v="2551" actId="478"/>
          <ac:picMkLst>
            <pc:docMk/>
            <pc:sldMk cId="515973045" sldId="562"/>
            <ac:picMk id="4" creationId="{FC90AA9C-5015-A973-4352-1D2F3E4A79A6}"/>
          </ac:picMkLst>
        </pc:picChg>
      </pc:sldChg>
      <pc:sldChg chg="addSp delSp modSp mod modTransition modAnim">
        <pc:chgData name="Hilbert Kong" userId="5f759f385732b058" providerId="LiveId" clId="{7FEEA5E5-4839-4B7A-A6D7-E86C3C3F9628}" dt="2024-03-15T19:06:51.142" v="3644"/>
        <pc:sldMkLst>
          <pc:docMk/>
          <pc:sldMk cId="3078044314" sldId="590"/>
        </pc:sldMkLst>
        <pc:spChg chg="mod">
          <ac:chgData name="Hilbert Kong" userId="5f759f385732b058" providerId="LiveId" clId="{7FEEA5E5-4839-4B7A-A6D7-E86C3C3F9628}" dt="2024-03-15T17:26:49.786" v="3114" actId="1076"/>
          <ac:spMkLst>
            <pc:docMk/>
            <pc:sldMk cId="3078044314" sldId="590"/>
            <ac:spMk id="3" creationId="{D577E00A-6B92-3747-AAC9-3D2D87918C4C}"/>
          </ac:spMkLst>
        </pc:spChg>
        <pc:spChg chg="mod">
          <ac:chgData name="Hilbert Kong" userId="5f759f385732b058" providerId="LiveId" clId="{7FEEA5E5-4839-4B7A-A6D7-E86C3C3F9628}" dt="2024-03-15T16:28:50.788" v="2812" actId="20577"/>
          <ac:spMkLst>
            <pc:docMk/>
            <pc:sldMk cId="3078044314" sldId="590"/>
            <ac:spMk id="213" creationId="{00000000-0000-0000-0000-000000000000}"/>
          </ac:spMkLst>
        </pc:spChg>
        <pc:picChg chg="add mod">
          <ac:chgData name="Hilbert Kong" userId="5f759f385732b058" providerId="LiveId" clId="{7FEEA5E5-4839-4B7A-A6D7-E86C3C3F9628}" dt="2024-03-15T17:26:05.500" v="3104" actId="1076"/>
          <ac:picMkLst>
            <pc:docMk/>
            <pc:sldMk cId="3078044314" sldId="590"/>
            <ac:picMk id="2" creationId="{060CE6D4-6C09-8E93-EDF7-C2491ACD9FD2}"/>
          </ac:picMkLst>
        </pc:picChg>
        <pc:picChg chg="add mod">
          <ac:chgData name="Hilbert Kong" userId="5f759f385732b058" providerId="LiveId" clId="{7FEEA5E5-4839-4B7A-A6D7-E86C3C3F9628}" dt="2024-03-15T17:26:55.664" v="3116" actId="14100"/>
          <ac:picMkLst>
            <pc:docMk/>
            <pc:sldMk cId="3078044314" sldId="590"/>
            <ac:picMk id="4" creationId="{F6E8701A-B64E-7E2E-D998-2957484E53A4}"/>
          </ac:picMkLst>
        </pc:picChg>
        <pc:picChg chg="add mod">
          <ac:chgData name="Hilbert Kong" userId="5f759f385732b058" providerId="LiveId" clId="{7FEEA5E5-4839-4B7A-A6D7-E86C3C3F9628}" dt="2024-03-15T17:27:02.390" v="3119" actId="1076"/>
          <ac:picMkLst>
            <pc:docMk/>
            <pc:sldMk cId="3078044314" sldId="590"/>
            <ac:picMk id="5" creationId="{877942AA-4A33-0E52-D7CC-1E372C4F7D90}"/>
          </ac:picMkLst>
        </pc:picChg>
        <pc:picChg chg="del">
          <ac:chgData name="Hilbert Kong" userId="5f759f385732b058" providerId="LiveId" clId="{7FEEA5E5-4839-4B7A-A6D7-E86C3C3F9628}" dt="2024-03-15T17:25:54.669" v="3101" actId="478"/>
          <ac:picMkLst>
            <pc:docMk/>
            <pc:sldMk cId="3078044314" sldId="590"/>
            <ac:picMk id="13" creationId="{83164683-A826-6426-C19B-7CE18DA451CD}"/>
          </ac:picMkLst>
        </pc:picChg>
        <pc:picChg chg="del">
          <ac:chgData name="Hilbert Kong" userId="5f759f385732b058" providerId="LiveId" clId="{7FEEA5E5-4839-4B7A-A6D7-E86C3C3F9628}" dt="2024-03-15T17:25:57.044" v="3102" actId="478"/>
          <ac:picMkLst>
            <pc:docMk/>
            <pc:sldMk cId="3078044314" sldId="590"/>
            <ac:picMk id="19" creationId="{8D389506-4999-B96D-0E1B-0479602A5B93}"/>
          </ac:picMkLst>
        </pc:picChg>
      </pc:sldChg>
      <pc:sldChg chg="addSp delSp modSp add mod modTransition">
        <pc:chgData name="Hilbert Kong" userId="5f759f385732b058" providerId="LiveId" clId="{7FEEA5E5-4839-4B7A-A6D7-E86C3C3F9628}" dt="2024-03-15T19:06:51.142" v="3644"/>
        <pc:sldMkLst>
          <pc:docMk/>
          <pc:sldMk cId="3046373733" sldId="591"/>
        </pc:sldMkLst>
        <pc:spChg chg="del">
          <ac:chgData name="Hilbert Kong" userId="5f759f385732b058" providerId="LiveId" clId="{7FEEA5E5-4839-4B7A-A6D7-E86C3C3F9628}" dt="2024-03-15T16:39:07.156" v="2972" actId="478"/>
          <ac:spMkLst>
            <pc:docMk/>
            <pc:sldMk cId="3046373733" sldId="591"/>
            <ac:spMk id="3" creationId="{00000000-0000-0000-0000-000000000000}"/>
          </ac:spMkLst>
        </pc:spChg>
        <pc:spChg chg="del">
          <ac:chgData name="Hilbert Kong" userId="5f759f385732b058" providerId="LiveId" clId="{7FEEA5E5-4839-4B7A-A6D7-E86C3C3F9628}" dt="2024-03-15T16:39:07.156" v="2972" actId="478"/>
          <ac:spMkLst>
            <pc:docMk/>
            <pc:sldMk cId="3046373733" sldId="591"/>
            <ac:spMk id="4" creationId="{00000000-0000-0000-0000-000000000000}"/>
          </ac:spMkLst>
        </pc:spChg>
        <pc:spChg chg="del">
          <ac:chgData name="Hilbert Kong" userId="5f759f385732b058" providerId="LiveId" clId="{7FEEA5E5-4839-4B7A-A6D7-E86C3C3F9628}" dt="2024-03-15T16:39:07.156" v="2972" actId="478"/>
          <ac:spMkLst>
            <pc:docMk/>
            <pc:sldMk cId="3046373733" sldId="591"/>
            <ac:spMk id="5" creationId="{00000000-0000-0000-0000-000000000000}"/>
          </ac:spMkLst>
        </pc:spChg>
        <pc:spChg chg="del">
          <ac:chgData name="Hilbert Kong" userId="5f759f385732b058" providerId="LiveId" clId="{7FEEA5E5-4839-4B7A-A6D7-E86C3C3F9628}" dt="2024-03-15T16:39:07.156" v="2972" actId="478"/>
          <ac:spMkLst>
            <pc:docMk/>
            <pc:sldMk cId="3046373733" sldId="591"/>
            <ac:spMk id="6" creationId="{00000000-0000-0000-0000-000000000000}"/>
          </ac:spMkLst>
        </pc:spChg>
        <pc:spChg chg="del">
          <ac:chgData name="Hilbert Kong" userId="5f759f385732b058" providerId="LiveId" clId="{7FEEA5E5-4839-4B7A-A6D7-E86C3C3F9628}" dt="2024-03-15T16:39:07.156" v="2972" actId="478"/>
          <ac:spMkLst>
            <pc:docMk/>
            <pc:sldMk cId="3046373733" sldId="591"/>
            <ac:spMk id="7" creationId="{00000000-0000-0000-0000-000000000000}"/>
          </ac:spMkLst>
        </pc:spChg>
        <pc:spChg chg="del">
          <ac:chgData name="Hilbert Kong" userId="5f759f385732b058" providerId="LiveId" clId="{7FEEA5E5-4839-4B7A-A6D7-E86C3C3F9628}" dt="2024-03-15T16:39:07.156" v="2972" actId="478"/>
          <ac:spMkLst>
            <pc:docMk/>
            <pc:sldMk cId="3046373733" sldId="591"/>
            <ac:spMk id="8" creationId="{00000000-0000-0000-0000-000000000000}"/>
          </ac:spMkLst>
        </pc:spChg>
        <pc:spChg chg="del">
          <ac:chgData name="Hilbert Kong" userId="5f759f385732b058" providerId="LiveId" clId="{7FEEA5E5-4839-4B7A-A6D7-E86C3C3F9628}" dt="2024-03-15T16:39:07.156" v="2972" actId="478"/>
          <ac:spMkLst>
            <pc:docMk/>
            <pc:sldMk cId="3046373733" sldId="591"/>
            <ac:spMk id="9" creationId="{00000000-0000-0000-0000-000000000000}"/>
          </ac:spMkLst>
        </pc:spChg>
        <pc:spChg chg="del">
          <ac:chgData name="Hilbert Kong" userId="5f759f385732b058" providerId="LiveId" clId="{7FEEA5E5-4839-4B7A-A6D7-E86C3C3F9628}" dt="2024-03-15T16:39:07.156" v="2972" actId="478"/>
          <ac:spMkLst>
            <pc:docMk/>
            <pc:sldMk cId="3046373733" sldId="591"/>
            <ac:spMk id="10" creationId="{00000000-0000-0000-0000-000000000000}"/>
          </ac:spMkLst>
        </pc:spChg>
        <pc:spChg chg="add mod">
          <ac:chgData name="Hilbert Kong" userId="5f759f385732b058" providerId="LiveId" clId="{7FEEA5E5-4839-4B7A-A6D7-E86C3C3F9628}" dt="2024-03-15T16:39:08.829" v="2973"/>
          <ac:spMkLst>
            <pc:docMk/>
            <pc:sldMk cId="3046373733" sldId="591"/>
            <ac:spMk id="12" creationId="{9518E605-CA6B-97E5-6669-D8F4D3FFC2B9}"/>
          </ac:spMkLst>
        </pc:spChg>
        <pc:spChg chg="add mod">
          <ac:chgData name="Hilbert Kong" userId="5f759f385732b058" providerId="LiveId" clId="{7FEEA5E5-4839-4B7A-A6D7-E86C3C3F9628}" dt="2024-03-15T16:43:49.778" v="3035" actId="1076"/>
          <ac:spMkLst>
            <pc:docMk/>
            <pc:sldMk cId="3046373733" sldId="591"/>
            <ac:spMk id="15" creationId="{E6F0BF11-F8E9-22DD-4476-1B692FBD19A3}"/>
          </ac:spMkLst>
        </pc:spChg>
        <pc:spChg chg="add mod">
          <ac:chgData name="Hilbert Kong" userId="5f759f385732b058" providerId="LiveId" clId="{7FEEA5E5-4839-4B7A-A6D7-E86C3C3F9628}" dt="2024-03-15T16:43:49.778" v="3035" actId="1076"/>
          <ac:spMkLst>
            <pc:docMk/>
            <pc:sldMk cId="3046373733" sldId="591"/>
            <ac:spMk id="16" creationId="{7ACF66DE-E807-49B1-2BED-C8FD5484423F}"/>
          </ac:spMkLst>
        </pc:spChg>
        <pc:spChg chg="add mod">
          <ac:chgData name="Hilbert Kong" userId="5f759f385732b058" providerId="LiveId" clId="{7FEEA5E5-4839-4B7A-A6D7-E86C3C3F9628}" dt="2024-03-15T16:43:49.778" v="3035" actId="1076"/>
          <ac:spMkLst>
            <pc:docMk/>
            <pc:sldMk cId="3046373733" sldId="591"/>
            <ac:spMk id="17" creationId="{07133D8A-E743-B8BF-8BD8-08B4E3F532B2}"/>
          </ac:spMkLst>
        </pc:spChg>
        <pc:spChg chg="add mod">
          <ac:chgData name="Hilbert Kong" userId="5f759f385732b058" providerId="LiveId" clId="{7FEEA5E5-4839-4B7A-A6D7-E86C3C3F9628}" dt="2024-03-15T16:43:49.778" v="3035" actId="1076"/>
          <ac:spMkLst>
            <pc:docMk/>
            <pc:sldMk cId="3046373733" sldId="591"/>
            <ac:spMk id="18" creationId="{F9CC3B64-D42B-4571-DEA2-CC01C7221245}"/>
          </ac:spMkLst>
        </pc:spChg>
        <pc:spChg chg="add mod">
          <ac:chgData name="Hilbert Kong" userId="5f759f385732b058" providerId="LiveId" clId="{7FEEA5E5-4839-4B7A-A6D7-E86C3C3F9628}" dt="2024-03-15T16:43:49.778" v="3035" actId="1076"/>
          <ac:spMkLst>
            <pc:docMk/>
            <pc:sldMk cId="3046373733" sldId="591"/>
            <ac:spMk id="19" creationId="{889F97D5-3849-60EE-D3F8-146C022ACF0D}"/>
          </ac:spMkLst>
        </pc:spChg>
        <pc:spChg chg="add mod">
          <ac:chgData name="Hilbert Kong" userId="5f759f385732b058" providerId="LiveId" clId="{7FEEA5E5-4839-4B7A-A6D7-E86C3C3F9628}" dt="2024-03-15T16:43:49.778" v="3035" actId="1076"/>
          <ac:spMkLst>
            <pc:docMk/>
            <pc:sldMk cId="3046373733" sldId="591"/>
            <ac:spMk id="20" creationId="{BA0874DC-6530-E648-B94B-C02B44B7F825}"/>
          </ac:spMkLst>
        </pc:spChg>
        <pc:spChg chg="add mod">
          <ac:chgData name="Hilbert Kong" userId="5f759f385732b058" providerId="LiveId" clId="{7FEEA5E5-4839-4B7A-A6D7-E86C3C3F9628}" dt="2024-03-15T16:43:49.778" v="3035" actId="1076"/>
          <ac:spMkLst>
            <pc:docMk/>
            <pc:sldMk cId="3046373733" sldId="591"/>
            <ac:spMk id="21" creationId="{AF7DF3A1-2182-16AE-A7B0-2A457B86FE65}"/>
          </ac:spMkLst>
        </pc:spChg>
        <pc:spChg chg="add mod">
          <ac:chgData name="Hilbert Kong" userId="5f759f385732b058" providerId="LiveId" clId="{7FEEA5E5-4839-4B7A-A6D7-E86C3C3F9628}" dt="2024-03-15T16:43:49.778" v="3035" actId="1076"/>
          <ac:spMkLst>
            <pc:docMk/>
            <pc:sldMk cId="3046373733" sldId="591"/>
            <ac:spMk id="22" creationId="{F27008B8-12DE-BB46-5C0E-EDB9A8693872}"/>
          </ac:spMkLst>
        </pc:spChg>
        <pc:spChg chg="add mod">
          <ac:chgData name="Hilbert Kong" userId="5f759f385732b058" providerId="LiveId" clId="{7FEEA5E5-4839-4B7A-A6D7-E86C3C3F9628}" dt="2024-03-15T16:44:52.005" v="3049" actId="113"/>
          <ac:spMkLst>
            <pc:docMk/>
            <pc:sldMk cId="3046373733" sldId="591"/>
            <ac:spMk id="23" creationId="{8BFF6175-F455-3F41-D5C6-2444E702168D}"/>
          </ac:spMkLst>
        </pc:spChg>
        <pc:spChg chg="mod">
          <ac:chgData name="Hilbert Kong" userId="5f759f385732b058" providerId="LiveId" clId="{7FEEA5E5-4839-4B7A-A6D7-E86C3C3F9628}" dt="2024-03-15T16:45:03.810" v="3050" actId="2711"/>
          <ac:spMkLst>
            <pc:docMk/>
            <pc:sldMk cId="3046373733" sldId="591"/>
            <ac:spMk id="213" creationId="{00000000-0000-0000-0000-000000000000}"/>
          </ac:spMkLst>
        </pc:spChg>
        <pc:picChg chg="del">
          <ac:chgData name="Hilbert Kong" userId="5f759f385732b058" providerId="LiveId" clId="{7FEEA5E5-4839-4B7A-A6D7-E86C3C3F9628}" dt="2024-03-15T16:39:07.156" v="2972" actId="478"/>
          <ac:picMkLst>
            <pc:docMk/>
            <pc:sldMk cId="3046373733" sldId="591"/>
            <ac:picMk id="2" creationId="{00000000-0000-0000-0000-000000000000}"/>
          </ac:picMkLst>
        </pc:picChg>
        <pc:picChg chg="del">
          <ac:chgData name="Hilbert Kong" userId="5f759f385732b058" providerId="LiveId" clId="{7FEEA5E5-4839-4B7A-A6D7-E86C3C3F9628}" dt="2024-03-15T16:39:07.156" v="2972" actId="478"/>
          <ac:picMkLst>
            <pc:docMk/>
            <pc:sldMk cId="3046373733" sldId="591"/>
            <ac:picMk id="11" creationId="{00000000-0000-0000-0000-000000000000}"/>
          </ac:picMkLst>
        </pc:picChg>
        <pc:picChg chg="add mod">
          <ac:chgData name="Hilbert Kong" userId="5f759f385732b058" providerId="LiveId" clId="{7FEEA5E5-4839-4B7A-A6D7-E86C3C3F9628}" dt="2024-03-15T16:43:51.152" v="3036" actId="1076"/>
          <ac:picMkLst>
            <pc:docMk/>
            <pc:sldMk cId="3046373733" sldId="591"/>
            <ac:picMk id="14" creationId="{1AAE6E78-31C0-E44B-070E-D067C264ADBF}"/>
          </ac:picMkLst>
        </pc:picChg>
        <pc:picChg chg="add mod">
          <ac:chgData name="Hilbert Kong" userId="5f759f385732b058" providerId="LiveId" clId="{7FEEA5E5-4839-4B7A-A6D7-E86C3C3F9628}" dt="2024-03-15T16:55:57.255" v="3053" actId="27614"/>
          <ac:picMkLst>
            <pc:docMk/>
            <pc:sldMk cId="3046373733" sldId="591"/>
            <ac:picMk id="25" creationId="{82E06605-3430-2A2E-4294-73643DCCDFEF}"/>
          </ac:picMkLst>
        </pc:picChg>
      </pc:sldChg>
      <pc:sldChg chg="addSp delSp modSp add mod modTransition">
        <pc:chgData name="Hilbert Kong" userId="5f759f385732b058" providerId="LiveId" clId="{7FEEA5E5-4839-4B7A-A6D7-E86C3C3F9628}" dt="2024-03-15T19:06:51.142" v="3644"/>
        <pc:sldMkLst>
          <pc:docMk/>
          <pc:sldMk cId="1327185404" sldId="592"/>
        </pc:sldMkLst>
        <pc:spChg chg="add mod">
          <ac:chgData name="Hilbert Kong" userId="5f759f385732b058" providerId="LiveId" clId="{7FEEA5E5-4839-4B7A-A6D7-E86C3C3F9628}" dt="2024-03-15T17:34:34.390" v="3222" actId="14100"/>
          <ac:spMkLst>
            <pc:docMk/>
            <pc:sldMk cId="1327185404" sldId="592"/>
            <ac:spMk id="2" creationId="{21712844-DCAC-E08C-1060-EEF7205C52C9}"/>
          </ac:spMkLst>
        </pc:spChg>
        <pc:spChg chg="del">
          <ac:chgData name="Hilbert Kong" userId="5f759f385732b058" providerId="LiveId" clId="{7FEEA5E5-4839-4B7A-A6D7-E86C3C3F9628}" dt="2024-03-15T17:18:10.579" v="3100" actId="478"/>
          <ac:spMkLst>
            <pc:docMk/>
            <pc:sldMk cId="1327185404" sldId="592"/>
            <ac:spMk id="3" creationId="{D577E00A-6B92-3747-AAC9-3D2D87918C4C}"/>
          </ac:spMkLst>
        </pc:spChg>
        <pc:spChg chg="mod">
          <ac:chgData name="Hilbert Kong" userId="5f759f385732b058" providerId="LiveId" clId="{7FEEA5E5-4839-4B7A-A6D7-E86C3C3F9628}" dt="2024-03-15T17:18:04.359" v="3098" actId="20577"/>
          <ac:spMkLst>
            <pc:docMk/>
            <pc:sldMk cId="1327185404" sldId="592"/>
            <ac:spMk id="213" creationId="{00000000-0000-0000-0000-000000000000}"/>
          </ac:spMkLst>
        </pc:spChg>
        <pc:graphicFrameChg chg="add mod modGraphic">
          <ac:chgData name="Hilbert Kong" userId="5f759f385732b058" providerId="LiveId" clId="{7FEEA5E5-4839-4B7A-A6D7-E86C3C3F9628}" dt="2024-03-15T17:40:13.114" v="3434" actId="20577"/>
          <ac:graphicFrameMkLst>
            <pc:docMk/>
            <pc:sldMk cId="1327185404" sldId="592"/>
            <ac:graphicFrameMk id="4" creationId="{3F501F7D-ACC2-3AFA-104C-AD8A6C25AFBA}"/>
          </ac:graphicFrameMkLst>
        </pc:graphicFrameChg>
        <pc:picChg chg="add mod">
          <ac:chgData name="Hilbert Kong" userId="5f759f385732b058" providerId="LiveId" clId="{7FEEA5E5-4839-4B7A-A6D7-E86C3C3F9628}" dt="2024-03-15T17:41:27.729" v="3436" actId="1076"/>
          <ac:picMkLst>
            <pc:docMk/>
            <pc:sldMk cId="1327185404" sldId="592"/>
            <ac:picMk id="6" creationId="{F092E583-8A4D-1414-0548-37ABC7A8A439}"/>
          </ac:picMkLst>
        </pc:picChg>
        <pc:picChg chg="del">
          <ac:chgData name="Hilbert Kong" userId="5f759f385732b058" providerId="LiveId" clId="{7FEEA5E5-4839-4B7A-A6D7-E86C3C3F9628}" dt="2024-03-15T17:18:06.641" v="3099" actId="478"/>
          <ac:picMkLst>
            <pc:docMk/>
            <pc:sldMk cId="1327185404" sldId="592"/>
            <ac:picMk id="13" creationId="{83164683-A826-6426-C19B-7CE18DA451CD}"/>
          </ac:picMkLst>
        </pc:picChg>
        <pc:picChg chg="del">
          <ac:chgData name="Hilbert Kong" userId="5f759f385732b058" providerId="LiveId" clId="{7FEEA5E5-4839-4B7A-A6D7-E86C3C3F9628}" dt="2024-03-15T17:18:10.579" v="3100" actId="478"/>
          <ac:picMkLst>
            <pc:docMk/>
            <pc:sldMk cId="1327185404" sldId="592"/>
            <ac:picMk id="19" creationId="{8D389506-4999-B96D-0E1B-0479602A5B93}"/>
          </ac:picMkLst>
        </pc:picChg>
      </pc:sldChg>
      <pc:sldChg chg="addSp delSp modSp add mod modTransition delAnim modAnim">
        <pc:chgData name="Hilbert Kong" userId="5f759f385732b058" providerId="LiveId" clId="{7FEEA5E5-4839-4B7A-A6D7-E86C3C3F9628}" dt="2024-03-15T19:06:51.142" v="3644"/>
        <pc:sldMkLst>
          <pc:docMk/>
          <pc:sldMk cId="834289293" sldId="593"/>
        </pc:sldMkLst>
        <pc:spChg chg="mod">
          <ac:chgData name="Hilbert Kong" userId="5f759f385732b058" providerId="LiveId" clId="{7FEEA5E5-4839-4B7A-A6D7-E86C3C3F9628}" dt="2024-03-15T17:44:23.431" v="3457" actId="14100"/>
          <ac:spMkLst>
            <pc:docMk/>
            <pc:sldMk cId="834289293" sldId="593"/>
            <ac:spMk id="2" creationId="{21712844-DCAC-E08C-1060-EEF7205C52C9}"/>
          </ac:spMkLst>
        </pc:spChg>
        <pc:spChg chg="add mod">
          <ac:chgData name="Hilbert Kong" userId="5f759f385732b058" providerId="LiveId" clId="{7FEEA5E5-4839-4B7A-A6D7-E86C3C3F9628}" dt="2024-03-15T17:50:10.651" v="3553" actId="1035"/>
          <ac:spMkLst>
            <pc:docMk/>
            <pc:sldMk cId="834289293" sldId="593"/>
            <ac:spMk id="5" creationId="{57B596F7-B363-D398-A70F-FC881D9459D4}"/>
          </ac:spMkLst>
        </pc:spChg>
        <pc:spChg chg="add del mod">
          <ac:chgData name="Hilbert Kong" userId="5f759f385732b058" providerId="LiveId" clId="{7FEEA5E5-4839-4B7A-A6D7-E86C3C3F9628}" dt="2024-03-15T17:49:57.650" v="3545" actId="478"/>
          <ac:spMkLst>
            <pc:docMk/>
            <pc:sldMk cId="834289293" sldId="593"/>
            <ac:spMk id="7" creationId="{06A4806A-170B-AA16-B710-81083A97894C}"/>
          </ac:spMkLst>
        </pc:spChg>
        <pc:spChg chg="add mod">
          <ac:chgData name="Hilbert Kong" userId="5f759f385732b058" providerId="LiveId" clId="{7FEEA5E5-4839-4B7A-A6D7-E86C3C3F9628}" dt="2024-03-15T18:08:00.215" v="3604" actId="1076"/>
          <ac:spMkLst>
            <pc:docMk/>
            <pc:sldMk cId="834289293" sldId="593"/>
            <ac:spMk id="10" creationId="{3EA69017-764F-DBBD-20A5-A1972BA52E08}"/>
          </ac:spMkLst>
        </pc:spChg>
        <pc:spChg chg="mod">
          <ac:chgData name="Hilbert Kong" userId="5f759f385732b058" providerId="LiveId" clId="{7FEEA5E5-4839-4B7A-A6D7-E86C3C3F9628}" dt="2024-03-15T17:42:38.362" v="3443" actId="5793"/>
          <ac:spMkLst>
            <pc:docMk/>
            <pc:sldMk cId="834289293" sldId="593"/>
            <ac:spMk id="213" creationId="{00000000-0000-0000-0000-000000000000}"/>
          </ac:spMkLst>
        </pc:spChg>
        <pc:graphicFrameChg chg="add mod modGraphic">
          <ac:chgData name="Hilbert Kong" userId="5f759f385732b058" providerId="LiveId" clId="{7FEEA5E5-4839-4B7A-A6D7-E86C3C3F9628}" dt="2024-03-15T17:50:05.082" v="3547" actId="1076"/>
          <ac:graphicFrameMkLst>
            <pc:docMk/>
            <pc:sldMk cId="834289293" sldId="593"/>
            <ac:graphicFrameMk id="3" creationId="{61785858-7F36-078D-D71D-5BD620250902}"/>
          </ac:graphicFrameMkLst>
        </pc:graphicFrameChg>
        <pc:graphicFrameChg chg="del">
          <ac:chgData name="Hilbert Kong" userId="5f759f385732b058" providerId="LiveId" clId="{7FEEA5E5-4839-4B7A-A6D7-E86C3C3F9628}" dt="2024-03-15T17:42:27.711" v="3439" actId="478"/>
          <ac:graphicFrameMkLst>
            <pc:docMk/>
            <pc:sldMk cId="834289293" sldId="593"/>
            <ac:graphicFrameMk id="4" creationId="{3F501F7D-ACC2-3AFA-104C-AD8A6C25AFBA}"/>
          </ac:graphicFrameMkLst>
        </pc:graphicFrameChg>
        <pc:picChg chg="del">
          <ac:chgData name="Hilbert Kong" userId="5f759f385732b058" providerId="LiveId" clId="{7FEEA5E5-4839-4B7A-A6D7-E86C3C3F9628}" dt="2024-03-15T17:42:24.864" v="3438" actId="478"/>
          <ac:picMkLst>
            <pc:docMk/>
            <pc:sldMk cId="834289293" sldId="593"/>
            <ac:picMk id="6" creationId="{F092E583-8A4D-1414-0548-37ABC7A8A439}"/>
          </ac:picMkLst>
        </pc:picChg>
        <pc:picChg chg="add del mod">
          <ac:chgData name="Hilbert Kong" userId="5f759f385732b058" providerId="LiveId" clId="{7FEEA5E5-4839-4B7A-A6D7-E86C3C3F9628}" dt="2024-03-15T18:07:53.161" v="3601" actId="478"/>
          <ac:picMkLst>
            <pc:docMk/>
            <pc:sldMk cId="834289293" sldId="593"/>
            <ac:picMk id="9" creationId="{D8823CDD-9305-007F-5CBC-FDA6D0F7CE4E}"/>
          </ac:picMkLst>
        </pc:picChg>
      </pc:sldChg>
      <pc:sldChg chg="delSp modSp add del mod">
        <pc:chgData name="Hilbert Kong" userId="5f759f385732b058" providerId="LiveId" clId="{7FEEA5E5-4839-4B7A-A6D7-E86C3C3F9628}" dt="2024-03-15T17:49:38.011" v="3537" actId="47"/>
        <pc:sldMkLst>
          <pc:docMk/>
          <pc:sldMk cId="3451561084" sldId="594"/>
        </pc:sldMkLst>
        <pc:spChg chg="del">
          <ac:chgData name="Hilbert Kong" userId="5f759f385732b058" providerId="LiveId" clId="{7FEEA5E5-4839-4B7A-A6D7-E86C3C3F9628}" dt="2024-03-15T17:49:26.130" v="3535" actId="478"/>
          <ac:spMkLst>
            <pc:docMk/>
            <pc:sldMk cId="3451561084" sldId="594"/>
            <ac:spMk id="2" creationId="{21712844-DCAC-E08C-1060-EEF7205C52C9}"/>
          </ac:spMkLst>
        </pc:spChg>
        <pc:spChg chg="del">
          <ac:chgData name="Hilbert Kong" userId="5f759f385732b058" providerId="LiveId" clId="{7FEEA5E5-4839-4B7A-A6D7-E86C3C3F9628}" dt="2024-03-15T17:49:26.130" v="3535" actId="478"/>
          <ac:spMkLst>
            <pc:docMk/>
            <pc:sldMk cId="3451561084" sldId="594"/>
            <ac:spMk id="5" creationId="{57B596F7-B363-D398-A70F-FC881D9459D4}"/>
          </ac:spMkLst>
        </pc:spChg>
        <pc:spChg chg="mod">
          <ac:chgData name="Hilbert Kong" userId="5f759f385732b058" providerId="LiveId" clId="{7FEEA5E5-4839-4B7A-A6D7-E86C3C3F9628}" dt="2024-03-15T17:49:30.899" v="3536" actId="1076"/>
          <ac:spMkLst>
            <pc:docMk/>
            <pc:sldMk cId="3451561084" sldId="594"/>
            <ac:spMk id="7" creationId="{06A4806A-170B-AA16-B710-81083A97894C}"/>
          </ac:spMkLst>
        </pc:spChg>
        <pc:graphicFrameChg chg="del">
          <ac:chgData name="Hilbert Kong" userId="5f759f385732b058" providerId="LiveId" clId="{7FEEA5E5-4839-4B7A-A6D7-E86C3C3F9628}" dt="2024-03-15T17:49:26.130" v="3535" actId="478"/>
          <ac:graphicFrameMkLst>
            <pc:docMk/>
            <pc:sldMk cId="3451561084" sldId="594"/>
            <ac:graphicFrameMk id="3" creationId="{61785858-7F36-078D-D71D-5BD620250902}"/>
          </ac:graphicFrameMkLst>
        </pc:graphicFrameChg>
      </pc:sldChg>
      <pc:sldChg chg="addSp delSp modSp add mod modTransition modAnim">
        <pc:chgData name="Hilbert Kong" userId="5f759f385732b058" providerId="LiveId" clId="{7FEEA5E5-4839-4B7A-A6D7-E86C3C3F9628}" dt="2024-03-15T19:06:51.142" v="3644"/>
        <pc:sldMkLst>
          <pc:docMk/>
          <pc:sldMk cId="3861748614" sldId="594"/>
        </pc:sldMkLst>
        <pc:spChg chg="mod">
          <ac:chgData name="Hilbert Kong" userId="5f759f385732b058" providerId="LiveId" clId="{7FEEA5E5-4839-4B7A-A6D7-E86C3C3F9628}" dt="2024-03-15T17:49:47.377" v="3540"/>
          <ac:spMkLst>
            <pc:docMk/>
            <pc:sldMk cId="3861748614" sldId="594"/>
            <ac:spMk id="2" creationId="{21712844-DCAC-E08C-1060-EEF7205C52C9}"/>
          </ac:spMkLst>
        </pc:spChg>
        <pc:spChg chg="del">
          <ac:chgData name="Hilbert Kong" userId="5f759f385732b058" providerId="LiveId" clId="{7FEEA5E5-4839-4B7A-A6D7-E86C3C3F9628}" dt="2024-03-15T17:49:51.805" v="3544" actId="478"/>
          <ac:spMkLst>
            <pc:docMk/>
            <pc:sldMk cId="3861748614" sldId="594"/>
            <ac:spMk id="5" creationId="{57B596F7-B363-D398-A70F-FC881D9459D4}"/>
          </ac:spMkLst>
        </pc:spChg>
        <pc:spChg chg="del mod">
          <ac:chgData name="Hilbert Kong" userId="5f759f385732b058" providerId="LiveId" clId="{7FEEA5E5-4839-4B7A-A6D7-E86C3C3F9628}" dt="2024-03-15T17:49:49.867" v="3543"/>
          <ac:spMkLst>
            <pc:docMk/>
            <pc:sldMk cId="3861748614" sldId="594"/>
            <ac:spMk id="7" creationId="{06A4806A-170B-AA16-B710-81083A97894C}"/>
          </ac:spMkLst>
        </pc:spChg>
        <pc:graphicFrameChg chg="del">
          <ac:chgData name="Hilbert Kong" userId="5f759f385732b058" providerId="LiveId" clId="{7FEEA5E5-4839-4B7A-A6D7-E86C3C3F9628}" dt="2024-03-15T17:49:49.867" v="3541" actId="478"/>
          <ac:graphicFrameMkLst>
            <pc:docMk/>
            <pc:sldMk cId="3861748614" sldId="594"/>
            <ac:graphicFrameMk id="3" creationId="{61785858-7F36-078D-D71D-5BD620250902}"/>
          </ac:graphicFrameMkLst>
        </pc:graphicFrameChg>
        <pc:picChg chg="add mod">
          <ac:chgData name="Hilbert Kong" userId="5f759f385732b058" providerId="LiveId" clId="{7FEEA5E5-4839-4B7A-A6D7-E86C3C3F9628}" dt="2024-03-15T18:03:09.789" v="3598" actId="1076"/>
          <ac:picMkLst>
            <pc:docMk/>
            <pc:sldMk cId="3861748614" sldId="594"/>
            <ac:picMk id="6" creationId="{2AFF55E9-4AC5-9244-2D51-CE6A112A6FA2}"/>
          </ac:picMkLst>
        </pc:picChg>
        <pc:picChg chg="add mod">
          <ac:chgData name="Hilbert Kong" userId="5f759f385732b058" providerId="LiveId" clId="{7FEEA5E5-4839-4B7A-A6D7-E86C3C3F9628}" dt="2024-03-15T18:10:04.746" v="3606" actId="1076"/>
          <ac:picMkLst>
            <pc:docMk/>
            <pc:sldMk cId="3861748614" sldId="594"/>
            <ac:picMk id="9" creationId="{64E661C1-FC49-68D3-D598-07402D58A76B}"/>
          </ac:picMkLst>
        </pc:picChg>
      </pc:sldChg>
      <pc:sldChg chg="add mod modTransition modShow">
        <pc:chgData name="Hilbert Kong" userId="5f759f385732b058" providerId="LiveId" clId="{7FEEA5E5-4839-4B7A-A6D7-E86C3C3F9628}" dt="2024-03-15T19:06:51.142" v="3644"/>
        <pc:sldMkLst>
          <pc:docMk/>
          <pc:sldMk cId="2304263015" sldId="595"/>
        </pc:sldMkLst>
      </pc:sldChg>
      <pc:sldMasterChg chg="modTransition modSldLayout">
        <pc:chgData name="Hilbert Kong" userId="5f759f385732b058" providerId="LiveId" clId="{7FEEA5E5-4839-4B7A-A6D7-E86C3C3F9628}" dt="2024-03-15T19:06:51.142" v="3644"/>
        <pc:sldMasterMkLst>
          <pc:docMk/>
          <pc:sldMasterMk cId="2386758224" sldId="2147483674"/>
        </pc:sldMasterMkLst>
        <pc:sldLayoutChg chg="modTransition">
          <pc:chgData name="Hilbert Kong" userId="5f759f385732b058" providerId="LiveId" clId="{7FEEA5E5-4839-4B7A-A6D7-E86C3C3F9628}" dt="2024-03-15T19:06:51.142" v="3644"/>
          <pc:sldLayoutMkLst>
            <pc:docMk/>
            <pc:sldMasterMk cId="2386758224" sldId="2147483674"/>
            <pc:sldLayoutMk cId="1196227329" sldId="2147483675"/>
          </pc:sldLayoutMkLst>
        </pc:sldLayoutChg>
      </pc:sldMasterChg>
      <pc:sldMasterChg chg="modTransition modSldLayout">
        <pc:chgData name="Hilbert Kong" userId="5f759f385732b058" providerId="LiveId" clId="{7FEEA5E5-4839-4B7A-A6D7-E86C3C3F9628}" dt="2024-03-15T19:06:51.142" v="3644"/>
        <pc:sldMasterMkLst>
          <pc:docMk/>
          <pc:sldMasterMk cId="2415888233" sldId="2147483676"/>
        </pc:sldMasterMkLst>
        <pc:sldLayoutChg chg="modTransition">
          <pc:chgData name="Hilbert Kong" userId="5f759f385732b058" providerId="LiveId" clId="{7FEEA5E5-4839-4B7A-A6D7-E86C3C3F9628}" dt="2024-03-15T19:06:51.142" v="3644"/>
          <pc:sldLayoutMkLst>
            <pc:docMk/>
            <pc:sldMasterMk cId="2415888233" sldId="2147483676"/>
            <pc:sldLayoutMk cId="427289534" sldId="2147483677"/>
          </pc:sldLayoutMkLst>
        </pc:sldLayoutChg>
      </pc:sldMasterChg>
      <pc:sldMasterChg chg="modTransition modSldLayout">
        <pc:chgData name="Hilbert Kong" userId="5f759f385732b058" providerId="LiveId" clId="{7FEEA5E5-4839-4B7A-A6D7-E86C3C3F9628}" dt="2024-03-15T19:06:51.142" v="3644"/>
        <pc:sldMasterMkLst>
          <pc:docMk/>
          <pc:sldMasterMk cId="3081434363" sldId="2147483678"/>
        </pc:sldMasterMkLst>
        <pc:sldLayoutChg chg="modTransition">
          <pc:chgData name="Hilbert Kong" userId="5f759f385732b058" providerId="LiveId" clId="{7FEEA5E5-4839-4B7A-A6D7-E86C3C3F9628}" dt="2024-03-15T19:06:51.142" v="3644"/>
          <pc:sldLayoutMkLst>
            <pc:docMk/>
            <pc:sldMasterMk cId="3081434363" sldId="2147483678"/>
            <pc:sldLayoutMk cId="3426464600" sldId="2147483679"/>
          </pc:sldLayoutMkLst>
        </pc:sldLayoutChg>
      </pc:sldMasterChg>
      <pc:sldMasterChg chg="modTransition modSldLayout">
        <pc:chgData name="Hilbert Kong" userId="5f759f385732b058" providerId="LiveId" clId="{7FEEA5E5-4839-4B7A-A6D7-E86C3C3F9628}" dt="2024-03-15T19:06:51.142" v="3644"/>
        <pc:sldMasterMkLst>
          <pc:docMk/>
          <pc:sldMasterMk cId="576370910" sldId="2147483680"/>
        </pc:sldMasterMkLst>
        <pc:sldLayoutChg chg="modTransition">
          <pc:chgData name="Hilbert Kong" userId="5f759f385732b058" providerId="LiveId" clId="{7FEEA5E5-4839-4B7A-A6D7-E86C3C3F9628}" dt="2024-03-15T19:06:51.142" v="3644"/>
          <pc:sldLayoutMkLst>
            <pc:docMk/>
            <pc:sldMasterMk cId="576370910" sldId="2147483680"/>
            <pc:sldLayoutMk cId="3920711155" sldId="2147483681"/>
          </pc:sldLayoutMkLst>
        </pc:sldLayoutChg>
      </pc:sldMasterChg>
      <pc:sldMasterChg chg="modTransition modSldLayout">
        <pc:chgData name="Hilbert Kong" userId="5f759f385732b058" providerId="LiveId" clId="{7FEEA5E5-4839-4B7A-A6D7-E86C3C3F9628}" dt="2024-03-15T19:06:51.142" v="3644"/>
        <pc:sldMasterMkLst>
          <pc:docMk/>
          <pc:sldMasterMk cId="3087310964" sldId="2147483682"/>
        </pc:sldMasterMkLst>
        <pc:sldLayoutChg chg="modTransition">
          <pc:chgData name="Hilbert Kong" userId="5f759f385732b058" providerId="LiveId" clId="{7FEEA5E5-4839-4B7A-A6D7-E86C3C3F9628}" dt="2024-03-15T19:06:51.142" v="3644"/>
          <pc:sldLayoutMkLst>
            <pc:docMk/>
            <pc:sldMasterMk cId="3087310964" sldId="2147483682"/>
            <pc:sldLayoutMk cId="2283248917" sldId="2147483683"/>
          </pc:sldLayoutMkLst>
        </pc:sldLayoutChg>
      </pc:sldMasterChg>
      <pc:sldMasterChg chg="modTransition modSldLayout">
        <pc:chgData name="Hilbert Kong" userId="5f759f385732b058" providerId="LiveId" clId="{7FEEA5E5-4839-4B7A-A6D7-E86C3C3F9628}" dt="2024-03-15T19:06:51.142" v="3644"/>
        <pc:sldMasterMkLst>
          <pc:docMk/>
          <pc:sldMasterMk cId="3430927888" sldId="2147483684"/>
        </pc:sldMasterMkLst>
        <pc:sldLayoutChg chg="modTransition">
          <pc:chgData name="Hilbert Kong" userId="5f759f385732b058" providerId="LiveId" clId="{7FEEA5E5-4839-4B7A-A6D7-E86C3C3F9628}" dt="2024-03-15T19:06:51.142" v="3644"/>
          <pc:sldLayoutMkLst>
            <pc:docMk/>
            <pc:sldMasterMk cId="3430927888" sldId="2147483684"/>
            <pc:sldLayoutMk cId="1350346632" sldId="2147483685"/>
          </pc:sldLayoutMkLst>
        </pc:sldLayoutChg>
      </pc:sldMasterChg>
      <pc:sldMasterChg chg="modTransition modSldLayout">
        <pc:chgData name="Hilbert Kong" userId="5f759f385732b058" providerId="LiveId" clId="{7FEEA5E5-4839-4B7A-A6D7-E86C3C3F9628}" dt="2024-03-15T19:06:51.142" v="3644"/>
        <pc:sldMasterMkLst>
          <pc:docMk/>
          <pc:sldMasterMk cId="2835425415" sldId="2147483686"/>
        </pc:sldMasterMkLst>
        <pc:sldLayoutChg chg="modTransition">
          <pc:chgData name="Hilbert Kong" userId="5f759f385732b058" providerId="LiveId" clId="{7FEEA5E5-4839-4B7A-A6D7-E86C3C3F9628}" dt="2024-03-15T19:06:51.142" v="3644"/>
          <pc:sldLayoutMkLst>
            <pc:docMk/>
            <pc:sldMasterMk cId="2835425415" sldId="2147483686"/>
            <pc:sldLayoutMk cId="171352426" sldId="2147483687"/>
          </pc:sldLayoutMkLst>
        </pc:sldLayoutChg>
      </pc:sldMasterChg>
      <pc:sldMasterChg chg="modTransition modSldLayout">
        <pc:chgData name="Hilbert Kong" userId="5f759f385732b058" providerId="LiveId" clId="{7FEEA5E5-4839-4B7A-A6D7-E86C3C3F9628}" dt="2024-03-15T19:06:51.142" v="3644"/>
        <pc:sldMasterMkLst>
          <pc:docMk/>
          <pc:sldMasterMk cId="1031843381" sldId="2147483688"/>
        </pc:sldMasterMkLst>
        <pc:sldLayoutChg chg="modTransition">
          <pc:chgData name="Hilbert Kong" userId="5f759f385732b058" providerId="LiveId" clId="{7FEEA5E5-4839-4B7A-A6D7-E86C3C3F9628}" dt="2024-03-15T19:06:51.142" v="3644"/>
          <pc:sldLayoutMkLst>
            <pc:docMk/>
            <pc:sldMasterMk cId="1031843381" sldId="2147483688"/>
            <pc:sldLayoutMk cId="2009382543" sldId="2147483689"/>
          </pc:sldLayoutMkLst>
        </pc:sldLayoutChg>
      </pc:sldMasterChg>
      <pc:sldMasterChg chg="modTransition modSldLayout">
        <pc:chgData name="Hilbert Kong" userId="5f759f385732b058" providerId="LiveId" clId="{7FEEA5E5-4839-4B7A-A6D7-E86C3C3F9628}" dt="2024-03-15T19:06:51.142" v="3644"/>
        <pc:sldMasterMkLst>
          <pc:docMk/>
          <pc:sldMasterMk cId="3908923746" sldId="2147483690"/>
        </pc:sldMasterMkLst>
        <pc:sldLayoutChg chg="modTransition">
          <pc:chgData name="Hilbert Kong" userId="5f759f385732b058" providerId="LiveId" clId="{7FEEA5E5-4839-4B7A-A6D7-E86C3C3F9628}" dt="2024-03-15T19:06:51.142" v="3644"/>
          <pc:sldLayoutMkLst>
            <pc:docMk/>
            <pc:sldMasterMk cId="3908923746" sldId="2147483690"/>
            <pc:sldLayoutMk cId="1701859254" sldId="2147483691"/>
          </pc:sldLayoutMkLst>
        </pc:sldLayoutChg>
      </pc:sldMasterChg>
      <pc:sldMasterChg chg="modTransition modSldLayout">
        <pc:chgData name="Hilbert Kong" userId="5f759f385732b058" providerId="LiveId" clId="{7FEEA5E5-4839-4B7A-A6D7-E86C3C3F9628}" dt="2024-03-15T19:06:51.142" v="3644"/>
        <pc:sldMasterMkLst>
          <pc:docMk/>
          <pc:sldMasterMk cId="3180666471" sldId="2147483692"/>
        </pc:sldMasterMkLst>
        <pc:sldLayoutChg chg="modTransition">
          <pc:chgData name="Hilbert Kong" userId="5f759f385732b058" providerId="LiveId" clId="{7FEEA5E5-4839-4B7A-A6D7-E86C3C3F9628}" dt="2024-03-15T19:06:51.142" v="3644"/>
          <pc:sldLayoutMkLst>
            <pc:docMk/>
            <pc:sldMasterMk cId="3180666471" sldId="2147483692"/>
            <pc:sldLayoutMk cId="1746743819" sldId="2147483693"/>
          </pc:sldLayoutMkLst>
        </pc:sldLayoutChg>
      </pc:sldMasterChg>
      <pc:sldMasterChg chg="modTransition modSldLayout">
        <pc:chgData name="Hilbert Kong" userId="5f759f385732b058" providerId="LiveId" clId="{7FEEA5E5-4839-4B7A-A6D7-E86C3C3F9628}" dt="2024-03-15T19:06:51.142" v="3644"/>
        <pc:sldMasterMkLst>
          <pc:docMk/>
          <pc:sldMasterMk cId="1402915349" sldId="2147483694"/>
        </pc:sldMasterMkLst>
        <pc:sldLayoutChg chg="modTransition">
          <pc:chgData name="Hilbert Kong" userId="5f759f385732b058" providerId="LiveId" clId="{7FEEA5E5-4839-4B7A-A6D7-E86C3C3F9628}" dt="2024-03-15T19:06:51.142" v="3644"/>
          <pc:sldLayoutMkLst>
            <pc:docMk/>
            <pc:sldMasterMk cId="1402915349" sldId="2147483694"/>
            <pc:sldLayoutMk cId="3294869521" sldId="2147483695"/>
          </pc:sldLayoutMkLst>
        </pc:sldLayoutChg>
      </pc:sldMasterChg>
      <pc:sldMasterChg chg="modTransition modSldLayout">
        <pc:chgData name="Hilbert Kong" userId="5f759f385732b058" providerId="LiveId" clId="{7FEEA5E5-4839-4B7A-A6D7-E86C3C3F9628}" dt="2024-03-15T19:06:51.142" v="3644"/>
        <pc:sldMasterMkLst>
          <pc:docMk/>
          <pc:sldMasterMk cId="3865314394" sldId="2147483696"/>
        </pc:sldMasterMkLst>
        <pc:sldLayoutChg chg="modTransition">
          <pc:chgData name="Hilbert Kong" userId="5f759f385732b058" providerId="LiveId" clId="{7FEEA5E5-4839-4B7A-A6D7-E86C3C3F9628}" dt="2024-03-15T19:06:51.142" v="3644"/>
          <pc:sldLayoutMkLst>
            <pc:docMk/>
            <pc:sldMasterMk cId="3865314394" sldId="2147483696"/>
            <pc:sldLayoutMk cId="2254814733" sldId="2147483697"/>
          </pc:sldLayoutMkLst>
        </pc:sldLayoutChg>
      </pc:sldMasterChg>
      <pc:sldMasterChg chg="modTransition modSldLayout">
        <pc:chgData name="Hilbert Kong" userId="5f759f385732b058" providerId="LiveId" clId="{7FEEA5E5-4839-4B7A-A6D7-E86C3C3F9628}" dt="2024-03-15T19:06:51.142" v="3644"/>
        <pc:sldMasterMkLst>
          <pc:docMk/>
          <pc:sldMasterMk cId="1014189500" sldId="2147483698"/>
        </pc:sldMasterMkLst>
        <pc:sldLayoutChg chg="modTransition">
          <pc:chgData name="Hilbert Kong" userId="5f759f385732b058" providerId="LiveId" clId="{7FEEA5E5-4839-4B7A-A6D7-E86C3C3F9628}" dt="2024-03-15T19:06:51.142" v="3644"/>
          <pc:sldLayoutMkLst>
            <pc:docMk/>
            <pc:sldMasterMk cId="1014189500" sldId="2147483698"/>
            <pc:sldLayoutMk cId="679081792" sldId="2147483699"/>
          </pc:sldLayoutMkLst>
        </pc:sldLayoutChg>
      </pc:sldMasterChg>
      <pc:sldMasterChg chg="modTransition modSldLayout">
        <pc:chgData name="Hilbert Kong" userId="5f759f385732b058" providerId="LiveId" clId="{7FEEA5E5-4839-4B7A-A6D7-E86C3C3F9628}" dt="2024-03-15T19:06:51.142" v="3644"/>
        <pc:sldMasterMkLst>
          <pc:docMk/>
          <pc:sldMasterMk cId="3231917929" sldId="2147483700"/>
        </pc:sldMasterMkLst>
        <pc:sldLayoutChg chg="modTransition">
          <pc:chgData name="Hilbert Kong" userId="5f759f385732b058" providerId="LiveId" clId="{7FEEA5E5-4839-4B7A-A6D7-E86C3C3F9628}" dt="2024-03-15T19:06:51.142" v="3644"/>
          <pc:sldLayoutMkLst>
            <pc:docMk/>
            <pc:sldMasterMk cId="3231917929" sldId="2147483700"/>
            <pc:sldLayoutMk cId="2200121260" sldId="2147483701"/>
          </pc:sldLayoutMkLst>
        </pc:sldLayoutChg>
        <pc:sldLayoutChg chg="modTransition">
          <pc:chgData name="Hilbert Kong" userId="5f759f385732b058" providerId="LiveId" clId="{7FEEA5E5-4839-4B7A-A6D7-E86C3C3F9628}" dt="2024-03-15T19:06:51.142" v="3644"/>
          <pc:sldLayoutMkLst>
            <pc:docMk/>
            <pc:sldMasterMk cId="3231917929" sldId="2147483700"/>
            <pc:sldLayoutMk cId="465753590" sldId="2147483702"/>
          </pc:sldLayoutMkLst>
        </pc:sldLayoutChg>
      </pc:sldMasterChg>
      <pc:sldMasterChg chg="modTransition modSldLayout">
        <pc:chgData name="Hilbert Kong" userId="5f759f385732b058" providerId="LiveId" clId="{7FEEA5E5-4839-4B7A-A6D7-E86C3C3F9628}" dt="2024-03-15T19:06:51.142" v="3644"/>
        <pc:sldMasterMkLst>
          <pc:docMk/>
          <pc:sldMasterMk cId="2436460277" sldId="2147483703"/>
        </pc:sldMasterMkLst>
        <pc:sldLayoutChg chg="modTransition">
          <pc:chgData name="Hilbert Kong" userId="5f759f385732b058" providerId="LiveId" clId="{7FEEA5E5-4839-4B7A-A6D7-E86C3C3F9628}" dt="2024-03-15T19:06:51.142" v="3644"/>
          <pc:sldLayoutMkLst>
            <pc:docMk/>
            <pc:sldMasterMk cId="2436460277" sldId="2147483703"/>
            <pc:sldLayoutMk cId="3897029346" sldId="2147483704"/>
          </pc:sldLayoutMkLst>
        </pc:sldLayoutChg>
        <pc:sldLayoutChg chg="modTransition">
          <pc:chgData name="Hilbert Kong" userId="5f759f385732b058" providerId="LiveId" clId="{7FEEA5E5-4839-4B7A-A6D7-E86C3C3F9628}" dt="2024-03-15T19:06:51.142" v="3644"/>
          <pc:sldLayoutMkLst>
            <pc:docMk/>
            <pc:sldMasterMk cId="2436460277" sldId="2147483703"/>
            <pc:sldLayoutMk cId="2857554533" sldId="2147483705"/>
          </pc:sldLayoutMkLst>
        </pc:sldLayoutChg>
        <pc:sldLayoutChg chg="modTransition">
          <pc:chgData name="Hilbert Kong" userId="5f759f385732b058" providerId="LiveId" clId="{7FEEA5E5-4839-4B7A-A6D7-E86C3C3F9628}" dt="2024-03-15T19:06:51.142" v="3644"/>
          <pc:sldLayoutMkLst>
            <pc:docMk/>
            <pc:sldMasterMk cId="2436460277" sldId="2147483703"/>
            <pc:sldLayoutMk cId="957559823" sldId="2147483706"/>
          </pc:sldLayoutMkLst>
        </pc:sldLayoutChg>
      </pc:sldMasterChg>
      <pc:sldMasterChg chg="modTransition modSldLayout">
        <pc:chgData name="Hilbert Kong" userId="5f759f385732b058" providerId="LiveId" clId="{7FEEA5E5-4839-4B7A-A6D7-E86C3C3F9628}" dt="2024-03-15T19:06:51.142" v="3644"/>
        <pc:sldMasterMkLst>
          <pc:docMk/>
          <pc:sldMasterMk cId="1316492762" sldId="2147483707"/>
        </pc:sldMasterMkLst>
        <pc:sldLayoutChg chg="modTransition">
          <pc:chgData name="Hilbert Kong" userId="5f759f385732b058" providerId="LiveId" clId="{7FEEA5E5-4839-4B7A-A6D7-E86C3C3F9628}" dt="2024-03-15T19:06:51.142" v="3644"/>
          <pc:sldLayoutMkLst>
            <pc:docMk/>
            <pc:sldMasterMk cId="1316492762" sldId="2147483707"/>
            <pc:sldLayoutMk cId="2301455673" sldId="2147483708"/>
          </pc:sldLayoutMkLst>
        </pc:sldLayoutChg>
        <pc:sldLayoutChg chg="modTransition">
          <pc:chgData name="Hilbert Kong" userId="5f759f385732b058" providerId="LiveId" clId="{7FEEA5E5-4839-4B7A-A6D7-E86C3C3F9628}" dt="2024-03-15T19:06:51.142" v="3644"/>
          <pc:sldLayoutMkLst>
            <pc:docMk/>
            <pc:sldMasterMk cId="1316492762" sldId="2147483707"/>
            <pc:sldLayoutMk cId="3371598274" sldId="2147483709"/>
          </pc:sldLayoutMkLst>
        </pc:sldLayoutChg>
      </pc:sldMasterChg>
      <pc:sldMasterChg chg="modTransition modSldLayout">
        <pc:chgData name="Hilbert Kong" userId="5f759f385732b058" providerId="LiveId" clId="{7FEEA5E5-4839-4B7A-A6D7-E86C3C3F9628}" dt="2024-03-15T19:06:51.142" v="3644"/>
        <pc:sldMasterMkLst>
          <pc:docMk/>
          <pc:sldMasterMk cId="2691553203" sldId="2147483710"/>
        </pc:sldMasterMkLst>
        <pc:sldLayoutChg chg="modTransition">
          <pc:chgData name="Hilbert Kong" userId="5f759f385732b058" providerId="LiveId" clId="{7FEEA5E5-4839-4B7A-A6D7-E86C3C3F9628}" dt="2024-03-15T19:06:51.142" v="3644"/>
          <pc:sldLayoutMkLst>
            <pc:docMk/>
            <pc:sldMasterMk cId="2691553203" sldId="2147483710"/>
            <pc:sldLayoutMk cId="994672734" sldId="2147483711"/>
          </pc:sldLayoutMkLst>
        </pc:sldLayoutChg>
      </pc:sldMasterChg>
      <pc:sldMasterChg chg="modTransition modSldLayout">
        <pc:chgData name="Hilbert Kong" userId="5f759f385732b058" providerId="LiveId" clId="{7FEEA5E5-4839-4B7A-A6D7-E86C3C3F9628}" dt="2024-03-15T19:06:51.142" v="3644"/>
        <pc:sldMasterMkLst>
          <pc:docMk/>
          <pc:sldMasterMk cId="3363721995" sldId="2147483712"/>
        </pc:sldMasterMkLst>
        <pc:sldLayoutChg chg="modTransition">
          <pc:chgData name="Hilbert Kong" userId="5f759f385732b058" providerId="LiveId" clId="{7FEEA5E5-4839-4B7A-A6D7-E86C3C3F9628}" dt="2024-03-15T19:06:51.142" v="3644"/>
          <pc:sldLayoutMkLst>
            <pc:docMk/>
            <pc:sldMasterMk cId="3363721995" sldId="2147483712"/>
            <pc:sldLayoutMk cId="3222182066" sldId="2147483713"/>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920976773" sldId="2147483714"/>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12161488" sldId="2147483715"/>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1265668429" sldId="2147483716"/>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184703097" sldId="2147483717"/>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3393526845" sldId="2147483718"/>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2404500603" sldId="2147483719"/>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65078495" sldId="2147483720"/>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403843113" sldId="2147483721"/>
          </pc:sldLayoutMkLst>
        </pc:sldLayoutChg>
        <pc:sldLayoutChg chg="modTransition">
          <pc:chgData name="Hilbert Kong" userId="5f759f385732b058" providerId="LiveId" clId="{7FEEA5E5-4839-4B7A-A6D7-E86C3C3F9628}" dt="2024-03-15T19:06:51.142" v="3644"/>
          <pc:sldLayoutMkLst>
            <pc:docMk/>
            <pc:sldMasterMk cId="3363721995" sldId="2147483712"/>
            <pc:sldLayoutMk cId="1583310784" sldId="2147483722"/>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t>2024/4/22</a:t>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2024/4/22</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432614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1013" y="1279525"/>
            <a:ext cx="6140450" cy="3454400"/>
          </a:xfrm>
        </p:spPr>
      </p:sp>
      <p:sp>
        <p:nvSpPr>
          <p:cNvPr id="3" name="Text Placeholder 2"/>
          <p:cNvSpPr>
            <a:spLocks noGrp="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pPr marL="0" marR="0" lvl="0" indent="0" algn="l" defTabSz="2438400" rtl="0" eaLnBrk="1" fontAlgn="auto" latinLnBrk="0" hangingPunct="0">
              <a:lnSpc>
                <a:spcPct val="90000"/>
              </a:lnSpc>
              <a:spcBef>
                <a:spcPts val="4500"/>
              </a:spcBef>
              <a:spcAft>
                <a:spcPts val="0"/>
              </a:spcAft>
              <a:buClrTx/>
              <a:buSzTx/>
              <a:buFontTx/>
              <a:buNone/>
              <a:tabLst/>
              <a:defRPr/>
            </a:pPr>
            <a:fld id="{85D0DACE-38E0-42D2-9336-2B707D34BC6D}" type="slidenum">
              <a:rPr kumimoji="0" lang="zh-CN" altLang="en-US" sz="4800" b="0" i="0" u="none" strike="noStrike" kern="0" cap="none" spc="0" normalizeH="0" baseline="0" noProof="0" smtClean="0">
                <a:ln>
                  <a:noFill/>
                </a:ln>
                <a:solidFill>
                  <a:srgbClr val="000000"/>
                </a:solidFill>
                <a:effectLst/>
                <a:uLnTx/>
                <a:uFillTx/>
                <a:latin typeface="Helvetica Neue"/>
                <a:cs typeface="Helvetica Neue"/>
                <a:sym typeface="Helvetica Neue" panose="02000503000000020004"/>
              </a:rPr>
              <a:pPr marL="0" marR="0" lvl="0" indent="0" algn="l" defTabSz="2438400" rtl="0" eaLnBrk="1" fontAlgn="auto" latinLnBrk="0" hangingPunct="0">
                <a:lnSpc>
                  <a:spcPct val="90000"/>
                </a:lnSpc>
                <a:spcBef>
                  <a:spcPts val="4500"/>
                </a:spcBef>
                <a:spcAft>
                  <a:spcPts val="0"/>
                </a:spcAft>
                <a:buClrTx/>
                <a:buSzTx/>
                <a:buFontTx/>
                <a:buNone/>
                <a:tabLst/>
                <a:defRPr/>
              </a:pPr>
              <a:t>57</a:t>
            </a:fld>
            <a:endParaRPr kumimoji="0" lang="zh-CN" altLang="en-US" sz="4800" b="0" i="0" u="none" strike="noStrike" kern="0" cap="none" spc="0" normalizeH="0" baseline="0" noProof="0">
              <a:ln>
                <a:noFill/>
              </a:ln>
              <a:solidFill>
                <a:srgbClr val="000000"/>
              </a:solidFill>
              <a:effectLst/>
              <a:uLnTx/>
              <a:uFillTx/>
              <a:latin typeface="Helvetica Neue"/>
              <a:cs typeface="Helvetica Neue"/>
              <a:sym typeface="Helvetica Neue" panose="020005030000000200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07CBC41D-F940-9D31-C67E-065F5D0BBBEC}"/>
              </a:ext>
            </a:extLst>
          </p:cNvPr>
          <p:cNvSpPr/>
          <p:nvPr userDrawn="1"/>
        </p:nvSpPr>
        <p:spPr>
          <a:xfrm>
            <a:off x="1150373" y="4933336"/>
            <a:ext cx="3591233" cy="92914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622732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8953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46460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071115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324891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34663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5242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82543"/>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85925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74381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486952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814733"/>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79081792"/>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
    <p:bg>
      <p:bgPr>
        <a:blipFill>
          <a:blip r:embed="rId2"/>
          <a:stretch>
            <a:fillRect/>
          </a:stretch>
        </a:blipFill>
        <a:effectLst/>
      </p:bgPr>
    </p:bg>
    <p:spTree>
      <p:nvGrpSpPr>
        <p:cNvPr id="1" name=""/>
        <p:cNvGrpSpPr/>
        <p:nvPr/>
      </p:nvGrpSpPr>
      <p:grpSpPr>
        <a:xfrm>
          <a:off x="0" y="0"/>
          <a:ext cx="0" cy="0"/>
          <a:chOff x="0" y="0"/>
          <a:chExt cx="0" cy="0"/>
        </a:xfrm>
      </p:grpSpPr>
      <p:sp>
        <p:nvSpPr>
          <p:cNvPr id="14" name="幻灯片编号"/>
          <p:cNvSpPr txBox="1">
            <a:spLocks noGrp="1"/>
          </p:cNvSpPr>
          <p:nvPr>
            <p:ph type="sldNum" sz="quarter" idx="2"/>
          </p:nvPr>
        </p:nvSpPr>
        <p:spPr>
          <a:xfrm>
            <a:off x="6000750" y="6540500"/>
            <a:ext cx="184253" cy="187300"/>
          </a:xfrm>
          <a:prstGeom prst="rect">
            <a:avLst/>
          </a:prstGeom>
        </p:spPr>
        <p:txBody>
          <a:bodyPr/>
          <a:lstStyle/>
          <a:p>
            <a:fld id="{86CB4B4D-7CA3-9044-876B-883B54F8677D}" type="slidenum">
              <a:rPr/>
              <a:t>‹#›</a:t>
            </a:fld>
            <a:endParaRPr/>
          </a:p>
        </p:txBody>
      </p:sp>
      <p:sp>
        <p:nvSpPr>
          <p:cNvPr id="154" name="圆角矩形"/>
          <p:cNvSpPr/>
          <p:nvPr userDrawn="1"/>
        </p:nvSpPr>
        <p:spPr>
          <a:xfrm>
            <a:off x="1141663" y="5166956"/>
            <a:ext cx="3385415" cy="680700"/>
          </a:xfrm>
          <a:prstGeom prst="roundRect">
            <a:avLst>
              <a:gd name="adj" fmla="val 50000"/>
            </a:avLst>
          </a:prstGeom>
          <a:solidFill>
            <a:srgbClr val="FFFFFF"/>
          </a:solidFill>
          <a:ln w="12700">
            <a:miter lim="400000"/>
          </a:ln>
        </p:spPr>
        <p:txBody>
          <a:bodyPr lIns="25400" tIns="25400" rIns="25400" bIns="25400" anchor="ctr"/>
          <a:lstStyle/>
          <a:p>
            <a:pPr algn="ctr" defTabSz="412750">
              <a:lnSpc>
                <a:spcPct val="100000"/>
              </a:lnSpc>
              <a:spcBef>
                <a:spcPts val="0"/>
              </a:spcBef>
              <a:defRPr sz="3200">
                <a:solidFill>
                  <a:srgbClr val="FFFFFF"/>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pPr>
            <a:endParaRPr sz="1600"/>
          </a:p>
        </p:txBody>
      </p:sp>
    </p:spTree>
    <p:extLst>
      <p:ext uri="{BB962C8B-B14F-4D97-AF65-F5344CB8AC3E}">
        <p14:creationId xmlns:p14="http://schemas.microsoft.com/office/powerpoint/2010/main" val="2200121260"/>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75359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029346"/>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54533"/>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57559823"/>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1455673"/>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598274"/>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672734"/>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bg>
      <p:bgPr>
        <a:gradFill rotWithShape="1">
          <a:gsLst>
            <a:gs pos="0">
              <a:schemeClr val="bg1"/>
            </a:gs>
            <a:gs pos="100000">
              <a:schemeClr val="bg1">
                <a:lumMod val="85000"/>
              </a:schemeClr>
            </a:gs>
          </a:gsLst>
          <a:lin ang="5400000" scaled="0"/>
        </a:gra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defRPr>
            </a:lvl1pPr>
          </a:lstStyle>
          <a:p>
            <a:r>
              <a:rPr lang="zh-CN" altLang="en-US" dirty="0"/>
              <a:t>单击此处添加标题</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2400">
                <a:solidFill>
                  <a:schemeClr val="tx1">
                    <a:lumMod val="65000"/>
                    <a:lumOff val="35000"/>
                  </a:schemeClr>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p>
        </p:txBody>
      </p:sp>
    </p:spTree>
    <p:extLst>
      <p:ext uri="{BB962C8B-B14F-4D97-AF65-F5344CB8AC3E}">
        <p14:creationId xmlns:p14="http://schemas.microsoft.com/office/powerpoint/2010/main" val="3222182066"/>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4400" b="0">
                <a:effectLst/>
              </a:defRPr>
            </a:lvl1pPr>
          </a:lstStyle>
          <a:p>
            <a:r>
              <a:rPr lang="zh-CN" altLang="en-US" dirty="0"/>
              <a:t>单击此处编辑母版标题样式</a:t>
            </a:r>
          </a:p>
        </p:txBody>
      </p:sp>
      <p:sp>
        <p:nvSpPr>
          <p:cNvPr id="3" name="内容占位符 2"/>
          <p:cNvSpPr>
            <a:spLocks noGrp="1"/>
          </p:cNvSpPr>
          <p:nvPr>
            <p:ph idx="1"/>
          </p:nvPr>
        </p:nvSpPr>
        <p:spPr>
          <a:xfrm>
            <a:off x="647700" y="1825625"/>
            <a:ext cx="10515600" cy="4351338"/>
          </a:xfrm>
        </p:spPr>
        <p:txBody>
          <a:bodyPr>
            <a:normAutofit/>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920976773"/>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469127"/>
            <a:ext cx="10307927" cy="4093347"/>
          </a:xfrm>
        </p:spPr>
        <p:txBody>
          <a:bodyPr anchor="b">
            <a:normAutofit/>
          </a:bodyPr>
          <a:lstStyle>
            <a:lvl1pPr>
              <a:defRPr sz="6000">
                <a:effectLst/>
              </a:defRPr>
            </a:lvl1pPr>
          </a:lstStyle>
          <a:p>
            <a:r>
              <a:rPr lang="zh-CN" altLang="en-US" dirty="0"/>
              <a:t>单击此处编辑母版标题样式</a:t>
            </a:r>
          </a:p>
        </p:txBody>
      </p:sp>
      <p:sp>
        <p:nvSpPr>
          <p:cNvPr id="3" name="文本占位符 2"/>
          <p:cNvSpPr>
            <a:spLocks noGrp="1"/>
          </p:cNvSpPr>
          <p:nvPr>
            <p:ph type="body" idx="1"/>
          </p:nvPr>
        </p:nvSpPr>
        <p:spPr>
          <a:xfrm>
            <a:off x="831850" y="4610028"/>
            <a:ext cx="10307926" cy="647555"/>
          </a:xfrm>
        </p:spPr>
        <p:txBody>
          <a:bodyPr>
            <a:normAutofit/>
          </a:bodyPr>
          <a:lstStyle>
            <a:lvl1pPr marL="0" indent="0">
              <a:buNone/>
              <a:defRPr sz="24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2161488"/>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4400" b="0" i="0">
                <a:solidFill>
                  <a:schemeClr val="tx1">
                    <a:lumMod val="85000"/>
                    <a:lumOff val="15000"/>
                  </a:schemeClr>
                </a:solidFill>
                <a:effectLst/>
              </a:defRPr>
            </a:lvl1pPr>
          </a:lstStyle>
          <a:p>
            <a:r>
              <a:rPr lang="zh-CN" altLang="en-US" dirty="0"/>
              <a:t>单击此处编辑母版标题样式</a:t>
            </a:r>
          </a:p>
        </p:txBody>
      </p:sp>
      <p:sp>
        <p:nvSpPr>
          <p:cNvPr id="3" name="内容占位符 2"/>
          <p:cNvSpPr>
            <a:spLocks noGrp="1"/>
          </p:cNvSpPr>
          <p:nvPr>
            <p:ph sz="half" idx="1"/>
          </p:nvPr>
        </p:nvSpPr>
        <p:spPr>
          <a:xfrm>
            <a:off x="647700" y="1825625"/>
            <a:ext cx="5181600" cy="4351338"/>
          </a:xfrm>
        </p:spPr>
        <p:txBody>
          <a:bodyPr>
            <a:normAutofit/>
          </a:bodyPr>
          <a:lstStyle>
            <a:lvl1pPr>
              <a:lnSpc>
                <a:spcPct val="90000"/>
              </a:lnSpc>
              <a:defRPr sz="2800">
                <a:solidFill>
                  <a:schemeClr val="tx1">
                    <a:lumMod val="65000"/>
                    <a:lumOff val="35000"/>
                  </a:schemeClr>
                </a:solidFill>
              </a:defRPr>
            </a:lvl1pPr>
            <a:lvl2pPr>
              <a:lnSpc>
                <a:spcPct val="90000"/>
              </a:lnSpc>
              <a:defRPr sz="2400">
                <a:solidFill>
                  <a:schemeClr val="tx1">
                    <a:lumMod val="65000"/>
                    <a:lumOff val="35000"/>
                  </a:schemeClr>
                </a:solidFill>
              </a:defRPr>
            </a:lvl2pPr>
            <a:lvl3pPr>
              <a:lnSpc>
                <a:spcPct val="90000"/>
              </a:lnSpc>
              <a:defRPr sz="2000">
                <a:solidFill>
                  <a:schemeClr val="tx1">
                    <a:lumMod val="65000"/>
                    <a:lumOff val="35000"/>
                  </a:schemeClr>
                </a:solidFill>
              </a:defRPr>
            </a:lvl3pPr>
            <a:lvl4pPr>
              <a:lnSpc>
                <a:spcPct val="90000"/>
              </a:lnSpc>
              <a:defRPr sz="1800">
                <a:solidFill>
                  <a:schemeClr val="tx1">
                    <a:lumMod val="65000"/>
                    <a:lumOff val="35000"/>
                  </a:schemeClr>
                </a:solidFill>
              </a:defRPr>
            </a:lvl4pPr>
            <a:lvl5pPr>
              <a:lnSpc>
                <a:spcPct val="90000"/>
              </a:lnSpc>
              <a:defRPr sz="1800">
                <a:solidFill>
                  <a:schemeClr val="tx1">
                    <a:lumMod val="65000"/>
                    <a:lumOff val="3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981700" y="1825625"/>
            <a:ext cx="5181600" cy="4351338"/>
          </a:xfrm>
        </p:spPr>
        <p:txBody>
          <a:bodyPr>
            <a:normAutofit/>
          </a:bodyPr>
          <a:lstStyle>
            <a:lvl1pPr>
              <a:lnSpc>
                <a:spcPct val="90000"/>
              </a:lnSpc>
              <a:defRPr sz="2800">
                <a:solidFill>
                  <a:schemeClr val="tx1">
                    <a:lumMod val="65000"/>
                    <a:lumOff val="35000"/>
                  </a:schemeClr>
                </a:solidFill>
              </a:defRPr>
            </a:lvl1pPr>
            <a:lvl2pPr>
              <a:lnSpc>
                <a:spcPct val="90000"/>
              </a:lnSpc>
              <a:defRPr sz="2400">
                <a:solidFill>
                  <a:schemeClr val="tx1">
                    <a:lumMod val="65000"/>
                    <a:lumOff val="35000"/>
                  </a:schemeClr>
                </a:solidFill>
              </a:defRPr>
            </a:lvl2pPr>
            <a:lvl3pPr>
              <a:lnSpc>
                <a:spcPct val="90000"/>
              </a:lnSpc>
              <a:defRPr sz="2000">
                <a:solidFill>
                  <a:schemeClr val="tx1">
                    <a:lumMod val="65000"/>
                    <a:lumOff val="35000"/>
                  </a:schemeClr>
                </a:solidFill>
              </a:defRPr>
            </a:lvl3pPr>
            <a:lvl4pPr>
              <a:lnSpc>
                <a:spcPct val="90000"/>
              </a:lnSpc>
              <a:defRPr sz="1800">
                <a:solidFill>
                  <a:schemeClr val="tx1">
                    <a:lumMod val="65000"/>
                    <a:lumOff val="35000"/>
                  </a:schemeClr>
                </a:solidFill>
              </a:defRPr>
            </a:lvl4pPr>
            <a:lvl5pPr>
              <a:lnSpc>
                <a:spcPct val="90000"/>
              </a:lnSpc>
              <a:defRPr sz="1800">
                <a:solidFill>
                  <a:schemeClr val="tx1">
                    <a:lumMod val="65000"/>
                    <a:lumOff val="3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265668429"/>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dirty="0"/>
              <a:t>单击此处编辑母版标题样式</a:t>
            </a:r>
          </a:p>
        </p:txBody>
      </p:sp>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84703097"/>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393526845"/>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404500603"/>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3200" b="0">
                <a:effectLst/>
              </a:defRPr>
            </a:lvl1pPr>
          </a:lstStyle>
          <a:p>
            <a:r>
              <a:rPr lang="zh-CN" altLang="en-US" dirty="0"/>
              <a:t>单击此处编辑标题</a:t>
            </a:r>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2024/4/22</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extLst>
      <p:ext uri="{BB962C8B-B14F-4D97-AF65-F5344CB8AC3E}">
        <p14:creationId xmlns:p14="http://schemas.microsoft.com/office/powerpoint/2010/main" val="465078495"/>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4400"/>
            </a:lvl1pPr>
          </a:lstStyle>
          <a:p>
            <a:r>
              <a:rPr lang="zh-CN" altLang="en-US" dirty="0"/>
              <a:t>单击此处编辑母版标题样式</a:t>
            </a:r>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0384311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t>2024/4/22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583310784"/>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17334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7.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3.xml"/><Relationship Id="rId1" Type="http://schemas.openxmlformats.org/officeDocument/2006/relationships/slideLayout" Target="../slideLayouts/slideLayout13.xml"/><Relationship Id="rId4" Type="http://schemas.openxmlformats.org/officeDocument/2006/relationships/image" Target="../media/image14.jpeg"/></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5.jpeg"/></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tags" Target="../tags/tag2.xml"/><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tags" Target="../tags/tag3.xml"/></Relationships>
</file>

<file path=ppt/slideMasters/_rels/slideMaster1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heme" Target="../theme/theme17.xml"/><Relationship Id="rId1" Type="http://schemas.openxmlformats.org/officeDocument/2006/relationships/slideLayout" Target="../slideLayouts/slideLayout21.xml"/><Relationship Id="rId4" Type="http://schemas.openxmlformats.org/officeDocument/2006/relationships/image" Target="../media/image18.jpe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19.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18.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19.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heme" Target="../theme/theme19.xml"/><Relationship Id="rId1" Type="http://schemas.openxmlformats.org/officeDocument/2006/relationships/slideLayout" Target="../slideLayouts/slideLayout32.xml"/><Relationship Id="rId4" Type="http://schemas.openxmlformats.org/officeDocument/2006/relationships/image" Target="../media/image1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圆角矩形 1"/>
          <p:cNvSpPr/>
          <p:nvPr userDrawn="1"/>
        </p:nvSpPr>
        <p:spPr>
          <a:xfrm>
            <a:off x="593090" y="5369560"/>
            <a:ext cx="2171700" cy="724535"/>
          </a:xfrm>
          <a:prstGeom prst="roundRect">
            <a:avLst/>
          </a:prstGeom>
          <a:solidFill>
            <a:srgbClr val="FED71C"/>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6758224"/>
      </p:ext>
    </p:extLst>
  </p:cSld>
  <p:clrMap bg1="lt1" tx1="dk1" bg2="lt2" tx2="dk2" accent1="accent1" accent2="accent2" accent3="accent3" accent4="accent4" accent5="accent5" accent6="accent6" hlink="hlink" folHlink="folHlink"/>
  <p:sldLayoutIdLst>
    <p:sldLayoutId id="2147483675"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5888233"/>
      </p:ext>
    </p:extLst>
  </p:cSld>
  <p:clrMap bg1="lt1" tx1="dk1" bg2="lt2" tx2="dk2" accent1="accent1" accent2="accent2" accent3="accent3" accent4="accent4" accent5="accent5" accent6="accent6" hlink="hlink" folHlink="folHlink"/>
  <p:sldLayoutIdLst>
    <p:sldLayoutId id="214748367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9" name="图片 8" descr="logo"/>
          <p:cNvPicPr>
            <a:picLocks noChangeAspect="1"/>
          </p:cNvPicPr>
          <p:nvPr userDrawn="1"/>
        </p:nvPicPr>
        <p:blipFill>
          <a:blip r:embed="rId4"/>
          <a:stretch>
            <a:fillRect/>
          </a:stretch>
        </p:blipFill>
        <p:spPr>
          <a:xfrm>
            <a:off x="258445" y="229870"/>
            <a:ext cx="1887900" cy="208800"/>
          </a:xfrm>
          <a:prstGeom prst="rect">
            <a:avLst/>
          </a:prstGeom>
        </p:spPr>
      </p:pic>
      <p:sp>
        <p:nvSpPr>
          <p:cNvPr id="10" name="文本框 9"/>
          <p:cNvSpPr txBox="1"/>
          <p:nvPr userDrawn="1"/>
        </p:nvSpPr>
        <p:spPr>
          <a:xfrm>
            <a:off x="170815" y="538480"/>
            <a:ext cx="2997835" cy="321945"/>
          </a:xfrm>
          <a:prstGeom prst="rect">
            <a:avLst/>
          </a:prstGeom>
          <a:noFill/>
        </p:spPr>
        <p:txBody>
          <a:bodyPr wrap="square" rtlCol="0">
            <a:spAutoFit/>
          </a:bodyPr>
          <a:lstStyle/>
          <a:p>
            <a:r>
              <a:rPr lang="en-US" altLang="zh-CN" sz="1500">
                <a:solidFill>
                  <a:schemeClr val="bg1"/>
                </a:solidFill>
                <a:latin typeface="Arial Regular" panose="020B0604020202020204" charset="0"/>
                <a:ea typeface="Heiti SC Medium" panose="02000000000000000000" charset="-122"/>
                <a:cs typeface="Arial Regular" panose="020B0604020202020204" charset="0"/>
              </a:rPr>
              <a:t>全球累计服务用户超十万</a:t>
            </a:r>
          </a:p>
        </p:txBody>
      </p:sp>
    </p:spTree>
    <p:extLst>
      <p:ext uri="{BB962C8B-B14F-4D97-AF65-F5344CB8AC3E}">
        <p14:creationId xmlns:p14="http://schemas.microsoft.com/office/powerpoint/2010/main" val="3081434363"/>
      </p:ext>
    </p:extLst>
  </p:cSld>
  <p:clrMap bg1="lt1" tx1="dk1" bg2="lt2" tx2="dk2" accent1="accent1" accent2="accent2" accent3="accent3" accent4="accent4" accent5="accent5" accent6="accent6" hlink="hlink" folHlink="folHlink"/>
  <p:sldLayoutIdLst>
    <p:sldLayoutId id="2147483679"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6370910"/>
      </p:ext>
    </p:extLst>
  </p:cSld>
  <p:clrMap bg1="lt1" tx1="dk1" bg2="lt2" tx2="dk2" accent1="accent1" accent2="accent2" accent3="accent3" accent4="accent4" accent5="accent5" accent6="accent6" hlink="hlink" folHlink="folHlink"/>
  <p:sldLayoutIdLst>
    <p:sldLayoutId id="2147483681"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0" name="图片 19"/>
          <p:cNvPicPr>
            <a:picLocks noChangeAspect="1"/>
          </p:cNvPicPr>
          <p:nvPr userDrawn="1"/>
        </p:nvPicPr>
        <p:blipFill>
          <a:blip r:embed="rId4"/>
          <a:stretch>
            <a:fillRect/>
          </a:stretch>
        </p:blipFill>
        <p:spPr>
          <a:xfrm rot="10800000">
            <a:off x="9674709" y="4369900"/>
            <a:ext cx="2561106" cy="2514826"/>
          </a:xfrm>
          <a:prstGeom prst="rect">
            <a:avLst/>
          </a:prstGeom>
        </p:spPr>
      </p:pic>
      <p:sp>
        <p:nvSpPr>
          <p:cNvPr id="2" name="矩形 1">
            <a:extLst>
              <a:ext uri="{FF2B5EF4-FFF2-40B4-BE49-F238E27FC236}">
                <a16:creationId xmlns:a16="http://schemas.microsoft.com/office/drawing/2014/main" id="{643C1375-3396-504C-8319-7300079D4CFB}"/>
              </a:ext>
            </a:extLst>
          </p:cNvPr>
          <p:cNvSpPr/>
          <p:nvPr userDrawn="1"/>
        </p:nvSpPr>
        <p:spPr>
          <a:xfrm>
            <a:off x="1496962" y="1637071"/>
            <a:ext cx="2905432" cy="385670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Tutor</a:t>
            </a:r>
            <a:r>
              <a:rPr lang="zh-CN" altLang="en-US" dirty="0"/>
              <a:t>照片</a:t>
            </a:r>
          </a:p>
        </p:txBody>
      </p:sp>
    </p:spTree>
    <p:extLst>
      <p:ext uri="{BB962C8B-B14F-4D97-AF65-F5344CB8AC3E}">
        <p14:creationId xmlns:p14="http://schemas.microsoft.com/office/powerpoint/2010/main" val="3087310964"/>
      </p:ext>
    </p:extLst>
  </p:cSld>
  <p:clrMap bg1="lt1" tx1="dk1" bg2="lt2" tx2="dk2" accent1="accent1" accent2="accent2" accent3="accent3" accent4="accent4" accent5="accent5" accent6="accent6" hlink="hlink" folHlink="folHlink"/>
  <p:sldLayoutIdLst>
    <p:sldLayoutId id="2147483683"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cxnSp>
        <p:nvCxnSpPr>
          <p:cNvPr id="11" name="直接连接符 10"/>
          <p:cNvCxnSpPr/>
          <p:nvPr userDrawn="1"/>
        </p:nvCxnSpPr>
        <p:spPr>
          <a:xfrm flipH="1">
            <a:off x="662305" y="2614295"/>
            <a:ext cx="1208405" cy="13335"/>
          </a:xfrm>
          <a:prstGeom prst="line">
            <a:avLst/>
          </a:prstGeom>
          <a:ln w="3810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927888"/>
      </p:ext>
    </p:extLst>
  </p:cSld>
  <p:clrMap bg1="lt1" tx1="dk1" bg2="lt2" tx2="dk2" accent1="accent1" accent2="accent2" accent3="accent3" accent4="accent4" accent5="accent5" accent6="accent6" hlink="hlink" folHlink="folHlink"/>
  <p:sldLayoutIdLst>
    <p:sldLayoutId id="2147483685"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425415"/>
      </p:ext>
    </p:extLst>
  </p:cSld>
  <p:clrMap bg1="lt1" tx1="dk1" bg2="lt2" tx2="dk2" accent1="accent1" accent2="accent2" accent3="accent3" accent4="accent4" accent5="accent5" accent6="accent6" hlink="hlink" folHlink="folHlink"/>
  <p:sldLayoutIdLst>
    <p:sldLayoutId id="214748368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1843381"/>
      </p:ext>
    </p:extLst>
  </p:cSld>
  <p:clrMap bg1="lt1" tx1="dk1" bg2="lt2" tx2="dk2" accent1="accent1" accent2="accent2" accent3="accent3" accent4="accent4" accent5="accent5" accent6="accent6" hlink="hlink" folHlink="folHlink"/>
  <p:sldLayoutIdLst>
    <p:sldLayoutId id="2147483689"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8923746"/>
      </p:ext>
    </p:extLst>
  </p:cSld>
  <p:clrMap bg1="lt1" tx1="dk1" bg2="lt2" tx2="dk2" accent1="accent1" accent2="accent2" accent3="accent3" accent4="accent4" accent5="accent5" accent6="accent6" hlink="hlink" folHlink="folHlink"/>
  <p:sldLayoutIdLst>
    <p:sldLayoutId id="2147483691"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16DBAD49-D8E5-D9BF-ADA4-2A0FA5FA3C9A}"/>
              </a:ext>
            </a:extLst>
          </p:cNvPr>
          <p:cNvSpPr/>
          <p:nvPr userDrawn="1"/>
        </p:nvSpPr>
        <p:spPr>
          <a:xfrm>
            <a:off x="7396316" y="125363"/>
            <a:ext cx="2632587" cy="619432"/>
          </a:xfrm>
          <a:prstGeom prst="roundRect">
            <a:avLst>
              <a:gd name="adj" fmla="val 2738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a:solidFill>
                  <a:schemeClr val="tx1"/>
                </a:solidFill>
                <a:latin typeface="微软雅黑" panose="020B0503020204020204" pitchFamily="34" charset="-122"/>
                <a:ea typeface="微软雅黑" panose="020B0503020204020204" pitchFamily="34" charset="-122"/>
              </a:rPr>
              <a:t>重要程度：</a:t>
            </a:r>
            <a:endParaRPr lang="en-US" altLang="zh-CN" b="1" dirty="0">
              <a:solidFill>
                <a:schemeClr val="tx1"/>
              </a:solidFill>
              <a:latin typeface="微软雅黑" panose="020B0503020204020204" pitchFamily="34" charset="-122"/>
              <a:ea typeface="微软雅黑" panose="020B0503020204020204" pitchFamily="34" charset="-122"/>
            </a:endParaRPr>
          </a:p>
          <a:p>
            <a:pPr algn="l"/>
            <a:r>
              <a:rPr lang="zh-CN" altLang="en-US" b="1" dirty="0">
                <a:solidFill>
                  <a:schemeClr val="tx1"/>
                </a:solidFill>
                <a:latin typeface="微软雅黑" panose="020B0503020204020204" pitchFamily="34" charset="-122"/>
                <a:ea typeface="微软雅黑" panose="020B0503020204020204" pitchFamily="34" charset="-122"/>
              </a:rPr>
              <a:t>难易程度：</a:t>
            </a:r>
          </a:p>
        </p:txBody>
      </p:sp>
    </p:spTree>
    <p:extLst>
      <p:ext uri="{BB962C8B-B14F-4D97-AF65-F5344CB8AC3E}">
        <p14:creationId xmlns:p14="http://schemas.microsoft.com/office/powerpoint/2010/main" val="3180666471"/>
      </p:ext>
    </p:extLst>
  </p:cSld>
  <p:clrMap bg1="lt1" tx1="dk1" bg2="lt2" tx2="dk2" accent1="accent1" accent2="accent2" accent3="accent3" accent4="accent4" accent5="accent5" accent6="accent6" hlink="hlink" folHlink="folHlink"/>
  <p:sldLayoutIdLst>
    <p:sldLayoutId id="2147483693"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2915349"/>
      </p:ext>
    </p:extLst>
  </p:cSld>
  <p:clrMap bg1="lt1" tx1="dk1" bg2="lt2" tx2="dk2" accent1="accent1" accent2="accent2" accent3="accent3" accent4="accent4" accent5="accent5" accent6="accent6" hlink="hlink" folHlink="folHlink"/>
  <p:sldLayoutIdLst>
    <p:sldLayoutId id="2147483695" r:id="rId1"/>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5314394"/>
      </p:ext>
    </p:extLst>
  </p:cSld>
  <p:clrMap bg1="lt1" tx1="dk1" bg2="lt2" tx2="dk2" accent1="accent1" accent2="accent2" accent3="accent3" accent4="accent4" accent5="accent5" accent6="accent6" hlink="hlink" folHlink="folHlink"/>
  <p:sldLayoutIdLst>
    <p:sldLayoutId id="2147483697" r:id="rId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8" name="课程ppt模版-for tutor.005.jpeg" descr="课程ppt模版-for tutor.005.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
        <p:nvSpPr>
          <p:cNvPr id="9" name="Tutor照片"/>
          <p:cNvSpPr/>
          <p:nvPr userDrawn="1"/>
        </p:nvSpPr>
        <p:spPr>
          <a:xfrm>
            <a:off x="1451727" y="1556883"/>
            <a:ext cx="2890278" cy="3973095"/>
          </a:xfrm>
          <a:prstGeom prst="rect">
            <a:avLst/>
          </a:prstGeom>
          <a:solidFill>
            <a:srgbClr val="D5D5D5"/>
          </a:solidFill>
          <a:ln w="12700">
            <a:miter lim="400000"/>
          </a:ln>
        </p:spPr>
        <p:txBody>
          <a:bodyPr lIns="25400" tIns="25400" rIns="25400" bIns="25400" anchor="ctr"/>
          <a:lstStyle>
            <a:lvl1pPr algn="ctr" defTabSz="825500">
              <a:lnSpc>
                <a:spcPct val="100000"/>
              </a:lnSpc>
              <a:spcBef>
                <a:spcPts val="0"/>
              </a:spcBef>
              <a:defRPr sz="3200">
                <a:solidFill>
                  <a:srgbClr val="929292"/>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lvl1pPr>
          </a:lstStyle>
          <a:p>
            <a:r>
              <a:rPr sz="1600"/>
              <a:t>Tutor照片</a:t>
            </a:r>
          </a:p>
        </p:txBody>
      </p:sp>
    </p:spTree>
    <p:custDataLst>
      <p:tags r:id="rId3"/>
    </p:custDataLst>
    <p:extLst>
      <p:ext uri="{BB962C8B-B14F-4D97-AF65-F5344CB8AC3E}">
        <p14:creationId xmlns:p14="http://schemas.microsoft.com/office/powerpoint/2010/main" val="1014189500"/>
      </p:ext>
    </p:extLst>
  </p:cSld>
  <p:clrMap bg1="lt1" tx1="dk1" bg2="lt2" tx2="dk2" accent1="accent1" accent2="accent2" accent3="accent3" accent4="accent4" accent5="accent5" accent6="accent6" hlink="hlink" folHlink="folHlink"/>
  <p:sldLayoutIdLst>
    <p:sldLayoutId id="2147483699"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151" name="课程ppt模版-for tutor.001.jpeg" descr="课程ppt模版-for tutor.001.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Tree>
    <p:extLst>
      <p:ext uri="{BB962C8B-B14F-4D97-AF65-F5344CB8AC3E}">
        <p14:creationId xmlns:p14="http://schemas.microsoft.com/office/powerpoint/2010/main" val="3231917929"/>
      </p:ext>
    </p:extLst>
  </p:cSld>
  <p:clrMap bg1="lt1" tx1="dk1" bg2="lt2" tx2="dk2" accent1="accent1" accent2="accent2" accent3="accent3" accent4="accent4" accent5="accent5" accent6="accent6" hlink="hlink" folHlink="folHlink"/>
  <p:sldLayoutIdLst>
    <p:sldLayoutId id="2147483701" r:id="rId1"/>
    <p:sldLayoutId id="2147483702" r:id="rId2"/>
  </p:sldLayoutIdLst>
  <p:transition spd="slow">
    <p:push dir="u"/>
  </p:transition>
  <p:txStyles>
    <p:titleStyle>
      <a:lvl1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1pPr>
      <a:lvl2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2pPr>
      <a:lvl3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3pPr>
      <a:lvl4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4pPr>
      <a:lvl5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5pPr>
      <a:lvl6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6pPr>
      <a:lvl7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7pPr>
      <a:lvl8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8pPr>
      <a:lvl9pPr marL="0" marR="0" indent="0" algn="l" defTabSz="1219200" rtl="0" latinLnBrk="0">
        <a:lnSpc>
          <a:spcPct val="80000"/>
        </a:lnSpc>
        <a:spcBef>
          <a:spcPts val="0"/>
        </a:spcBef>
        <a:spcAft>
          <a:spcPts val="0"/>
        </a:spcAft>
        <a:buClrTx/>
        <a:buSzTx/>
        <a:buFontTx/>
        <a:buNone/>
        <a:defRPr sz="4250" b="1" i="0" u="none" strike="noStrike" cap="none" spc="-85" baseline="0">
          <a:solidFill>
            <a:srgbClr val="000000"/>
          </a:solidFill>
          <a:uFillTx/>
          <a:latin typeface="+mn-lt"/>
          <a:ea typeface="+mn-ea"/>
          <a:cs typeface="+mn-cs"/>
          <a:sym typeface="Helvetica Neue" panose="02000503000000020004"/>
        </a:defRPr>
      </a:lvl9pPr>
    </p:titleStyle>
    <p:bodyStyle>
      <a:lvl1pPr marL="3048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1pPr>
      <a:lvl2pPr marL="6096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2pPr>
      <a:lvl3pPr marL="9144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3pPr>
      <a:lvl4pPr marL="12192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4pPr>
      <a:lvl5pPr marL="15240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5pPr>
      <a:lvl6pPr marL="18288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6pPr>
      <a:lvl7pPr marL="21336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7pPr>
      <a:lvl8pPr marL="24384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8pPr>
      <a:lvl9pPr marL="2743200" marR="0" indent="-304800" algn="l" defTabSz="1219200" rtl="0" latinLnBrk="0">
        <a:lnSpc>
          <a:spcPct val="90000"/>
        </a:lnSpc>
        <a:spcBef>
          <a:spcPts val="2250"/>
        </a:spcBef>
        <a:spcAft>
          <a:spcPts val="0"/>
        </a:spcAft>
        <a:buClrTx/>
        <a:buSzPct val="123000"/>
        <a:buFontTx/>
        <a:buChar char="•"/>
        <a:defRPr sz="2400" b="0" i="0" u="none" strike="noStrike" cap="none" spc="0" baseline="0">
          <a:solidFill>
            <a:srgbClr val="000000"/>
          </a:solidFill>
          <a:uFillTx/>
          <a:latin typeface="+mn-lt"/>
          <a:ea typeface="+mn-ea"/>
          <a:cs typeface="+mn-cs"/>
          <a:sym typeface="Helvetica Neue" panose="02000503000000020004"/>
        </a:defRPr>
      </a:lvl9pPr>
    </p:bodyStyle>
    <p:otherStyle>
      <a:lvl1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1pPr>
      <a:lvl2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2pPr>
      <a:lvl3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3pPr>
      <a:lvl4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4pPr>
      <a:lvl5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5pPr>
      <a:lvl6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6pPr>
      <a:lvl7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7pPr>
      <a:lvl8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8pPr>
      <a:lvl9pPr marL="0" marR="0" indent="0" algn="ctr" defTabSz="292100" rtl="0" latinLnBrk="0">
        <a:lnSpc>
          <a:spcPct val="100000"/>
        </a:lnSpc>
        <a:spcBef>
          <a:spcPts val="0"/>
        </a:spcBef>
        <a:spcAft>
          <a:spcPts val="0"/>
        </a:spcAft>
        <a:buClrTx/>
        <a:buSzTx/>
        <a:buFontTx/>
        <a:buNone/>
        <a:defRPr sz="900" b="0" i="0" u="none" strike="noStrike" cap="none" spc="0" baseline="0">
          <a:solidFill>
            <a:schemeClr val="tx1"/>
          </a:solidFill>
          <a:uFillTx/>
          <a:latin typeface="+mn-lt"/>
          <a:ea typeface="+mn-ea"/>
          <a:cs typeface="+mn-cs"/>
          <a:sym typeface="Helvetica Neue" panose="02000503000000020004"/>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a:blip r:embed="rId6"/>
          <a:stretch>
            <a:fillRect/>
          </a:stretch>
        </a:blipFill>
        <a:effectLst/>
      </p:bgPr>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2436460277"/>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a:blip r:embed="rId5"/>
          <a:stretch>
            <a:fillRect/>
          </a:stretch>
        </a:blipFill>
        <a:effectLst/>
      </p:bgPr>
    </p:bg>
    <p:spTree>
      <p:nvGrpSpPr>
        <p:cNvPr id="1" name=""/>
        <p:cNvGrpSpPr/>
        <p:nvPr/>
      </p:nvGrpSpPr>
      <p:grpSpPr>
        <a:xfrm>
          <a:off x="0" y="0"/>
          <a:ext cx="0" cy="0"/>
          <a:chOff x="0" y="0"/>
          <a:chExt cx="0" cy="0"/>
        </a:xfrm>
      </p:grpSpPr>
      <p:pic>
        <p:nvPicPr>
          <p:cNvPr id="212" name="课程ppt模版-for tutor.010.jpeg" descr="课程ppt模版-for tutor.010.jpeg"/>
          <p:cNvPicPr>
            <a:picLocks noChangeAspect="1"/>
          </p:cNvPicPr>
          <p:nvPr userDrawn="1"/>
        </p:nvPicPr>
        <p:blipFill>
          <a:blip r:embed="rId5"/>
          <a:stretch>
            <a:fillRect/>
          </a:stretch>
        </p:blipFill>
        <p:spPr>
          <a:xfrm>
            <a:off x="0" y="0"/>
            <a:ext cx="12192000" cy="6858000"/>
          </a:xfrm>
          <a:prstGeom prst="rect">
            <a:avLst/>
          </a:prstGeom>
          <a:ln w="12700">
            <a:miter lim="400000"/>
            <a:headEnd/>
            <a:tailEnd/>
          </a:ln>
        </p:spPr>
      </p:pic>
    </p:spTree>
    <p:custDataLst>
      <p:tags r:id="rId4"/>
    </p:custDataLst>
    <p:extLst>
      <p:ext uri="{BB962C8B-B14F-4D97-AF65-F5344CB8AC3E}">
        <p14:creationId xmlns:p14="http://schemas.microsoft.com/office/powerpoint/2010/main" val="1316492762"/>
      </p:ext>
    </p:extLst>
  </p:cSld>
  <p:clrMap bg1="lt1" tx1="dk1" bg2="lt2" tx2="dk2" accent1="accent1" accent2="accent2" accent3="accent3" accent4="accent4" accent5="accent5" accent6="accent6" hlink="hlink" folHlink="folHlink"/>
  <p:sldLayoutIdLst>
    <p:sldLayoutId id="2147483708" r:id="rId1"/>
    <p:sldLayoutId id="2147483709" r:id="rId2"/>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202" name="课程ppt模版-for tutor.009.jpeg" descr="课程ppt模版-for tutor.009.jpeg"/>
          <p:cNvPicPr>
            <a:picLocks noChangeAspect="1"/>
          </p:cNvPicPr>
          <p:nvPr userDrawn="1"/>
        </p:nvPicPr>
        <p:blipFill>
          <a:blip r:embed="rId4"/>
          <a:stretch>
            <a:fillRect/>
          </a:stretch>
        </p:blipFill>
        <p:spPr>
          <a:xfrm>
            <a:off x="-24130" y="0"/>
            <a:ext cx="12192000" cy="6858000"/>
          </a:xfrm>
          <a:prstGeom prst="rect">
            <a:avLst/>
          </a:prstGeom>
          <a:ln w="12700">
            <a:miter lim="400000"/>
            <a:headEnd/>
            <a:tailEnd/>
          </a:ln>
        </p:spPr>
      </p:pic>
    </p:spTree>
    <p:custDataLst>
      <p:tags r:id="rId3"/>
    </p:custDataLst>
    <p:extLst>
      <p:ext uri="{BB962C8B-B14F-4D97-AF65-F5344CB8AC3E}">
        <p14:creationId xmlns:p14="http://schemas.microsoft.com/office/powerpoint/2010/main" val="2691553203"/>
      </p:ext>
    </p:extLst>
  </p:cSld>
  <p:clrMap bg1="lt1" tx1="dk1" bg2="lt2" tx2="dk2" accent1="accent1" accent2="accent2" accent3="accent3" accent4="accent4" accent5="accent5" accent6="accent6" hlink="hlink" folHlink="folHlink"/>
  <p:sldLayoutIdLst>
    <p:sldLayoutId id="2147483711"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rotWithShape="1">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2024/4/22</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36372199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Lst>
  <p:transition spd="slow">
    <p:push dir="u"/>
  </p:transition>
  <p:txStyles>
    <p:titleStyle>
      <a:lvl1pPr algn="l" defTabSz="914400" rtl="0" eaLnBrk="1" latinLnBrk="0" hangingPunct="1">
        <a:lnSpc>
          <a:spcPct val="90000"/>
        </a:lnSpc>
        <a:spcBef>
          <a:spcPct val="0"/>
        </a:spcBef>
        <a:buNone/>
        <a:defRPr sz="4400" kern="120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90000"/>
        </a:lnSpc>
        <a:spcBef>
          <a:spcPct val="40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ct val="2010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ct val="2010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a:blip r:embed="rId4"/>
          <a:stretch>
            <a:fillRect/>
          </a:stretch>
        </a:blipFill>
        <a:effectLst/>
      </p:bgPr>
    </p:bg>
    <p:spTree>
      <p:nvGrpSpPr>
        <p:cNvPr id="1" name=""/>
        <p:cNvGrpSpPr/>
        <p:nvPr/>
      </p:nvGrpSpPr>
      <p:grpSpPr>
        <a:xfrm>
          <a:off x="0" y="0"/>
          <a:ext cx="0" cy="0"/>
          <a:chOff x="0" y="0"/>
          <a:chExt cx="0" cy="0"/>
        </a:xfrm>
      </p:grpSpPr>
      <p:pic>
        <p:nvPicPr>
          <p:cNvPr id="212" name="课程ppt模版-for tutor.010.jpeg" descr="课程ppt模版-for tutor.010.jpeg"/>
          <p:cNvPicPr>
            <a:picLocks noChangeAspect="1"/>
          </p:cNvPicPr>
          <p:nvPr userDrawn="1"/>
        </p:nvPicPr>
        <p:blipFill>
          <a:blip r:embed="rId4"/>
          <a:stretch>
            <a:fillRect/>
          </a:stretch>
        </p:blipFill>
        <p:spPr>
          <a:xfrm>
            <a:off x="0" y="0"/>
            <a:ext cx="12192000" cy="6858000"/>
          </a:xfrm>
          <a:prstGeom prst="rect">
            <a:avLst/>
          </a:prstGeom>
          <a:ln w="12700">
            <a:miter lim="400000"/>
            <a:headEnd/>
            <a:tailEnd/>
          </a:ln>
        </p:spPr>
      </p:pic>
    </p:spTree>
    <p:custDataLst>
      <p:tags r:id="rId3"/>
    </p:custDataLst>
    <p:extLst>
      <p:ext uri="{BB962C8B-B14F-4D97-AF65-F5344CB8AC3E}">
        <p14:creationId xmlns:p14="http://schemas.microsoft.com/office/powerpoint/2010/main" val="2339606759"/>
      </p:ext>
    </p:extLst>
  </p:cSld>
  <p:clrMap bg1="lt1" tx1="dk1" bg2="lt2" tx2="dk2" accent1="accent1" accent2="accent2" accent3="accent3" accent4="accent4" accent5="accent5" accent6="accent6" hlink="hlink" folHlink="folHlink"/>
  <p:sldLayoutIdLst>
    <p:sldLayoutId id="2147483724" r:id="rId1"/>
  </p:sldLayoutIdLst>
  <p:transition spd="slow">
    <p:push dir="u"/>
  </p:transition>
  <p:txStyles>
    <p:titleStyle>
      <a:lvl1pPr algn="l" defTabSz="914400" rtl="0" eaLnBrk="1" fontAlgn="auto" latinLnBrk="0" hangingPunct="1">
        <a:lnSpc>
          <a:spcPct val="100000"/>
        </a:lnSpc>
        <a:spcBef>
          <a:spcPct val="0"/>
        </a:spcBef>
        <a:buNone/>
        <a:defRPr sz="3600" b="1" u="none" strike="noStrike" kern="1200" cap="none" spc="15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ct val="1000"/>
        </a:spcBef>
        <a:spcAft>
          <a:spcPts val="500"/>
        </a:spcAft>
        <a:buFont typeface="Arial" panose="020B0604020202020204" pitchFamily="34" charset="0"/>
        <a:buChar char="●"/>
        <a:defRPr sz="1800" u="none" strike="noStrike" kern="1200" cap="none" spc="75"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ct val="1000"/>
        </a:spcBef>
        <a:spcAft>
          <a:spcPts val="300"/>
        </a:spcAft>
        <a:buFont typeface="Arial" panose="020B0604020202020204" pitchFamily="34" charset="0"/>
        <a:buChar char="●"/>
        <a:tabLst>
          <a:tab pos="1609725" algn="l"/>
          <a:tab pos="1609725" algn="l"/>
          <a:tab pos="1609725" algn="l"/>
          <a:tab pos="1609725" algn="l"/>
        </a:tabLst>
        <a:defRPr sz="1600" u="none" strike="noStrike" kern="1200" cap="none" spc="75"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ct val="1000"/>
        </a:spcBef>
        <a:spcAft>
          <a:spcPts val="300"/>
        </a:spcAft>
        <a:buFont typeface="Arial" panose="020B0604020202020204" pitchFamily="34" charset="0"/>
        <a:buChar char="●"/>
        <a:defRPr sz="1600" u="none" strike="noStrike" kern="1200" cap="none" spc="75"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ct val="1000"/>
        </a:spcBef>
        <a:spcAft>
          <a:spcPts val="150"/>
        </a:spcAft>
        <a:buFont typeface="Wingdings" panose="05000000000000000000" charset="0"/>
        <a:buChar char=""/>
        <a:defRPr sz="1400" u="none" strike="noStrike" kern="1200" cap="none" spc="75"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ct val="1000"/>
        </a:spcBef>
        <a:spcAft>
          <a:spcPts val="150"/>
        </a:spcAft>
        <a:buFont typeface="Arial" panose="020B0604020202020204" pitchFamily="34" charset="0"/>
        <a:buChar char="•"/>
        <a:defRPr sz="1400" u="none" strike="noStrike" kern="1200" cap="none" spc="75"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201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9.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9.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84.png"/><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圆角矩形"/>
          <p:cNvSpPr/>
          <p:nvPr/>
        </p:nvSpPr>
        <p:spPr>
          <a:xfrm>
            <a:off x="1141663" y="5166956"/>
            <a:ext cx="3385415" cy="680700"/>
          </a:xfrm>
          <a:prstGeom prst="roundRect">
            <a:avLst>
              <a:gd name="adj" fmla="val 50000"/>
            </a:avLst>
          </a:prstGeom>
          <a:solidFill>
            <a:srgbClr val="FFFFFF"/>
          </a:solidFill>
          <a:ln w="12700">
            <a:miter lim="400000"/>
          </a:ln>
        </p:spPr>
        <p:txBody>
          <a:bodyPr lIns="25400" tIns="25400" rIns="25400" bIns="25400" anchor="ctr"/>
          <a:lstStyle/>
          <a:p>
            <a:pPr algn="ctr" defTabSz="412750" hangingPunct="0">
              <a:defRPr sz="3200">
                <a:solidFill>
                  <a:srgbClr val="FFFFFF"/>
                </a:solidFill>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pPr>
            <a:endParaRPr sz="1600" kern="0">
              <a:solidFill>
                <a:srgbClr val="FFFFFF"/>
              </a:solidFill>
              <a:latin typeface="PingFang SC Regular" panose="020B0400000000000000" charset="-122"/>
              <a:ea typeface="PingFang SC Regular" panose="020B0400000000000000" charset="-122"/>
              <a:sym typeface="PingFang SC Regular" panose="020B0400000000000000" charset="-122"/>
            </a:endParaRPr>
          </a:p>
        </p:txBody>
      </p:sp>
      <p:sp>
        <p:nvSpPr>
          <p:cNvPr id="155" name="Tutor：xxxx"/>
          <p:cNvSpPr txBox="1"/>
          <p:nvPr/>
        </p:nvSpPr>
        <p:spPr>
          <a:xfrm>
            <a:off x="1335405" y="5231480"/>
            <a:ext cx="2998153" cy="551433"/>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500" spc="130">
                <a:latin typeface="PingFang SC Regular" panose="020B0400000000000000" charset="-122"/>
                <a:ea typeface="PingFang SC Regular" panose="020B0400000000000000" charset="-122"/>
                <a:cs typeface="PingFang SC Regular" panose="020B0400000000000000" charset="-122"/>
                <a:sym typeface="PingFang SC Regular" panose="020B0400000000000000" charset="-122"/>
              </a:defRPr>
            </a:lvl1pPr>
          </a:lstStyle>
          <a:p>
            <a:pPr defTabSz="228600" hangingPunct="0"/>
            <a:r>
              <a:rPr sz="3250" kern="0" spc="65" dirty="0" err="1">
                <a:solidFill>
                  <a:srgbClr val="000000"/>
                </a:solidFill>
                <a:latin typeface="Microsoft YaHei" panose="020B0503020204020204" pitchFamily="34" charset="-122"/>
                <a:ea typeface="Microsoft YaHei" panose="020B0503020204020204" pitchFamily="34" charset="-122"/>
              </a:rPr>
              <a:t>Tutor：</a:t>
            </a:r>
            <a:r>
              <a:rPr lang="en-US" sz="3250" kern="0" spc="65" dirty="0" err="1">
                <a:solidFill>
                  <a:srgbClr val="000000"/>
                </a:solidFill>
                <a:latin typeface="Microsoft YaHei" panose="020B0503020204020204" pitchFamily="34" charset="-122"/>
                <a:ea typeface="Microsoft YaHei" panose="020B0503020204020204" pitchFamily="34" charset="-122"/>
              </a:rPr>
              <a:t>Hilbert</a:t>
            </a:r>
            <a:endParaRPr lang="en-US" sz="3250" kern="0" spc="65" dirty="0">
              <a:solidFill>
                <a:srgbClr val="000000"/>
              </a:solidFill>
              <a:latin typeface="Microsoft YaHei" panose="020B0503020204020204" pitchFamily="34" charset="-122"/>
              <a:ea typeface="Microsoft YaHei" panose="020B0503020204020204" pitchFamily="34" charset="-122"/>
            </a:endParaRPr>
          </a:p>
        </p:txBody>
      </p:sp>
      <p:sp>
        <p:nvSpPr>
          <p:cNvPr id="3" name="文本框 2"/>
          <p:cNvSpPr txBox="1"/>
          <p:nvPr/>
        </p:nvSpPr>
        <p:spPr>
          <a:xfrm>
            <a:off x="1041718" y="2363788"/>
            <a:ext cx="9157970" cy="2510431"/>
          </a:xfrm>
          <a:prstGeom prst="rect">
            <a:avLst/>
          </a:prstGeom>
          <a:noFill/>
          <a:ln w="12700" cap="flat">
            <a:noFill/>
            <a:miter lim="400000"/>
          </a:ln>
          <a:effectLst/>
        </p:spPr>
        <p:style>
          <a:lnRef idx="0">
            <a:srgbClr val="FFFFFF"/>
          </a:lnRef>
          <a:fillRef idx="0">
            <a:srgbClr val="FFFFFF"/>
          </a:fillRef>
          <a:effectRef idx="0">
            <a:srgbClr val="FFFFFF"/>
          </a:effectRef>
          <a:fontRef idx="none"/>
        </p:style>
        <p:txBody>
          <a:bodyPr wrap="square">
            <a:spAutoFit/>
          </a:bodyPr>
          <a:lstStyle/>
          <a:p>
            <a:pPr defTabSz="1219200" hangingPunct="0">
              <a:lnSpc>
                <a:spcPct val="90000"/>
              </a:lnSpc>
              <a:spcBef>
                <a:spcPts val="2250"/>
              </a:spcBef>
            </a:pPr>
            <a:r>
              <a:rPr lang="en-US" altLang="zh-CN" sz="4800" kern="0" dirty="0">
                <a:solidFill>
                  <a:srgbClr val="000000"/>
                </a:solidFill>
                <a:latin typeface="Microsoft YaHei" panose="020B0503020204020204" pitchFamily="34" charset="-122"/>
                <a:ea typeface="Microsoft YaHei" panose="020B0503020204020204" pitchFamily="34" charset="-122"/>
                <a:cs typeface="Helvetica Neue"/>
                <a:sym typeface="Helvetica Neue" panose="02000503000000020004"/>
              </a:rPr>
              <a:t>INFO1110</a:t>
            </a:r>
          </a:p>
          <a:p>
            <a:pPr defTabSz="1219200" hangingPunct="0">
              <a:lnSpc>
                <a:spcPct val="90000"/>
              </a:lnSpc>
              <a:spcBef>
                <a:spcPts val="2250"/>
              </a:spcBef>
            </a:pPr>
            <a:r>
              <a:rPr lang="en-US" altLang="zh-CN" sz="4800" kern="0" dirty="0">
                <a:solidFill>
                  <a:srgbClr val="000000"/>
                </a:solidFill>
                <a:latin typeface="Microsoft YaHei" panose="020B0503020204020204" pitchFamily="34" charset="-122"/>
                <a:ea typeface="Microsoft YaHei" panose="020B0503020204020204" pitchFamily="34" charset="-122"/>
                <a:cs typeface="Helvetica Neue"/>
                <a:sym typeface="Helvetica Neue" panose="02000503000000020004"/>
              </a:rPr>
              <a:t>Introduction to Programming</a:t>
            </a:r>
          </a:p>
          <a:p>
            <a:pPr defTabSz="1219200" hangingPunct="0">
              <a:lnSpc>
                <a:spcPct val="90000"/>
              </a:lnSpc>
              <a:spcBef>
                <a:spcPts val="2250"/>
              </a:spcBef>
            </a:pPr>
            <a:r>
              <a:rPr lang="zh-CN" altLang="en-US" sz="3600" kern="0" dirty="0">
                <a:solidFill>
                  <a:srgbClr val="000000"/>
                </a:solidFill>
                <a:latin typeface="Microsoft YaHei" panose="020B0503020204020204" pitchFamily="34" charset="-122"/>
                <a:ea typeface="Microsoft YaHei" panose="020B0503020204020204" pitchFamily="34" charset="-122"/>
                <a:cs typeface="Arial Regular" panose="020B0604020202020204" charset="0"/>
                <a:sym typeface="Helvetica Neue" panose="02000503000000020004"/>
              </a:rPr>
              <a:t>同步辅导课</a:t>
            </a:r>
            <a:r>
              <a:rPr lang="en-US" altLang="zh-CN" sz="3600" kern="0" dirty="0">
                <a:solidFill>
                  <a:srgbClr val="000000"/>
                </a:solidFill>
                <a:latin typeface="Microsoft YaHei" panose="020B0503020204020204" pitchFamily="34" charset="-122"/>
                <a:ea typeface="Microsoft YaHei" panose="020B0503020204020204" pitchFamily="34" charset="-122"/>
                <a:cs typeface="Arial Regular" panose="020B0604020202020204" charset="0"/>
                <a:sym typeface="Helvetica Neue" panose="02000503000000020004"/>
              </a:rPr>
              <a:t>4</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p:blipFill>
        <p:spPr>
          <a:xfrm>
            <a:off x="1448435" y="1508775"/>
            <a:ext cx="2908300" cy="4070322"/>
          </a:xfrm>
          <a:prstGeom prst="rect">
            <a:avLst/>
          </a:prstGeom>
        </p:spPr>
      </p:pic>
      <p:sp>
        <p:nvSpPr>
          <p:cNvPr id="10" name="Text Box 9"/>
          <p:cNvSpPr txBox="1"/>
          <p:nvPr/>
        </p:nvSpPr>
        <p:spPr>
          <a:xfrm>
            <a:off x="7014845" y="1329055"/>
            <a:ext cx="1821332" cy="757130"/>
          </a:xfrm>
          <a:prstGeom prst="rect">
            <a:avLst/>
          </a:prstGeom>
          <a:noFill/>
        </p:spPr>
        <p:txBody>
          <a:bodyPr wrap="none" rtlCol="0">
            <a:spAutoFit/>
          </a:bodyPr>
          <a:lstStyle/>
          <a:p>
            <a:pPr defTabSz="1219200" hangingPunct="0">
              <a:lnSpc>
                <a:spcPct val="90000"/>
              </a:lnSpc>
              <a:spcBef>
                <a:spcPts val="2250"/>
              </a:spcBef>
            </a:pPr>
            <a:r>
              <a:rPr lang="en-US" sz="4800" kern="0" dirty="0">
                <a:solidFill>
                  <a:srgbClr val="000000"/>
                </a:solidFill>
                <a:latin typeface="LingWai TC" panose="03050602040302020204" charset="-122"/>
                <a:ea typeface="LingWai TC" panose="03050602040302020204" charset="-122"/>
                <a:sym typeface="Helvetica Neue" panose="02000503000000020004"/>
              </a:rPr>
              <a:t>Hilbert</a:t>
            </a:r>
          </a:p>
        </p:txBody>
      </p:sp>
      <p:sp>
        <p:nvSpPr>
          <p:cNvPr id="11" name="Text Box 10"/>
          <p:cNvSpPr txBox="1"/>
          <p:nvPr/>
        </p:nvSpPr>
        <p:spPr>
          <a:xfrm>
            <a:off x="4759960" y="2597150"/>
            <a:ext cx="6314440" cy="3339889"/>
          </a:xfrm>
          <a:prstGeom prst="rect">
            <a:avLst/>
          </a:prstGeom>
          <a:noFill/>
        </p:spPr>
        <p:txBody>
          <a:bodyPr wrap="square" rtlCol="0">
            <a:spAutoFit/>
          </a:bodyPr>
          <a:lstStyle/>
          <a:p>
            <a:pPr marL="142875" indent="-142875" defTabSz="1219200" hangingPunct="0">
              <a:lnSpc>
                <a:spcPct val="80000"/>
              </a:lnSpc>
              <a:spcBef>
                <a:spcPts val="2250"/>
              </a:spcBef>
              <a:buFont typeface="Arial" panose="020B0604020202020204" pitchFamily="34" charset="0"/>
              <a:buChar char="•"/>
            </a:pPr>
            <a:r>
              <a:rPr lang="en-US" kern="0" dirty="0">
                <a:solidFill>
                  <a:srgbClr val="000000"/>
                </a:solidFill>
                <a:latin typeface="+mn-ea"/>
                <a:cs typeface="Arial"/>
                <a:sym typeface="Helvetica Neue" panose="02000503000000020004"/>
              </a:rPr>
              <a:t>USYD Bachelor of Advanced Computing </a:t>
            </a:r>
            <a:r>
              <a:rPr lang="en-US" kern="0" dirty="0" err="1">
                <a:solidFill>
                  <a:srgbClr val="FF0000"/>
                </a:solidFill>
                <a:latin typeface="+mn-ea"/>
                <a:cs typeface="Arial"/>
                <a:sym typeface="Helvetica Neue" panose="02000503000000020004"/>
              </a:rPr>
              <a:t>Honours</a:t>
            </a:r>
            <a:r>
              <a:rPr lang="en-US" kern="0" dirty="0">
                <a:solidFill>
                  <a:srgbClr val="FF0000"/>
                </a:solidFill>
                <a:latin typeface="+mn-ea"/>
                <a:cs typeface="Arial"/>
                <a:sym typeface="Helvetica Neue" panose="02000503000000020004"/>
              </a:rPr>
              <a:t> First Class</a:t>
            </a:r>
            <a:r>
              <a:rPr lang="zh-CN" altLang="en-US" kern="0" dirty="0">
                <a:solidFill>
                  <a:srgbClr val="000000"/>
                </a:solidFill>
                <a:latin typeface="+mn-ea"/>
                <a:cs typeface="Arial"/>
                <a:sym typeface="Helvetica Neue" panose="02000503000000020004"/>
              </a:rPr>
              <a:t>毕业</a:t>
            </a:r>
            <a:r>
              <a:rPr lang="en-US" altLang="zh-CN" kern="0" dirty="0">
                <a:solidFill>
                  <a:srgbClr val="000000"/>
                </a:solidFill>
                <a:latin typeface="+mn-ea"/>
                <a:cs typeface="Arial"/>
                <a:sym typeface="Helvetica Neue" panose="02000503000000020004"/>
              </a:rPr>
              <a:t> (Major in </a:t>
            </a:r>
            <a:r>
              <a:rPr lang="en-US" altLang="zh-CN" kern="0" dirty="0">
                <a:solidFill>
                  <a:srgbClr val="FF0000"/>
                </a:solidFill>
                <a:latin typeface="+mn-ea"/>
                <a:cs typeface="Arial"/>
                <a:sym typeface="Helvetica Neue" panose="02000503000000020004"/>
              </a:rPr>
              <a:t>Software Development</a:t>
            </a:r>
            <a:r>
              <a:rPr lang="en-US" altLang="zh-CN" kern="0" dirty="0">
                <a:solidFill>
                  <a:srgbClr val="000000"/>
                </a:solidFill>
                <a:latin typeface="+mn-ea"/>
                <a:cs typeface="Arial"/>
                <a:sym typeface="Helvetica Neue" panose="02000503000000020004"/>
              </a:rPr>
              <a:t>)</a:t>
            </a:r>
          </a:p>
          <a:p>
            <a:pPr marL="142875" indent="-142875" defTabSz="1219200" hangingPunct="0">
              <a:lnSpc>
                <a:spcPct val="80000"/>
              </a:lnSpc>
              <a:spcBef>
                <a:spcPts val="2250"/>
              </a:spcBef>
              <a:buFont typeface="Arial" panose="020B0604020202020204" pitchFamily="34" charset="0"/>
              <a:buChar char="•"/>
            </a:pPr>
            <a:r>
              <a:rPr lang="zh-CN" altLang="en-US" kern="0" dirty="0">
                <a:solidFill>
                  <a:srgbClr val="000000"/>
                </a:solidFill>
                <a:latin typeface="+mn-ea"/>
                <a:cs typeface="Arial"/>
                <a:sym typeface="Helvetica Neue" panose="02000503000000020004"/>
              </a:rPr>
              <a:t>東京工業大学</a:t>
            </a:r>
            <a:r>
              <a:rPr lang="en-US" altLang="zh-CN" kern="0" dirty="0">
                <a:solidFill>
                  <a:srgbClr val="000000"/>
                </a:solidFill>
                <a:latin typeface="+mn-ea"/>
                <a:cs typeface="Arial"/>
                <a:sym typeface="Helvetica Neue" panose="02000503000000020004"/>
              </a:rPr>
              <a:t>Master of Artificial Intelligence</a:t>
            </a:r>
            <a:r>
              <a:rPr lang="zh-CN" altLang="en-US" kern="0" dirty="0">
                <a:solidFill>
                  <a:srgbClr val="000000"/>
                </a:solidFill>
                <a:latin typeface="+mn-ea"/>
                <a:cs typeface="Arial"/>
                <a:sym typeface="Helvetica Neue" panose="02000503000000020004"/>
              </a:rPr>
              <a:t>在读</a:t>
            </a:r>
          </a:p>
          <a:p>
            <a:pPr marL="142875" indent="-142875" defTabSz="1219200" hangingPunct="0">
              <a:lnSpc>
                <a:spcPct val="80000"/>
              </a:lnSpc>
              <a:spcBef>
                <a:spcPts val="2250"/>
              </a:spcBef>
              <a:buFont typeface="Arial" panose="020B0604020202020204" pitchFamily="34" charset="0"/>
              <a:buChar char="•"/>
            </a:pPr>
            <a:r>
              <a:rPr lang="zh-CN" altLang="en-US" kern="0" dirty="0">
                <a:solidFill>
                  <a:srgbClr val="000000"/>
                </a:solidFill>
                <a:latin typeface="+mn-ea"/>
                <a:cs typeface="Arial"/>
                <a:sym typeface="Helvetica Neue" panose="02000503000000020004"/>
              </a:rPr>
              <a:t>曾任</a:t>
            </a:r>
            <a:r>
              <a:rPr lang="en-US" altLang="zh-CN" kern="0" dirty="0">
                <a:solidFill>
                  <a:srgbClr val="000000"/>
                </a:solidFill>
                <a:latin typeface="+mn-ea"/>
                <a:cs typeface="Arial"/>
                <a:sym typeface="Helvetica Neue" panose="02000503000000020004"/>
              </a:rPr>
              <a:t>USYD INFO1110</a:t>
            </a:r>
            <a:r>
              <a:rPr lang="zh-CN" altLang="en-US" kern="0" dirty="0">
                <a:solidFill>
                  <a:srgbClr val="000000"/>
                </a:solidFill>
                <a:latin typeface="+mn-ea"/>
                <a:cs typeface="Arial"/>
                <a:sym typeface="Helvetica Neue" panose="02000503000000020004"/>
              </a:rPr>
              <a:t>的</a:t>
            </a:r>
            <a:r>
              <a:rPr lang="en-US" altLang="zh-CN" kern="0" dirty="0">
                <a:solidFill>
                  <a:srgbClr val="FF0000"/>
                </a:solidFill>
                <a:latin typeface="+mn-ea"/>
                <a:cs typeface="Arial"/>
                <a:sym typeface="Helvetica Neue" panose="02000503000000020004"/>
              </a:rPr>
              <a:t>Lab Tutor</a:t>
            </a:r>
            <a:endParaRPr lang="en-US" altLang="zh-CN" kern="0" dirty="0">
              <a:solidFill>
                <a:srgbClr val="000000"/>
              </a:solidFill>
              <a:latin typeface="+mn-ea"/>
              <a:cs typeface="Arial"/>
              <a:sym typeface="Helvetica Neue" panose="02000503000000020004"/>
            </a:endParaRP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000000"/>
                </a:solidFill>
                <a:latin typeface="+mn-ea"/>
                <a:cs typeface="Arial"/>
                <a:sym typeface="Helvetica Neue" panose="02000503000000020004"/>
              </a:rPr>
              <a:t>INFO1110</a:t>
            </a:r>
            <a:r>
              <a:rPr lang="zh-CN" altLang="en-US" kern="0" dirty="0">
                <a:solidFill>
                  <a:srgbClr val="000000"/>
                </a:solidFill>
                <a:latin typeface="+mn-ea"/>
                <a:cs typeface="Arial"/>
                <a:sym typeface="Helvetica Neue" panose="02000503000000020004"/>
              </a:rPr>
              <a:t>总分</a:t>
            </a:r>
            <a:r>
              <a:rPr lang="en-US" altLang="zh-CN" kern="0" dirty="0">
                <a:solidFill>
                  <a:srgbClr val="FF0000"/>
                </a:solidFill>
                <a:latin typeface="+mn-ea"/>
                <a:cs typeface="Arial"/>
                <a:sym typeface="Helvetica Neue" panose="02000503000000020004"/>
              </a:rPr>
              <a:t>91.0</a:t>
            </a:r>
            <a:r>
              <a:rPr lang="en-US" altLang="zh-CN" kern="0" dirty="0">
                <a:solidFill>
                  <a:srgbClr val="000000"/>
                </a:solidFill>
                <a:latin typeface="+mn-ea"/>
                <a:cs typeface="Arial"/>
                <a:sym typeface="Helvetica Neue" panose="02000503000000020004"/>
              </a:rPr>
              <a:t> </a:t>
            </a:r>
            <a:r>
              <a:rPr lang="en-US" kern="0" dirty="0">
                <a:solidFill>
                  <a:srgbClr val="000000"/>
                </a:solidFill>
                <a:latin typeface="+mn-ea"/>
                <a:cs typeface="Arial"/>
                <a:sym typeface="Helvetica Neue" panose="02000503000000020004"/>
              </a:rPr>
              <a:t>HD</a:t>
            </a:r>
            <a:endParaRPr lang="en-US" altLang="zh-CN" kern="0" dirty="0">
              <a:solidFill>
                <a:srgbClr val="000000"/>
              </a:solidFill>
              <a:latin typeface="+mn-ea"/>
              <a:cs typeface="Arial"/>
              <a:sym typeface="Helvetica Neue" panose="02000503000000020004"/>
            </a:endParaRP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FF0000"/>
                </a:solidFill>
                <a:latin typeface="+mn-ea"/>
                <a:cs typeface="Arial"/>
                <a:sym typeface="Helvetica Neue" panose="02000503000000020004"/>
              </a:rPr>
              <a:t>2018</a:t>
            </a:r>
            <a:r>
              <a:rPr lang="zh-CN" altLang="en-US" kern="0" dirty="0">
                <a:solidFill>
                  <a:srgbClr val="000000"/>
                </a:solidFill>
                <a:latin typeface="+mn-ea"/>
                <a:cs typeface="Arial"/>
                <a:sym typeface="Helvetica Neue" panose="02000503000000020004"/>
              </a:rPr>
              <a:t>年加入</a:t>
            </a:r>
            <a:r>
              <a:rPr lang="en-US" altLang="zh-CN" kern="0" dirty="0">
                <a:solidFill>
                  <a:srgbClr val="000000"/>
                </a:solidFill>
                <a:latin typeface="+mn-ea"/>
                <a:cs typeface="Arial"/>
                <a:sym typeface="Helvetica Neue" panose="02000503000000020004"/>
              </a:rPr>
              <a:t>HD Edu</a:t>
            </a:r>
            <a:r>
              <a:rPr lang="zh-CN" altLang="en-US" kern="0" dirty="0">
                <a:solidFill>
                  <a:srgbClr val="000000"/>
                </a:solidFill>
                <a:latin typeface="+mn-ea"/>
                <a:cs typeface="Arial"/>
                <a:sym typeface="Helvetica Neue" panose="02000503000000020004"/>
              </a:rPr>
              <a:t>，主要教授预科及本科的</a:t>
            </a:r>
            <a:r>
              <a:rPr lang="en-US" altLang="zh-CN" kern="0" dirty="0">
                <a:solidFill>
                  <a:srgbClr val="000000"/>
                </a:solidFill>
                <a:latin typeface="+mn-ea"/>
                <a:cs typeface="Arial"/>
                <a:sym typeface="Helvetica Neue" panose="02000503000000020004"/>
              </a:rPr>
              <a:t>IT</a:t>
            </a:r>
            <a:r>
              <a:rPr lang="zh-CN" altLang="en-US" kern="0" dirty="0">
                <a:solidFill>
                  <a:srgbClr val="000000"/>
                </a:solidFill>
                <a:latin typeface="+mn-ea"/>
                <a:cs typeface="Arial"/>
                <a:sym typeface="Helvetica Neue" panose="02000503000000020004"/>
              </a:rPr>
              <a:t>入门课程</a:t>
            </a:r>
          </a:p>
          <a:p>
            <a:pPr marL="142875" indent="-142875" defTabSz="1219200" hangingPunct="0">
              <a:lnSpc>
                <a:spcPct val="80000"/>
              </a:lnSpc>
              <a:spcBef>
                <a:spcPts val="2250"/>
              </a:spcBef>
              <a:buFont typeface="Arial" panose="020B0604020202020204" pitchFamily="34" charset="0"/>
              <a:buChar char="•"/>
            </a:pPr>
            <a:r>
              <a:rPr lang="en-US" altLang="zh-CN" kern="0" dirty="0">
                <a:solidFill>
                  <a:srgbClr val="000000"/>
                </a:solidFill>
                <a:latin typeface="+mn-ea"/>
                <a:cs typeface="Arial"/>
                <a:sym typeface="Helvetica Neue" panose="02000503000000020004"/>
              </a:rPr>
              <a:t>HD Edu</a:t>
            </a:r>
            <a:r>
              <a:rPr lang="zh-CN" altLang="en-US" kern="0" dirty="0">
                <a:solidFill>
                  <a:srgbClr val="FF0000"/>
                </a:solidFill>
                <a:latin typeface="+mn-ea"/>
                <a:cs typeface="Arial"/>
                <a:sym typeface="Helvetica Neue" panose="02000503000000020004"/>
              </a:rPr>
              <a:t>学科带头人兼面试官</a:t>
            </a:r>
            <a:r>
              <a:rPr lang="zh-CN" altLang="en-US" kern="0" dirty="0">
                <a:solidFill>
                  <a:srgbClr val="000000"/>
                </a:solidFill>
                <a:latin typeface="+mn-ea"/>
                <a:cs typeface="Arial"/>
                <a:sym typeface="Helvetica Neue" panose="02000503000000020004"/>
              </a:rPr>
              <a:t>，曾经撰写过</a:t>
            </a:r>
            <a:r>
              <a:rPr lang="en-US" kern="0" dirty="0">
                <a:solidFill>
                  <a:srgbClr val="000000"/>
                </a:solidFill>
                <a:latin typeface="+mn-ea"/>
                <a:cs typeface="Arial"/>
                <a:sym typeface="Helvetica Neue" panose="02000503000000020004"/>
              </a:rPr>
              <a:t>HD</a:t>
            </a:r>
            <a:r>
              <a:rPr lang="zh-CN" altLang="en-US" kern="0" dirty="0">
                <a:solidFill>
                  <a:srgbClr val="000000"/>
                </a:solidFill>
                <a:latin typeface="+mn-ea"/>
                <a:cs typeface="Arial"/>
                <a:sym typeface="Helvetica Neue" panose="02000503000000020004"/>
              </a:rPr>
              <a:t>的</a:t>
            </a:r>
            <a:r>
              <a:rPr lang="en-US" altLang="zh-CN" kern="0" dirty="0">
                <a:solidFill>
                  <a:srgbClr val="000000"/>
                </a:solidFill>
                <a:latin typeface="+mn-ea"/>
                <a:cs typeface="Arial"/>
                <a:sym typeface="Helvetica Neue" panose="02000503000000020004"/>
              </a:rPr>
              <a:t>INFO</a:t>
            </a:r>
            <a:r>
              <a:rPr lang="zh-CN" altLang="en-US" kern="0" dirty="0">
                <a:solidFill>
                  <a:srgbClr val="000000"/>
                </a:solidFill>
                <a:latin typeface="+mn-ea"/>
                <a:cs typeface="Arial"/>
                <a:sym typeface="Helvetica Neue" panose="02000503000000020004"/>
              </a:rPr>
              <a:t>课程规范指南</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349739"/>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88723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2297468"/>
            <a:ext cx="397435" cy="402664"/>
          </a:xfrm>
          <a:prstGeom prst="rect">
            <a:avLst/>
          </a:prstGeom>
        </p:spPr>
      </p:pic>
      <p:sp>
        <p:nvSpPr>
          <p:cNvPr id="20" name="矩形 19"/>
          <p:cNvSpPr/>
          <p:nvPr/>
        </p:nvSpPr>
        <p:spPr>
          <a:xfrm>
            <a:off x="798960" y="2300022"/>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2</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2792523"/>
            <a:ext cx="397435" cy="402664"/>
          </a:xfrm>
          <a:prstGeom prst="rect">
            <a:avLst/>
          </a:prstGeom>
        </p:spPr>
      </p:pic>
      <p:sp>
        <p:nvSpPr>
          <p:cNvPr id="24" name="矩形 23"/>
          <p:cNvSpPr/>
          <p:nvPr/>
        </p:nvSpPr>
        <p:spPr>
          <a:xfrm>
            <a:off x="798960" y="2795077"/>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3</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3287578"/>
            <a:ext cx="397435" cy="402664"/>
          </a:xfrm>
          <a:prstGeom prst="rect">
            <a:avLst/>
          </a:prstGeom>
        </p:spPr>
      </p:pic>
      <p:sp>
        <p:nvSpPr>
          <p:cNvPr id="27" name="矩形 26"/>
          <p:cNvSpPr/>
          <p:nvPr/>
        </p:nvSpPr>
        <p:spPr>
          <a:xfrm>
            <a:off x="798960" y="3290132"/>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4</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28" name="图片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3782633"/>
            <a:ext cx="397435" cy="402664"/>
          </a:xfrm>
          <a:prstGeom prst="rect">
            <a:avLst/>
          </a:prstGeom>
        </p:spPr>
      </p:pic>
      <p:sp>
        <p:nvSpPr>
          <p:cNvPr id="29" name="矩形 28"/>
          <p:cNvSpPr/>
          <p:nvPr/>
        </p:nvSpPr>
        <p:spPr>
          <a:xfrm>
            <a:off x="798960" y="3785187"/>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5</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4277688"/>
            <a:ext cx="397435" cy="402664"/>
          </a:xfrm>
          <a:prstGeom prst="rect">
            <a:avLst/>
          </a:prstGeom>
        </p:spPr>
      </p:pic>
      <p:sp>
        <p:nvSpPr>
          <p:cNvPr id="31" name="矩形 30"/>
          <p:cNvSpPr/>
          <p:nvPr/>
        </p:nvSpPr>
        <p:spPr>
          <a:xfrm>
            <a:off x="798960" y="4280242"/>
            <a:ext cx="335348"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6</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sp>
        <p:nvSpPr>
          <p:cNvPr id="38" name="矩形 37"/>
          <p:cNvSpPr/>
          <p:nvPr/>
        </p:nvSpPr>
        <p:spPr>
          <a:xfrm>
            <a:off x="1473099" y="4306376"/>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Unpack Operation *</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3" name="矩形 2"/>
          <p:cNvSpPr/>
          <p:nvPr/>
        </p:nvSpPr>
        <p:spPr>
          <a:xfrm>
            <a:off x="1473104" y="1854981"/>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OOP and Classes</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6" name="矩形 5"/>
          <p:cNvSpPr/>
          <p:nvPr/>
        </p:nvSpPr>
        <p:spPr>
          <a:xfrm>
            <a:off x="1473103" y="2329523"/>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Iteration Revisit</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8" name="矩形 7"/>
          <p:cNvSpPr/>
          <p:nvPr/>
        </p:nvSpPr>
        <p:spPr>
          <a:xfrm>
            <a:off x="1473102" y="2824578"/>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Hack Nerd Font" panose="020B0609030202020204" pitchFamily="49" charset="0"/>
              </a:rPr>
              <a:t>Error Handling</a:t>
            </a:r>
            <a:endParaRPr lang="zh-CN" altLang="en-US" sz="1600" dirty="0">
              <a:latin typeface="Microsoft YaHei" panose="020B0503020204020204" pitchFamily="34" charset="-122"/>
              <a:ea typeface="Microsoft YaHei" panose="020B0503020204020204" pitchFamily="34" charset="-122"/>
              <a:cs typeface="Hack Nerd Font" panose="020B0609030202020204" pitchFamily="49" charset="0"/>
            </a:endParaRPr>
          </a:p>
        </p:txBody>
      </p:sp>
      <p:sp>
        <p:nvSpPr>
          <p:cNvPr id="9" name="矩形 8"/>
          <p:cNvSpPr/>
          <p:nvPr/>
        </p:nvSpPr>
        <p:spPr>
          <a:xfrm>
            <a:off x="1473101" y="3319633"/>
            <a:ext cx="4810283" cy="338554"/>
          </a:xfrm>
          <a:prstGeom prst="rect">
            <a:avLst/>
          </a:prstGeom>
        </p:spPr>
        <p:txBody>
          <a:bodyPr wrap="square">
            <a:spAutoFit/>
          </a:bodyPr>
          <a:lstStyle/>
          <a:p>
            <a:r>
              <a:rPr lang="en-US" altLang="zh-CN" sz="1600" dirty="0">
                <a:latin typeface="Microsoft YaHei" panose="020B0503020204020204" pitchFamily="34" charset="-122"/>
                <a:ea typeface="Microsoft YaHei" panose="020B0503020204020204" pitchFamily="34" charset="-122"/>
                <a:cs typeface="SimHei" charset="-122"/>
              </a:rPr>
              <a:t>Random</a:t>
            </a:r>
            <a:endParaRPr lang="zh-CN" altLang="en-US" sz="1600" dirty="0">
              <a:latin typeface="Microsoft YaHei" panose="020B0503020204020204" pitchFamily="34" charset="-122"/>
              <a:ea typeface="Microsoft YaHei" panose="020B0503020204020204" pitchFamily="34" charset="-122"/>
              <a:cs typeface="SimHei" charset="-122"/>
            </a:endParaRPr>
          </a:p>
        </p:txBody>
      </p:sp>
      <p:sp>
        <p:nvSpPr>
          <p:cNvPr id="10" name="矩形 9"/>
          <p:cNvSpPr/>
          <p:nvPr/>
        </p:nvSpPr>
        <p:spPr>
          <a:xfrm>
            <a:off x="1473100" y="3815030"/>
            <a:ext cx="4810283" cy="338554"/>
          </a:xfrm>
          <a:prstGeom prst="rect">
            <a:avLst/>
          </a:prstGeom>
        </p:spPr>
        <p:txBody>
          <a:bodyPr wrap="square">
            <a:spAutoFit/>
          </a:bodyPr>
          <a:lstStyle/>
          <a:p>
            <a:r>
              <a:rPr lang="en-US" altLang="zh-CN" sz="1600" dirty="0">
                <a:latin typeface="Hack Nerd Font" panose="020B0609030202020204" pitchFamily="49" charset="0"/>
                <a:ea typeface="Hack Nerd Font" panose="020B0609030202020204" pitchFamily="49" charset="0"/>
                <a:cs typeface="Hack Nerd Font" panose="020B0609030202020204" pitchFamily="49" charset="0"/>
              </a:rPr>
              <a:t>enumerate() </a:t>
            </a:r>
            <a:r>
              <a:rPr lang="en-US" altLang="zh-CN" sz="1600" dirty="0">
                <a:latin typeface="Microsoft YaHei" panose="020B0503020204020204" pitchFamily="34" charset="-122"/>
                <a:ea typeface="Microsoft YaHei" panose="020B0503020204020204" pitchFamily="34" charset="-122"/>
                <a:cs typeface="SimHei" charset="-122"/>
              </a:rPr>
              <a:t>and </a:t>
            </a:r>
            <a:r>
              <a:rPr lang="en-US" altLang="zh-CN" sz="1600" dirty="0">
                <a:latin typeface="Hack Nerd Font" panose="020B0609030202020204" pitchFamily="49" charset="0"/>
                <a:ea typeface="Hack Nerd Font" panose="020B0609030202020204" pitchFamily="49" charset="0"/>
                <a:cs typeface="Hack Nerd Font" panose="020B0609030202020204" pitchFamily="49" charset="0"/>
              </a:rPr>
              <a:t>zip() *</a:t>
            </a:r>
            <a:endParaRPr lang="zh-CN" altLang="en-US" sz="1600" dirty="0">
              <a:latin typeface="Hack Nerd Font" panose="020B0609030202020204" pitchFamily="49" charset="0"/>
              <a:ea typeface="Microsoft YaHei" panose="020B0503020204020204" pitchFamily="34" charset="-122"/>
              <a:cs typeface="Hack Nerd Font" panose="020B0609030202020204" pitchFamily="49" charset="0"/>
            </a:endParaRPr>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916" y="1822926"/>
            <a:ext cx="397435" cy="402664"/>
          </a:xfrm>
          <a:prstGeom prst="rect">
            <a:avLst/>
          </a:prstGeom>
        </p:spPr>
      </p:pic>
      <p:sp>
        <p:nvSpPr>
          <p:cNvPr id="22" name="矩形 21"/>
          <p:cNvSpPr/>
          <p:nvPr/>
        </p:nvSpPr>
        <p:spPr>
          <a:xfrm>
            <a:off x="798960" y="1825480"/>
            <a:ext cx="343364" cy="400110"/>
          </a:xfrm>
          <a:prstGeom prst="rect">
            <a:avLst/>
          </a:prstGeom>
        </p:spPr>
        <p:txBody>
          <a:bodyPr wrap="none">
            <a:spAutoFit/>
          </a:bodyPr>
          <a:lstStyle/>
          <a:p>
            <a:r>
              <a:rPr lang="en-US" altLang="zh-CN" sz="2000" b="1" dirty="0">
                <a:solidFill>
                  <a:schemeClr val="bg1"/>
                </a:solidFill>
                <a:latin typeface="Alibaba PuHuiTi Bold" panose="00020600040101010101" charset="-122"/>
                <a:ea typeface="Alibaba PuHuiTi Bold" panose="00020600040101010101" charset="-122"/>
                <a:cs typeface="Alibaba PuHuiTi Bold" panose="00020600040101010101" charset="-122"/>
              </a:rPr>
              <a:t>1</a:t>
            </a:r>
            <a:endParaRPr lang="zh-CN" altLang="en-US" sz="2000" b="1" dirty="0">
              <a:solidFill>
                <a:schemeClr val="bg1"/>
              </a:solidFill>
              <a:latin typeface="Alibaba PuHuiTi Bold" panose="00020600040101010101" charset="-122"/>
              <a:ea typeface="Alibaba PuHuiTi Bold" panose="00020600040101010101" charset="-122"/>
              <a:cs typeface="Alibaba PuHuiTi Bold" panose="00020600040101010101" charset="-122"/>
            </a:endParaRPr>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文本框 6"/>
          <p:cNvSpPr txBox="1"/>
          <p:nvPr/>
        </p:nvSpPr>
        <p:spPr>
          <a:xfrm>
            <a:off x="5465616" y="211981"/>
            <a:ext cx="2178024" cy="553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本节考点</a:t>
            </a:r>
            <a:endParaRPr kumimoji="0" lang="zh-CN" altLang="en-US" sz="3000" b="1" i="0" u="none" strike="noStrike" kern="1200" cap="none" spc="0" normalizeH="0" baseline="0" noProof="0" dirty="0">
              <a:ln>
                <a:noFill/>
              </a:ln>
              <a:solidFill>
                <a:prstClr val="black"/>
              </a:solidFill>
              <a:effectLst/>
              <a:uLnTx/>
              <a:uFillTx/>
              <a:latin typeface="Arial Bold" panose="020B0604020202090204" charset="0"/>
              <a:ea typeface="宋体" panose="02010600030101010101" pitchFamily="2" charset="-122"/>
              <a:cs typeface="Arial Bold" panose="020B0604020202090204" charset="0"/>
            </a:endParaRPr>
          </a:p>
        </p:txBody>
      </p:sp>
      <p:sp>
        <p:nvSpPr>
          <p:cNvPr id="3" name="文本框 2"/>
          <p:cNvSpPr txBox="1"/>
          <p:nvPr/>
        </p:nvSpPr>
        <p:spPr>
          <a:xfrm>
            <a:off x="6344240" y="1786902"/>
            <a:ext cx="5376278" cy="289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2</a:t>
            </a:r>
            <a:r>
              <a:rPr kumimoji="1"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GB"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Terminal Commands</a:t>
            </a:r>
            <a:endPar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题型：非考题，但是融入你接下来</a:t>
            </a: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13</a:t>
            </a: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周的方方面面</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内容：</a:t>
            </a: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Directory operations, Copy/Move, Run program,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考察惯例：无</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 name="文本框 8"/>
          <p:cNvSpPr txBox="1"/>
          <p:nvPr/>
        </p:nvSpPr>
        <p:spPr>
          <a:xfrm>
            <a:off x="1122824" y="1768372"/>
            <a:ext cx="5092500"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1</a:t>
            </a:r>
            <a:r>
              <a:rPr kumimoji="1" lang="zh-CN" altLang="en-US"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en-GB" altLang="zh-CN" sz="20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 </a:t>
            </a:r>
            <a:r>
              <a:rPr kumimoji="0"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Program Basics</a:t>
            </a:r>
            <a:endParaRPr kumimoji="1" lang="en-US" altLang="zh-CN" sz="20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题型：选择题、</a:t>
            </a:r>
            <a:r>
              <a:rPr kumimoji="1"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简答题</a:t>
            </a:r>
            <a:endParaRPr kumimoji="1"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内容：</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What is a program/interpreter/compiler?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Program running procedures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考察惯例：考察可能性较小</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题目展示：</a:t>
            </a: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zh-CN" sz="1800" b="1"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pic>
        <p:nvPicPr>
          <p:cNvPr id="5" name="图片 4" descr="图层 2"/>
          <p:cNvPicPr>
            <a:picLocks noChangeAspect="1"/>
          </p:cNvPicPr>
          <p:nvPr/>
        </p:nvPicPr>
        <p:blipFill>
          <a:blip r:embed="rId2"/>
          <a:stretch>
            <a:fillRect/>
          </a:stretch>
        </p:blipFill>
        <p:spPr>
          <a:xfrm>
            <a:off x="3669074" y="1786902"/>
            <a:ext cx="275590" cy="267970"/>
          </a:xfrm>
          <a:prstGeom prst="rect">
            <a:avLst/>
          </a:prstGeom>
        </p:spPr>
      </p:pic>
      <p:pic>
        <p:nvPicPr>
          <p:cNvPr id="6" name="图片 5" descr="图层 2"/>
          <p:cNvPicPr>
            <a:picLocks noChangeAspect="1"/>
          </p:cNvPicPr>
          <p:nvPr/>
        </p:nvPicPr>
        <p:blipFill>
          <a:blip r:embed="rId2"/>
          <a:stretch>
            <a:fillRect/>
          </a:stretch>
        </p:blipFill>
        <p:spPr>
          <a:xfrm>
            <a:off x="9631663" y="1781172"/>
            <a:ext cx="275590" cy="267970"/>
          </a:xfrm>
          <a:prstGeom prst="rect">
            <a:avLst/>
          </a:prstGeom>
        </p:spPr>
      </p:pic>
      <p:pic>
        <p:nvPicPr>
          <p:cNvPr id="8" name="图片 7" descr="图层 2"/>
          <p:cNvPicPr>
            <a:picLocks noChangeAspect="1"/>
          </p:cNvPicPr>
          <p:nvPr/>
        </p:nvPicPr>
        <p:blipFill>
          <a:blip r:embed="rId2"/>
          <a:stretch>
            <a:fillRect/>
          </a:stretch>
        </p:blipFill>
        <p:spPr>
          <a:xfrm>
            <a:off x="10037646" y="1781172"/>
            <a:ext cx="275590" cy="267970"/>
          </a:xfrm>
          <a:prstGeom prst="rect">
            <a:avLst/>
          </a:prstGeom>
        </p:spPr>
      </p:pic>
      <p:sp>
        <p:nvSpPr>
          <p:cNvPr id="9" name="TextBox 1"/>
          <p:cNvSpPr txBox="1"/>
          <p:nvPr/>
        </p:nvSpPr>
        <p:spPr>
          <a:xfrm>
            <a:off x="8847258" y="6488668"/>
            <a:ext cx="648885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注：    代表重要程度，并非难度</a:t>
            </a:r>
          </a:p>
        </p:txBody>
      </p:sp>
      <p:pic>
        <p:nvPicPr>
          <p:cNvPr id="10" name="图片 9" descr="图层 2"/>
          <p:cNvPicPr>
            <a:picLocks noChangeAspect="1"/>
          </p:cNvPicPr>
          <p:nvPr/>
        </p:nvPicPr>
        <p:blipFill>
          <a:blip r:embed="rId2"/>
          <a:stretch>
            <a:fillRect/>
          </a:stretch>
        </p:blipFill>
        <p:spPr>
          <a:xfrm>
            <a:off x="9293054" y="6515661"/>
            <a:ext cx="275590" cy="267970"/>
          </a:xfrm>
          <a:prstGeom prst="rect">
            <a:avLst/>
          </a:prstGeom>
        </p:spPr>
      </p:pic>
      <p:pic>
        <p:nvPicPr>
          <p:cNvPr id="2" name="图片 7" descr="图层 2">
            <a:extLst>
              <a:ext uri="{FF2B5EF4-FFF2-40B4-BE49-F238E27FC236}">
                <a16:creationId xmlns:a16="http://schemas.microsoft.com/office/drawing/2014/main" id="{CC4919C6-D0C9-5ADB-43C5-4095702E9E64}"/>
              </a:ext>
            </a:extLst>
          </p:cNvPr>
          <p:cNvPicPr>
            <a:picLocks noChangeAspect="1"/>
          </p:cNvPicPr>
          <p:nvPr/>
        </p:nvPicPr>
        <p:blipFill>
          <a:blip r:embed="rId2"/>
          <a:stretch>
            <a:fillRect/>
          </a:stretch>
        </p:blipFill>
        <p:spPr>
          <a:xfrm>
            <a:off x="10451578" y="1781172"/>
            <a:ext cx="275590" cy="267970"/>
          </a:xfrm>
          <a:prstGeom prst="rect">
            <a:avLst/>
          </a:prstGeom>
        </p:spPr>
      </p:pic>
      <p:sp>
        <p:nvSpPr>
          <p:cNvPr id="12" name="TextBox 11">
            <a:extLst>
              <a:ext uri="{FF2B5EF4-FFF2-40B4-BE49-F238E27FC236}">
                <a16:creationId xmlns:a16="http://schemas.microsoft.com/office/drawing/2014/main" id="{FADA8A02-5038-39A9-240D-6543398126B3}"/>
              </a:ext>
            </a:extLst>
          </p:cNvPr>
          <p:cNvSpPr txBox="1"/>
          <p:nvPr/>
        </p:nvSpPr>
        <p:spPr>
          <a:xfrm>
            <a:off x="1122824" y="5649073"/>
            <a:ext cx="766870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How does the execution process differ for a program written in an interpreting programming language compared to a compiled language?</a:t>
            </a:r>
          </a:p>
        </p:txBody>
      </p:sp>
      <p:sp>
        <p:nvSpPr>
          <p:cNvPr id="13" name="TextBox 2">
            <a:extLst>
              <a:ext uri="{FF2B5EF4-FFF2-40B4-BE49-F238E27FC236}">
                <a16:creationId xmlns:a16="http://schemas.microsoft.com/office/drawing/2014/main" id="{7B127040-09CF-BF6F-6B89-037A8B9A4E7E}"/>
              </a:ext>
            </a:extLst>
          </p:cNvPr>
          <p:cNvSpPr txBox="1"/>
          <p:nvPr/>
        </p:nvSpPr>
        <p:spPr>
          <a:xfrm>
            <a:off x="3965516" y="6324584"/>
            <a:ext cx="3467100" cy="755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r>
              <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自编题</a:t>
            </a:r>
            <a:r>
              <a:rPr kumimoji="0" lang="en-US" altLang="zh-CN"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rPr>
              <a:t>)</a:t>
            </a:r>
            <a:endParaRPr kumimoji="0" lang="en-AU" sz="1800" b="0" i="0" u="none" strike="noStrike" kern="1200" cap="none" spc="0" normalizeH="0" baseline="0" noProof="0" dirty="0">
              <a:ln>
                <a:noFill/>
              </a:ln>
              <a:solidFill>
                <a:prstClr val="black"/>
              </a:solidFill>
              <a:effectLst/>
              <a:uLnTx/>
              <a:uFillTx/>
              <a:latin typeface="Calibri"/>
              <a:ea typeface="+mn-ea"/>
              <a:cs typeface="+mn-cs"/>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xxxxx"/>
          <p:cNvSpPr txBox="1"/>
          <p:nvPr/>
        </p:nvSpPr>
        <p:spPr>
          <a:xfrm>
            <a:off x="6738258" y="3172520"/>
            <a:ext cx="3145971" cy="512961"/>
          </a:xfrm>
          <a:prstGeom prst="rect">
            <a:avLst/>
          </a:prstGeom>
          <a:ln w="12700">
            <a:miter lim="400000"/>
          </a:ln>
        </p:spPr>
        <p:txBody>
          <a:bodyPr wrap="square" lIns="25400" tIns="25400" rIns="25400" bIns="25400" anchor="ctr">
            <a:spAutoFit/>
          </a:bodyPr>
          <a:lstStyle>
            <a:lvl1pPr algn="ctr" defTabSz="457200">
              <a:lnSpc>
                <a:spcPct val="100000"/>
              </a:lnSpc>
              <a:spcBef>
                <a:spcPts val="0"/>
              </a:spcBef>
              <a:defRPr sz="6000" spc="119">
                <a:latin typeface="PingFang SC Medium" panose="020B0400000000000000" charset="-122"/>
                <a:ea typeface="PingFang SC Medium" panose="020B0400000000000000" charset="-122"/>
                <a:cs typeface="PingFang SC Medium" panose="020B0400000000000000" charset="-122"/>
                <a:sym typeface="PingFang SC Medium" panose="020B0400000000000000" charset="-122"/>
              </a:defRPr>
            </a:lvl1pPr>
          </a:lstStyle>
          <a:p>
            <a:pPr defTabSz="228600" hangingPunct="0"/>
            <a:r>
              <a:rPr lang="zh-CN" altLang="en-US" sz="3000" b="1" kern="0" spc="60" dirty="0">
                <a:solidFill>
                  <a:srgbClr val="000000"/>
                </a:solidFill>
                <a:latin typeface="微软雅黑"/>
                <a:ea typeface="微软雅黑"/>
              </a:rPr>
              <a:t>知识点讲解</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Class</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C788FE5E-1529-86D6-C1F4-DC5CA83ECD11}"/>
              </a:ext>
            </a:extLst>
          </p:cNvPr>
          <p:cNvSpPr txBox="1"/>
          <p:nvPr/>
        </p:nvSpPr>
        <p:spPr>
          <a:xfrm>
            <a:off x="840682" y="1589809"/>
            <a:ext cx="10630882" cy="461665"/>
          </a:xfrm>
          <a:prstGeom prst="rect">
            <a:avLst/>
          </a:prstGeom>
          <a:noFill/>
        </p:spPr>
        <p:txBody>
          <a:bodyPr wrap="square" rtlCol="0">
            <a:spAutoFit/>
          </a:bodyPr>
          <a:lstStyle/>
          <a:p>
            <a:pPr marL="342900" indent="-342900">
              <a:buFont typeface="Wingdings" pitchFamily="2" charset="2"/>
              <a:buChar char="v"/>
            </a:pPr>
            <a:r>
              <a:rPr lang="en-US" sz="2400" dirty="0">
                <a:latin typeface="+mn-ea"/>
              </a:rPr>
              <a:t>A class (</a:t>
            </a:r>
            <a:r>
              <a:rPr lang="en-US" sz="2400" dirty="0" err="1">
                <a:latin typeface="+mn-ea"/>
              </a:rPr>
              <a:t>类</a:t>
            </a:r>
            <a:r>
              <a:rPr lang="zh-CN" altLang="en-US" sz="2400" dirty="0">
                <a:latin typeface="+mn-ea"/>
              </a:rPr>
              <a:t>）</a:t>
            </a:r>
            <a:r>
              <a:rPr lang="en-US" sz="2400" dirty="0">
                <a:latin typeface="+mn-ea"/>
              </a:rPr>
              <a:t> is the </a:t>
            </a:r>
            <a:r>
              <a:rPr lang="en-US" sz="2400" b="1" dirty="0">
                <a:solidFill>
                  <a:srgbClr val="FF0000"/>
                </a:solidFill>
                <a:latin typeface="+mn-ea"/>
              </a:rPr>
              <a:t>blueprint</a:t>
            </a:r>
            <a:r>
              <a:rPr lang="en-US" sz="2400" dirty="0">
                <a:latin typeface="+mn-ea"/>
              </a:rPr>
              <a:t> of a category of objects (instances).</a:t>
            </a:r>
          </a:p>
        </p:txBody>
      </p:sp>
      <p:sp>
        <p:nvSpPr>
          <p:cNvPr id="3" name="TextBox 2">
            <a:extLst>
              <a:ext uri="{FF2B5EF4-FFF2-40B4-BE49-F238E27FC236}">
                <a16:creationId xmlns:a16="http://schemas.microsoft.com/office/drawing/2014/main" id="{55AF11CB-BB73-D9B7-01AC-CE4B5ADBCE42}"/>
              </a:ext>
            </a:extLst>
          </p:cNvPr>
          <p:cNvSpPr txBox="1"/>
          <p:nvPr/>
        </p:nvSpPr>
        <p:spPr>
          <a:xfrm>
            <a:off x="840681" y="2639826"/>
            <a:ext cx="9725891" cy="1689052"/>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rPr>
              <a:t>如何判断两个Objects是否同类</a:t>
            </a:r>
            <a:r>
              <a:rPr lang="zh-CN" altLang="en-US" sz="2400" dirty="0">
                <a:latin typeface="+mn-ea"/>
              </a:rPr>
              <a:t>：</a:t>
            </a:r>
            <a:endParaRPr lang="en-US" altLang="zh-CN" sz="2400" dirty="0">
              <a:latin typeface="+mn-ea"/>
            </a:endParaRPr>
          </a:p>
          <a:p>
            <a:pPr marL="800100" lvl="1" indent="-342900">
              <a:lnSpc>
                <a:spcPct val="150000"/>
              </a:lnSpc>
              <a:buFont typeface="Wingdings" pitchFamily="2" charset="2"/>
              <a:buChar char="v"/>
            </a:pPr>
            <a:r>
              <a:rPr lang="zh-CN" altLang="en-US" sz="2400" dirty="0">
                <a:latin typeface="+mn-ea"/>
              </a:rPr>
              <a:t>有相同的</a:t>
            </a:r>
            <a:r>
              <a:rPr lang="zh-CN" altLang="en-US" sz="2400" b="1" u="sng" dirty="0">
                <a:latin typeface="+mn-ea"/>
              </a:rPr>
              <a:t>属性</a:t>
            </a:r>
            <a:r>
              <a:rPr lang="en-US" altLang="zh-CN" sz="2400" dirty="0">
                <a:latin typeface="+mn-ea"/>
              </a:rPr>
              <a:t>(Attributes)</a:t>
            </a:r>
          </a:p>
          <a:p>
            <a:pPr marL="800100" lvl="1" indent="-342900">
              <a:lnSpc>
                <a:spcPct val="150000"/>
              </a:lnSpc>
              <a:buFont typeface="Wingdings" pitchFamily="2" charset="2"/>
              <a:buChar char="v"/>
            </a:pPr>
            <a:r>
              <a:rPr lang="zh-CN" altLang="en-US" sz="2400" dirty="0">
                <a:latin typeface="+mn-ea"/>
              </a:rPr>
              <a:t>有相同的</a:t>
            </a:r>
            <a:r>
              <a:rPr lang="zh-CN" altLang="en-US" sz="2400" b="1" u="sng" dirty="0">
                <a:latin typeface="+mn-ea"/>
              </a:rPr>
              <a:t>行为</a:t>
            </a:r>
            <a:r>
              <a:rPr lang="en-US" altLang="zh-CN" sz="2400" dirty="0">
                <a:latin typeface="+mn-ea"/>
              </a:rPr>
              <a:t>(Methods)</a:t>
            </a:r>
            <a:endParaRPr lang="en-US" sz="2400" dirty="0">
              <a:latin typeface="+mn-ea"/>
            </a:endParaRPr>
          </a:p>
        </p:txBody>
      </p:sp>
      <p:sp>
        <p:nvSpPr>
          <p:cNvPr id="4" name="TextBox 3">
            <a:extLst>
              <a:ext uri="{FF2B5EF4-FFF2-40B4-BE49-F238E27FC236}">
                <a16:creationId xmlns:a16="http://schemas.microsoft.com/office/drawing/2014/main" id="{4828AC5F-4ACF-A55F-3C0F-FA933FAD8280}"/>
              </a:ext>
            </a:extLst>
          </p:cNvPr>
          <p:cNvSpPr txBox="1"/>
          <p:nvPr/>
        </p:nvSpPr>
        <p:spPr>
          <a:xfrm>
            <a:off x="840681" y="4806527"/>
            <a:ext cx="9725891" cy="1135054"/>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rPr>
              <a:t>我们之前一直使用的都是Python</a:t>
            </a:r>
            <a:r>
              <a:rPr lang="zh-CN" altLang="en-US" sz="2400" dirty="0">
                <a:latin typeface="+mn-ea"/>
              </a:rPr>
              <a:t> </a:t>
            </a:r>
            <a:r>
              <a:rPr lang="en-US" altLang="zh-CN" sz="2400" dirty="0">
                <a:latin typeface="+mn-ea"/>
              </a:rPr>
              <a:t>pre-defined</a:t>
            </a:r>
            <a:r>
              <a:rPr lang="zh-CN" altLang="en-US" sz="2400" dirty="0">
                <a:latin typeface="+mn-ea"/>
              </a:rPr>
              <a:t>的</a:t>
            </a:r>
            <a:r>
              <a:rPr lang="en-US" altLang="zh-CN" sz="2400" dirty="0">
                <a:latin typeface="+mn-ea"/>
              </a:rPr>
              <a:t>classes</a:t>
            </a:r>
            <a:r>
              <a:rPr lang="zh-CN" altLang="en-US" sz="2400" dirty="0">
                <a:latin typeface="+mn-ea"/>
              </a:rPr>
              <a:t>，而现在使用</a:t>
            </a:r>
            <a:r>
              <a:rPr lang="en-US" altLang="zh-CN" sz="2400" dirty="0">
                <a:latin typeface="+mn-ea"/>
              </a:rPr>
              <a:t>keyword</a:t>
            </a:r>
            <a:r>
              <a:rPr lang="zh-CN" altLang="en-US" sz="2400" dirty="0">
                <a:latin typeface="+mn-ea"/>
              </a:rPr>
              <a:t> </a:t>
            </a:r>
            <a:r>
              <a:rPr lang="en-US" altLang="zh-CN" sz="2400" dirty="0">
                <a:latin typeface="Hack Nerd Font" panose="020B0609030202020204" pitchFamily="49" charset="0"/>
                <a:ea typeface="Hack Nerd Font" panose="020B0609030202020204" pitchFamily="49" charset="0"/>
                <a:cs typeface="Hack Nerd Font" panose="020B0609030202020204" pitchFamily="49" charset="0"/>
              </a:rPr>
              <a:t>class</a:t>
            </a:r>
            <a:r>
              <a:rPr lang="zh-CN" altLang="en-US" sz="2400" dirty="0">
                <a:latin typeface="+mn-ea"/>
              </a:rPr>
              <a:t>，我们可以</a:t>
            </a:r>
            <a:r>
              <a:rPr lang="en-US" altLang="zh-CN" sz="2400" dirty="0">
                <a:latin typeface="+mn-ea"/>
              </a:rPr>
              <a:t>DIY</a:t>
            </a:r>
            <a:r>
              <a:rPr lang="zh-CN" altLang="en-US" sz="2400" dirty="0">
                <a:latin typeface="+mn-ea"/>
              </a:rPr>
              <a:t>自己的</a:t>
            </a:r>
            <a:r>
              <a:rPr lang="en-US" altLang="zh-CN" sz="2400" dirty="0">
                <a:latin typeface="+mn-ea"/>
              </a:rPr>
              <a:t>Datatype</a:t>
            </a:r>
            <a:r>
              <a:rPr lang="zh-CN" altLang="en-US" sz="2400" dirty="0">
                <a:latin typeface="+mn-ea"/>
              </a:rPr>
              <a:t>！</a:t>
            </a:r>
            <a:endParaRPr lang="en-US" sz="2400" dirty="0">
              <a:latin typeface="+mn-ea"/>
            </a:endParaRPr>
          </a:p>
        </p:txBody>
      </p:sp>
    </p:spTree>
    <p:extLst>
      <p:ext uri="{BB962C8B-B14F-4D97-AF65-F5344CB8AC3E}">
        <p14:creationId xmlns:p14="http://schemas.microsoft.com/office/powerpoint/2010/main" val="4187943037"/>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Class Syntax</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4828AC5F-4ACF-A55F-3C0F-FA933FAD8280}"/>
              </a:ext>
            </a:extLst>
          </p:cNvPr>
          <p:cNvSpPr txBox="1"/>
          <p:nvPr/>
        </p:nvSpPr>
        <p:spPr>
          <a:xfrm>
            <a:off x="5324850" y="1528017"/>
            <a:ext cx="6773890" cy="1569660"/>
          </a:xfrm>
          <a:prstGeom prst="rect">
            <a:avLst/>
          </a:prstGeom>
          <a:noFill/>
        </p:spPr>
        <p:txBody>
          <a:bodyPr wrap="square" rtlCol="0">
            <a:spAutoFit/>
          </a:bodyPr>
          <a:lstStyle/>
          <a:p>
            <a:pPr marL="342900" indent="-342900">
              <a:buFont typeface="Wingdings" pitchFamily="2" charset="2"/>
              <a:buChar char="v"/>
            </a:pPr>
            <a:r>
              <a:rPr lang="en-US" sz="2400" dirty="0">
                <a:latin typeface="+mn-ea"/>
              </a:rPr>
              <a:t>Constructor describes how the object will be </a:t>
            </a:r>
            <a:r>
              <a:rPr lang="en-US" sz="2400" dirty="0">
                <a:solidFill>
                  <a:srgbClr val="FF0000"/>
                </a:solidFill>
                <a:latin typeface="+mn-ea"/>
              </a:rPr>
              <a:t>instantiated</a:t>
            </a:r>
            <a:r>
              <a:rPr lang="en-US" sz="2400" dirty="0">
                <a:latin typeface="+mn-ea"/>
              </a:rPr>
              <a:t>. </a:t>
            </a:r>
          </a:p>
          <a:p>
            <a:pPr marL="800100" lvl="1" indent="-342900">
              <a:buFont typeface="Wingdings" pitchFamily="2" charset="2"/>
              <a:buChar char="v"/>
            </a:pPr>
            <a:r>
              <a:rPr lang="en-US" sz="2400" dirty="0">
                <a:latin typeface="+mn-ea"/>
              </a:rPr>
              <a:t>This method is usually the first method defined in a class spec.</a:t>
            </a:r>
          </a:p>
        </p:txBody>
      </p:sp>
      <p:pic>
        <p:nvPicPr>
          <p:cNvPr id="5" name="Picture 4">
            <a:extLst>
              <a:ext uri="{FF2B5EF4-FFF2-40B4-BE49-F238E27FC236}">
                <a16:creationId xmlns:a16="http://schemas.microsoft.com/office/drawing/2014/main" id="{797E24FB-B054-9EAB-F315-968AB434756D}"/>
              </a:ext>
            </a:extLst>
          </p:cNvPr>
          <p:cNvPicPr>
            <a:picLocks noChangeAspect="1"/>
          </p:cNvPicPr>
          <p:nvPr/>
        </p:nvPicPr>
        <p:blipFill>
          <a:blip r:embed="rId2"/>
          <a:stretch>
            <a:fillRect/>
          </a:stretch>
        </p:blipFill>
        <p:spPr>
          <a:xfrm>
            <a:off x="840681" y="1423554"/>
            <a:ext cx="3726930" cy="5299364"/>
          </a:xfrm>
          <a:prstGeom prst="rect">
            <a:avLst/>
          </a:prstGeom>
        </p:spPr>
      </p:pic>
      <p:pic>
        <p:nvPicPr>
          <p:cNvPr id="6" name="Picture 5">
            <a:extLst>
              <a:ext uri="{FF2B5EF4-FFF2-40B4-BE49-F238E27FC236}">
                <a16:creationId xmlns:a16="http://schemas.microsoft.com/office/drawing/2014/main" id="{9F795CD9-31E1-F435-A896-A6F573A0B854}"/>
              </a:ext>
            </a:extLst>
          </p:cNvPr>
          <p:cNvPicPr>
            <a:picLocks noChangeAspect="1"/>
          </p:cNvPicPr>
          <p:nvPr/>
        </p:nvPicPr>
        <p:blipFill>
          <a:blip r:embed="rId3"/>
          <a:stretch>
            <a:fillRect/>
          </a:stretch>
        </p:blipFill>
        <p:spPr>
          <a:xfrm>
            <a:off x="7025869" y="5992689"/>
            <a:ext cx="3538105" cy="813357"/>
          </a:xfrm>
          <a:prstGeom prst="rect">
            <a:avLst/>
          </a:prstGeom>
        </p:spPr>
      </p:pic>
      <p:cxnSp>
        <p:nvCxnSpPr>
          <p:cNvPr id="7" name="Straight Arrow Connector 6">
            <a:extLst>
              <a:ext uri="{FF2B5EF4-FFF2-40B4-BE49-F238E27FC236}">
                <a16:creationId xmlns:a16="http://schemas.microsoft.com/office/drawing/2014/main" id="{558987C8-4499-55BC-99CF-A4284A2CCC5A}"/>
              </a:ext>
            </a:extLst>
          </p:cNvPr>
          <p:cNvCxnSpPr>
            <a:cxnSpLocks/>
          </p:cNvCxnSpPr>
          <p:nvPr/>
        </p:nvCxnSpPr>
        <p:spPr>
          <a:xfrm>
            <a:off x="3647614" y="2213679"/>
            <a:ext cx="1766050" cy="0"/>
          </a:xfrm>
          <a:prstGeom prst="straightConnector1">
            <a:avLst/>
          </a:prstGeom>
          <a:ln w="38100">
            <a:solidFill>
              <a:srgbClr val="FFB303"/>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F039FD9-8CA7-1551-F8CA-2AE44897493C}"/>
              </a:ext>
            </a:extLst>
          </p:cNvPr>
          <p:cNvSpPr/>
          <p:nvPr/>
        </p:nvSpPr>
        <p:spPr>
          <a:xfrm>
            <a:off x="2009422" y="3314339"/>
            <a:ext cx="928864" cy="229322"/>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C1BB01C-AC3D-01D5-C1E5-2DA1F7EE3AE6}"/>
              </a:ext>
            </a:extLst>
          </p:cNvPr>
          <p:cNvSpPr/>
          <p:nvPr/>
        </p:nvSpPr>
        <p:spPr>
          <a:xfrm>
            <a:off x="2523068" y="5811832"/>
            <a:ext cx="823208" cy="229322"/>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Brace 12">
            <a:extLst>
              <a:ext uri="{FF2B5EF4-FFF2-40B4-BE49-F238E27FC236}">
                <a16:creationId xmlns:a16="http://schemas.microsoft.com/office/drawing/2014/main" id="{6C75F09D-B900-B68A-DBE4-4BFD6012A128}"/>
              </a:ext>
            </a:extLst>
          </p:cNvPr>
          <p:cNvSpPr/>
          <p:nvPr/>
        </p:nvSpPr>
        <p:spPr>
          <a:xfrm>
            <a:off x="3661723" y="3231624"/>
            <a:ext cx="1663127" cy="2202805"/>
          </a:xfrm>
          <a:prstGeom prst="rightBrace">
            <a:avLst>
              <a:gd name="adj1" fmla="val 21190"/>
              <a:gd name="adj2" fmla="val 29713"/>
            </a:avLst>
          </a:prstGeom>
          <a:noFill/>
          <a:ln w="38100">
            <a:solidFill>
              <a:srgbClr val="FFB30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rgbClr val="FFB303"/>
                </a:solidFill>
              </a:ln>
              <a:solidFill>
                <a:srgbClr val="FFD719"/>
              </a:solidFill>
            </a:endParaRPr>
          </a:p>
        </p:txBody>
      </p:sp>
      <p:sp>
        <p:nvSpPr>
          <p:cNvPr id="14" name="TextBox 13">
            <a:extLst>
              <a:ext uri="{FF2B5EF4-FFF2-40B4-BE49-F238E27FC236}">
                <a16:creationId xmlns:a16="http://schemas.microsoft.com/office/drawing/2014/main" id="{FE0DDDC8-790E-2C28-966C-5B28D361FC5C}"/>
              </a:ext>
            </a:extLst>
          </p:cNvPr>
          <p:cNvSpPr txBox="1"/>
          <p:nvPr/>
        </p:nvSpPr>
        <p:spPr>
          <a:xfrm>
            <a:off x="5324850" y="3656969"/>
            <a:ext cx="6773890" cy="461665"/>
          </a:xfrm>
          <a:prstGeom prst="rect">
            <a:avLst/>
          </a:prstGeom>
          <a:noFill/>
        </p:spPr>
        <p:txBody>
          <a:bodyPr wrap="square" rtlCol="0">
            <a:spAutoFit/>
          </a:bodyPr>
          <a:lstStyle/>
          <a:p>
            <a:pPr marL="342900" indent="-342900">
              <a:buFont typeface="Wingdings" pitchFamily="2" charset="2"/>
              <a:buChar char="v"/>
            </a:pPr>
            <a:r>
              <a:rPr lang="en-US" sz="2400" dirty="0">
                <a:latin typeface="+mn-ea"/>
              </a:rPr>
              <a:t>Instance methods</a:t>
            </a:r>
          </a:p>
        </p:txBody>
      </p:sp>
      <p:cxnSp>
        <p:nvCxnSpPr>
          <p:cNvPr id="15" name="Straight Arrow Connector 14">
            <a:extLst>
              <a:ext uri="{FF2B5EF4-FFF2-40B4-BE49-F238E27FC236}">
                <a16:creationId xmlns:a16="http://schemas.microsoft.com/office/drawing/2014/main" id="{D4630869-8833-0524-4218-327F9B5B3EDC}"/>
              </a:ext>
            </a:extLst>
          </p:cNvPr>
          <p:cNvCxnSpPr>
            <a:cxnSpLocks/>
          </p:cNvCxnSpPr>
          <p:nvPr/>
        </p:nvCxnSpPr>
        <p:spPr>
          <a:xfrm flipV="1">
            <a:off x="3610261" y="5548745"/>
            <a:ext cx="1714589" cy="478970"/>
          </a:xfrm>
          <a:prstGeom prst="straightConnector1">
            <a:avLst/>
          </a:prstGeom>
          <a:ln w="38100">
            <a:solidFill>
              <a:srgbClr val="FFB303"/>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AF29E29-71D4-7919-B179-FCAF38C41B5D}"/>
              </a:ext>
            </a:extLst>
          </p:cNvPr>
          <p:cNvSpPr txBox="1"/>
          <p:nvPr/>
        </p:nvSpPr>
        <p:spPr>
          <a:xfrm>
            <a:off x="5324850" y="4322802"/>
            <a:ext cx="6773890" cy="1569660"/>
          </a:xfrm>
          <a:prstGeom prst="rect">
            <a:avLst/>
          </a:prstGeom>
          <a:noFill/>
        </p:spPr>
        <p:txBody>
          <a:bodyPr wrap="square" rtlCol="0">
            <a:spAutoFit/>
          </a:bodyPr>
          <a:lstStyle/>
          <a:p>
            <a:pPr marL="342900" indent="-342900">
              <a:buFont typeface="Wingdings" pitchFamily="2" charset="2"/>
              <a:buChar char="v"/>
            </a:pPr>
            <a:r>
              <a:rPr lang="en-US" sz="2400" dirty="0">
                <a:latin typeface="+mn-ea"/>
              </a:rPr>
              <a:t>Also known as class method (</a:t>
            </a:r>
            <a:r>
              <a:rPr lang="en-US" sz="2400" b="1" dirty="0">
                <a:latin typeface="+mn-ea"/>
              </a:rPr>
              <a:t>Methods belongs to the class </a:t>
            </a:r>
            <a:r>
              <a:rPr lang="en-US" sz="2400" b="1" dirty="0">
                <a:solidFill>
                  <a:srgbClr val="FF0000"/>
                </a:solidFill>
                <a:latin typeface="+mn-ea"/>
              </a:rPr>
              <a:t>not instance</a:t>
            </a:r>
            <a:r>
              <a:rPr lang="en-US" sz="2400" dirty="0">
                <a:latin typeface="+mn-ea"/>
              </a:rPr>
              <a:t>)</a:t>
            </a:r>
          </a:p>
          <a:p>
            <a:pPr marL="342900" indent="-342900">
              <a:buFont typeface="Wingdings" pitchFamily="2" charset="2"/>
              <a:buChar char="v"/>
            </a:pPr>
            <a:r>
              <a:rPr lang="en-US" sz="2400" dirty="0">
                <a:latin typeface="+mn-ea"/>
              </a:rPr>
              <a:t>Can be called </a:t>
            </a:r>
            <a:r>
              <a:rPr lang="en-US" sz="2400" dirty="0">
                <a:solidFill>
                  <a:srgbClr val="FF0000"/>
                </a:solidFill>
                <a:latin typeface="+mn-ea"/>
              </a:rPr>
              <a:t>without</a:t>
            </a:r>
            <a:r>
              <a:rPr lang="en-US" sz="2400" dirty="0">
                <a:latin typeface="+mn-ea"/>
              </a:rPr>
              <a:t> creating an instance of the class.</a:t>
            </a:r>
          </a:p>
        </p:txBody>
      </p:sp>
    </p:spTree>
    <p:extLst>
      <p:ext uri="{BB962C8B-B14F-4D97-AF65-F5344CB8AC3E}">
        <p14:creationId xmlns:p14="http://schemas.microsoft.com/office/powerpoint/2010/main" val="149474579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Class Diagram</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4828AC5F-4ACF-A55F-3C0F-FA933FAD8280}"/>
              </a:ext>
            </a:extLst>
          </p:cNvPr>
          <p:cNvSpPr txBox="1"/>
          <p:nvPr/>
        </p:nvSpPr>
        <p:spPr>
          <a:xfrm>
            <a:off x="6634103" y="1257300"/>
            <a:ext cx="5435488" cy="3905043"/>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rPr>
              <a:t>我们目前所学的仅仅是一个Class的diagram</a:t>
            </a:r>
            <a:endParaRPr lang="en-US" sz="2400" dirty="0">
              <a:latin typeface="+mn-ea"/>
            </a:endParaRPr>
          </a:p>
          <a:p>
            <a:pPr marL="342900" indent="-342900">
              <a:lnSpc>
                <a:spcPct val="150000"/>
              </a:lnSpc>
              <a:buFont typeface="Wingdings" pitchFamily="2" charset="2"/>
              <a:buChar char="v"/>
            </a:pPr>
            <a:r>
              <a:rPr lang="en-US" sz="2400" dirty="0">
                <a:latin typeface="+mn-ea"/>
              </a:rPr>
              <a:t>It is a part of </a:t>
            </a:r>
            <a:r>
              <a:rPr lang="en-US" sz="2400" b="1" dirty="0">
                <a:latin typeface="+mn-ea"/>
              </a:rPr>
              <a:t>Unified Modeling Language</a:t>
            </a:r>
            <a:r>
              <a:rPr lang="en-US" sz="2400" dirty="0">
                <a:latin typeface="+mn-ea"/>
              </a:rPr>
              <a:t> (UML)</a:t>
            </a:r>
            <a:r>
              <a:rPr lang="zh-CN" altLang="en-US" sz="2400" dirty="0">
                <a:latin typeface="+mn-ea"/>
              </a:rPr>
              <a:t>，用来描述</a:t>
            </a:r>
            <a:r>
              <a:rPr lang="en-US" altLang="zh-CN" sz="2400" dirty="0">
                <a:latin typeface="+mn-ea"/>
              </a:rPr>
              <a:t>class</a:t>
            </a:r>
            <a:r>
              <a:rPr lang="zh-CN" altLang="en-US" sz="2400" dirty="0">
                <a:latin typeface="+mn-ea"/>
              </a:rPr>
              <a:t>与</a:t>
            </a:r>
            <a:r>
              <a:rPr lang="en-US" altLang="zh-CN" sz="2400" dirty="0">
                <a:latin typeface="+mn-ea"/>
              </a:rPr>
              <a:t>class</a:t>
            </a:r>
            <a:r>
              <a:rPr lang="zh-CN" altLang="en-US" sz="2400" dirty="0">
                <a:latin typeface="+mn-ea"/>
              </a:rPr>
              <a:t>之间作用关系的</a:t>
            </a:r>
            <a:r>
              <a:rPr lang="en-US" altLang="zh-CN" sz="2400" dirty="0">
                <a:latin typeface="+mn-ea"/>
              </a:rPr>
              <a:t>diagram</a:t>
            </a:r>
          </a:p>
          <a:p>
            <a:pPr marL="342900" indent="-342900">
              <a:lnSpc>
                <a:spcPct val="150000"/>
              </a:lnSpc>
              <a:buFont typeface="Wingdings" pitchFamily="2" charset="2"/>
              <a:buChar char="v"/>
            </a:pPr>
            <a:r>
              <a:rPr lang="en-US" sz="2400" dirty="0">
                <a:latin typeface="+mn-ea"/>
              </a:rPr>
              <a:t>Static content is indicated using </a:t>
            </a:r>
            <a:r>
              <a:rPr lang="en-US" sz="2400" u="sng" dirty="0">
                <a:latin typeface="+mn-ea"/>
              </a:rPr>
              <a:t>underline</a:t>
            </a:r>
          </a:p>
        </p:txBody>
      </p:sp>
      <p:pic>
        <p:nvPicPr>
          <p:cNvPr id="1026" name="Picture 2" descr="Uml Diagrams For Course Management System | The Best Porn Website">
            <a:extLst>
              <a:ext uri="{FF2B5EF4-FFF2-40B4-BE49-F238E27FC236}">
                <a16:creationId xmlns:a16="http://schemas.microsoft.com/office/drawing/2014/main" id="{D77A37A2-2445-CF70-4B15-45218713C8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408" y="1485900"/>
            <a:ext cx="5973592" cy="51642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y Tech Notes: How to indicate a static method in UML class diagram?">
            <a:extLst>
              <a:ext uri="{FF2B5EF4-FFF2-40B4-BE49-F238E27FC236}">
                <a16:creationId xmlns:a16="http://schemas.microsoft.com/office/drawing/2014/main" id="{9EF6E407-72AB-3292-F7A4-355CE8078F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3627" y="5060373"/>
            <a:ext cx="2696441" cy="1797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9255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Class Diagram</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4828AC5F-4ACF-A55F-3C0F-FA933FAD8280}"/>
              </a:ext>
            </a:extLst>
          </p:cNvPr>
          <p:cNvSpPr txBox="1"/>
          <p:nvPr/>
        </p:nvSpPr>
        <p:spPr>
          <a:xfrm>
            <a:off x="6173356" y="1445306"/>
            <a:ext cx="6139873" cy="5151538"/>
          </a:xfrm>
          <a:prstGeom prst="rect">
            <a:avLst/>
          </a:prstGeom>
          <a:noFill/>
        </p:spPr>
        <p:txBody>
          <a:bodyPr wrap="square" rtlCol="0">
            <a:spAutoFit/>
          </a:bodyPr>
          <a:lstStyle/>
          <a:p>
            <a:pPr marL="342900" indent="-342900">
              <a:lnSpc>
                <a:spcPct val="200000"/>
              </a:lnSpc>
              <a:buFont typeface="Wingdings" pitchFamily="2" charset="2"/>
              <a:buChar char="v"/>
            </a:pPr>
            <a:r>
              <a:rPr lang="en-US" sz="2400" dirty="0">
                <a:latin typeface="+mn-ea"/>
              </a:rPr>
              <a:t>Diagram</a:t>
            </a:r>
            <a:r>
              <a:rPr lang="zh-CN" altLang="en-US" sz="2400" dirty="0">
                <a:latin typeface="+mn-ea"/>
              </a:rPr>
              <a:t> </a:t>
            </a:r>
            <a:r>
              <a:rPr lang="en-US" altLang="zh-CN" sz="2400" dirty="0">
                <a:latin typeface="+mn-ea"/>
              </a:rPr>
              <a:t>head</a:t>
            </a:r>
            <a:r>
              <a:rPr lang="zh-CN" altLang="en-US" sz="2400" dirty="0">
                <a:latin typeface="+mn-ea"/>
              </a:rPr>
              <a:t>部分写</a:t>
            </a:r>
            <a:r>
              <a:rPr lang="en-US" altLang="zh-CN" sz="2400" dirty="0">
                <a:latin typeface="+mn-ea"/>
              </a:rPr>
              <a:t>Class</a:t>
            </a:r>
            <a:r>
              <a:rPr lang="zh-CN" altLang="en-US" sz="2400" dirty="0">
                <a:latin typeface="+mn-ea"/>
              </a:rPr>
              <a:t> </a:t>
            </a:r>
            <a:r>
              <a:rPr lang="en-US" altLang="zh-CN" sz="2400" dirty="0">
                <a:latin typeface="+mn-ea"/>
              </a:rPr>
              <a:t>Name</a:t>
            </a:r>
          </a:p>
          <a:p>
            <a:pPr marL="342900" indent="-342900">
              <a:lnSpc>
                <a:spcPct val="200000"/>
              </a:lnSpc>
              <a:buFont typeface="Wingdings" pitchFamily="2" charset="2"/>
              <a:buChar char="v"/>
            </a:pPr>
            <a:r>
              <a:rPr lang="en-US" sz="2400" dirty="0" err="1">
                <a:latin typeface="+mn-ea"/>
              </a:rPr>
              <a:t>每一个attribute和method前先加一个符号代表该项的Accessability</a:t>
            </a:r>
            <a:endParaRPr lang="en-US" sz="2400" dirty="0">
              <a:latin typeface="+mn-ea"/>
            </a:endParaRPr>
          </a:p>
          <a:p>
            <a:pPr marL="800100" lvl="1" indent="-342900">
              <a:lnSpc>
                <a:spcPct val="200000"/>
              </a:lnSpc>
              <a:buFont typeface="Wingdings" pitchFamily="2" charset="2"/>
              <a:buChar char="v"/>
            </a:pPr>
            <a:r>
              <a:rPr lang="en-US" sz="2400" u="sng" dirty="0">
                <a:latin typeface="+mn-ea"/>
              </a:rPr>
              <a:t>+: Public</a:t>
            </a:r>
            <a:r>
              <a:rPr lang="zh-CN" altLang="en-US" sz="2400" u="sng" dirty="0">
                <a:latin typeface="+mn-ea"/>
              </a:rPr>
              <a:t>（对</a:t>
            </a:r>
            <a:r>
              <a:rPr lang="en-US" altLang="zh-CN" sz="2400" u="sng" dirty="0">
                <a:latin typeface="+mn-ea"/>
              </a:rPr>
              <a:t>1110</a:t>
            </a:r>
            <a:r>
              <a:rPr lang="zh-CN" altLang="en-US" sz="2400" u="sng" dirty="0">
                <a:latin typeface="+mn-ea"/>
              </a:rPr>
              <a:t>而言，永远是</a:t>
            </a:r>
            <a:r>
              <a:rPr lang="en-US" altLang="zh-CN" sz="2400" u="sng" dirty="0">
                <a:latin typeface="+mn-ea"/>
              </a:rPr>
              <a:t>+</a:t>
            </a:r>
            <a:r>
              <a:rPr lang="zh-CN" altLang="en-US" sz="2400" u="sng" dirty="0">
                <a:latin typeface="+mn-ea"/>
              </a:rPr>
              <a:t>）</a:t>
            </a:r>
            <a:endParaRPr lang="en-US" sz="2400" u="sng" dirty="0">
              <a:latin typeface="+mn-ea"/>
            </a:endParaRPr>
          </a:p>
          <a:p>
            <a:pPr marL="800100" lvl="1" indent="-342900">
              <a:lnSpc>
                <a:spcPct val="200000"/>
              </a:lnSpc>
              <a:buFont typeface="Wingdings" pitchFamily="2" charset="2"/>
              <a:buChar char="v"/>
            </a:pPr>
            <a:r>
              <a:rPr lang="en-US" sz="2400" dirty="0">
                <a:latin typeface="+mn-ea"/>
              </a:rPr>
              <a:t>-: Private</a:t>
            </a:r>
          </a:p>
          <a:p>
            <a:pPr marL="800100" lvl="1" indent="-342900">
              <a:lnSpc>
                <a:spcPct val="200000"/>
              </a:lnSpc>
              <a:buFont typeface="Wingdings" pitchFamily="2" charset="2"/>
              <a:buChar char="v"/>
            </a:pPr>
            <a:r>
              <a:rPr lang="en-US" sz="2400" dirty="0">
                <a:latin typeface="+mn-ea"/>
              </a:rPr>
              <a:t>#: Protected</a:t>
            </a:r>
          </a:p>
          <a:p>
            <a:pPr marL="342900" indent="-342900">
              <a:lnSpc>
                <a:spcPct val="200000"/>
              </a:lnSpc>
              <a:buFont typeface="Wingdings" pitchFamily="2" charset="2"/>
              <a:buChar char="v"/>
            </a:pPr>
            <a:r>
              <a:rPr lang="en-US" sz="2400" dirty="0" err="1">
                <a:latin typeface="+mn-ea"/>
              </a:rPr>
              <a:t>第一个Method一定是Constructor</a:t>
            </a:r>
            <a:r>
              <a:rPr lang="en-US" sz="2400" dirty="0">
                <a:latin typeface="+mn-ea"/>
              </a:rPr>
              <a:t>!</a:t>
            </a:r>
          </a:p>
        </p:txBody>
      </p:sp>
      <p:pic>
        <p:nvPicPr>
          <p:cNvPr id="2" name="Picture 1">
            <a:extLst>
              <a:ext uri="{FF2B5EF4-FFF2-40B4-BE49-F238E27FC236}">
                <a16:creationId xmlns:a16="http://schemas.microsoft.com/office/drawing/2014/main" id="{5F7701AE-130C-94C5-7C51-5B2624B0374C}"/>
              </a:ext>
            </a:extLst>
          </p:cNvPr>
          <p:cNvPicPr>
            <a:picLocks noChangeAspect="1"/>
          </p:cNvPicPr>
          <p:nvPr/>
        </p:nvPicPr>
        <p:blipFill>
          <a:blip r:embed="rId2"/>
          <a:stretch>
            <a:fillRect/>
          </a:stretch>
        </p:blipFill>
        <p:spPr>
          <a:xfrm>
            <a:off x="394854" y="1586084"/>
            <a:ext cx="5549900" cy="3401552"/>
          </a:xfrm>
          <a:prstGeom prst="rect">
            <a:avLst/>
          </a:prstGeom>
        </p:spPr>
      </p:pic>
      <p:sp>
        <p:nvSpPr>
          <p:cNvPr id="3" name="TextBox 2">
            <a:extLst>
              <a:ext uri="{FF2B5EF4-FFF2-40B4-BE49-F238E27FC236}">
                <a16:creationId xmlns:a16="http://schemas.microsoft.com/office/drawing/2014/main" id="{2B6DA742-3C92-311D-F867-4B4B8ED95258}"/>
              </a:ext>
            </a:extLst>
          </p:cNvPr>
          <p:cNvSpPr txBox="1"/>
          <p:nvPr/>
        </p:nvSpPr>
        <p:spPr>
          <a:xfrm>
            <a:off x="1155699" y="5108951"/>
            <a:ext cx="4873337" cy="1015663"/>
          </a:xfrm>
          <a:prstGeom prst="rect">
            <a:avLst/>
          </a:prstGeom>
          <a:noFill/>
        </p:spPr>
        <p:txBody>
          <a:bodyPr wrap="square" rtlCol="0">
            <a:spAutoFit/>
          </a:bodyPr>
          <a:lstStyle/>
          <a:p>
            <a:r>
              <a:rPr lang="en-US" sz="2000" dirty="0">
                <a:latin typeface="+mn-ea"/>
              </a:rPr>
              <a:t>Just like Flow Charts: You should be able to convert from Class Diagram to Code and vice versa</a:t>
            </a:r>
          </a:p>
        </p:txBody>
      </p:sp>
      <p:pic>
        <p:nvPicPr>
          <p:cNvPr id="5" name="Picture 4">
            <a:extLst>
              <a:ext uri="{FF2B5EF4-FFF2-40B4-BE49-F238E27FC236}">
                <a16:creationId xmlns:a16="http://schemas.microsoft.com/office/drawing/2014/main" id="{05149C98-6E4D-0720-55F6-41B940D806D9}"/>
              </a:ext>
            </a:extLst>
          </p:cNvPr>
          <p:cNvPicPr>
            <a:picLocks noChangeAspect="1"/>
          </p:cNvPicPr>
          <p:nvPr/>
        </p:nvPicPr>
        <p:blipFill>
          <a:blip r:embed="rId3"/>
          <a:stretch>
            <a:fillRect/>
          </a:stretch>
        </p:blipFill>
        <p:spPr>
          <a:xfrm>
            <a:off x="106520" y="5108951"/>
            <a:ext cx="1049179" cy="926623"/>
          </a:xfrm>
          <a:prstGeom prst="rect">
            <a:avLst/>
          </a:prstGeom>
        </p:spPr>
      </p:pic>
    </p:spTree>
    <p:extLst>
      <p:ext uri="{BB962C8B-B14F-4D97-AF65-F5344CB8AC3E}">
        <p14:creationId xmlns:p14="http://schemas.microsoft.com/office/powerpoint/2010/main" val="379400623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Getters and Setters</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35A76BF2-A13D-3FF4-25E9-7BE12090E211}"/>
              </a:ext>
            </a:extLst>
          </p:cNvPr>
          <p:cNvSpPr txBox="1"/>
          <p:nvPr/>
        </p:nvSpPr>
        <p:spPr>
          <a:xfrm>
            <a:off x="5194473" y="1413715"/>
            <a:ext cx="6773890" cy="2308324"/>
          </a:xfrm>
          <a:prstGeom prst="rect">
            <a:avLst/>
          </a:prstGeom>
          <a:noFill/>
        </p:spPr>
        <p:txBody>
          <a:bodyPr wrap="square" rtlCol="0">
            <a:spAutoFit/>
          </a:bodyPr>
          <a:lstStyle/>
          <a:p>
            <a:pPr marL="342900" indent="-342900">
              <a:buFont typeface="Wingdings" pitchFamily="2" charset="2"/>
              <a:buChar char="v"/>
            </a:pPr>
            <a:r>
              <a:rPr lang="en-US" sz="2400" dirty="0">
                <a:latin typeface="+mn-ea"/>
              </a:rPr>
              <a:t>Getter are methods to </a:t>
            </a:r>
            <a:r>
              <a:rPr lang="en-US" sz="2400" b="1" dirty="0">
                <a:latin typeface="+mn-ea"/>
              </a:rPr>
              <a:t>retrieve</a:t>
            </a:r>
            <a:r>
              <a:rPr lang="en-US" sz="2400" dirty="0">
                <a:latin typeface="+mn-ea"/>
              </a:rPr>
              <a:t> attribute values.</a:t>
            </a:r>
          </a:p>
          <a:p>
            <a:pPr marL="342900" indent="-342900">
              <a:buFont typeface="Wingdings" pitchFamily="2" charset="2"/>
              <a:buChar char="v"/>
            </a:pPr>
            <a:r>
              <a:rPr lang="en-US" sz="2400" dirty="0">
                <a:latin typeface="+mn-ea"/>
              </a:rPr>
              <a:t>Setters are methods that </a:t>
            </a:r>
            <a:r>
              <a:rPr lang="en-US" sz="2400" b="1" dirty="0">
                <a:latin typeface="+mn-ea"/>
              </a:rPr>
              <a:t>update</a:t>
            </a:r>
            <a:r>
              <a:rPr lang="en-US" sz="2400" dirty="0">
                <a:latin typeface="+mn-ea"/>
              </a:rPr>
              <a:t> corresponding attribute values.</a:t>
            </a:r>
          </a:p>
          <a:p>
            <a:pPr marL="342900" indent="-342900">
              <a:buFont typeface="Wingdings" pitchFamily="2" charset="2"/>
              <a:buChar char="v"/>
            </a:pPr>
            <a:r>
              <a:rPr lang="en-US" sz="2400" dirty="0">
                <a:latin typeface="+mn-ea"/>
              </a:rPr>
              <a:t>It is generally a bad practice to access and modify attributes DIRECTLY:</a:t>
            </a:r>
          </a:p>
        </p:txBody>
      </p:sp>
      <p:pic>
        <p:nvPicPr>
          <p:cNvPr id="3" name="Picture 2">
            <a:extLst>
              <a:ext uri="{FF2B5EF4-FFF2-40B4-BE49-F238E27FC236}">
                <a16:creationId xmlns:a16="http://schemas.microsoft.com/office/drawing/2014/main" id="{D2CCCF13-3119-0723-B868-8F7C9ABCBF2D}"/>
              </a:ext>
            </a:extLst>
          </p:cNvPr>
          <p:cNvPicPr>
            <a:picLocks noChangeAspect="1"/>
          </p:cNvPicPr>
          <p:nvPr/>
        </p:nvPicPr>
        <p:blipFill>
          <a:blip r:embed="rId2"/>
          <a:stretch>
            <a:fillRect/>
          </a:stretch>
        </p:blipFill>
        <p:spPr>
          <a:xfrm>
            <a:off x="103911" y="1424107"/>
            <a:ext cx="4942608" cy="5400257"/>
          </a:xfrm>
          <a:prstGeom prst="rect">
            <a:avLst/>
          </a:prstGeom>
        </p:spPr>
      </p:pic>
      <p:pic>
        <p:nvPicPr>
          <p:cNvPr id="4" name="Picture 3">
            <a:extLst>
              <a:ext uri="{FF2B5EF4-FFF2-40B4-BE49-F238E27FC236}">
                <a16:creationId xmlns:a16="http://schemas.microsoft.com/office/drawing/2014/main" id="{7BE6538C-4FD6-AB2C-EF86-1B6B27E288E1}"/>
              </a:ext>
            </a:extLst>
          </p:cNvPr>
          <p:cNvPicPr>
            <a:picLocks noChangeAspect="1"/>
          </p:cNvPicPr>
          <p:nvPr/>
        </p:nvPicPr>
        <p:blipFill>
          <a:blip r:embed="rId3"/>
          <a:stretch>
            <a:fillRect/>
          </a:stretch>
        </p:blipFill>
        <p:spPr>
          <a:xfrm>
            <a:off x="6202390" y="3680475"/>
            <a:ext cx="4758055" cy="1985296"/>
          </a:xfrm>
          <a:prstGeom prst="rect">
            <a:avLst/>
          </a:prstGeom>
        </p:spPr>
      </p:pic>
      <p:sp>
        <p:nvSpPr>
          <p:cNvPr id="5" name="TextBox 4">
            <a:extLst>
              <a:ext uri="{FF2B5EF4-FFF2-40B4-BE49-F238E27FC236}">
                <a16:creationId xmlns:a16="http://schemas.microsoft.com/office/drawing/2014/main" id="{110C9393-BC49-1F55-FC2C-DF89BEA39AE7}"/>
              </a:ext>
            </a:extLst>
          </p:cNvPr>
          <p:cNvSpPr txBox="1"/>
          <p:nvPr/>
        </p:nvSpPr>
        <p:spPr>
          <a:xfrm>
            <a:off x="5324850" y="5665771"/>
            <a:ext cx="6773890" cy="1015663"/>
          </a:xfrm>
          <a:prstGeom prst="rect">
            <a:avLst/>
          </a:prstGeom>
          <a:noFill/>
        </p:spPr>
        <p:txBody>
          <a:bodyPr wrap="square" rtlCol="0">
            <a:spAutoFit/>
          </a:bodyPr>
          <a:lstStyle/>
          <a:p>
            <a:pPr marL="342900" indent="-342900">
              <a:buFont typeface="Wingdings" pitchFamily="2" charset="2"/>
              <a:buChar char="v"/>
            </a:pPr>
            <a:r>
              <a:rPr lang="en-US" sz="2000" dirty="0" err="1">
                <a:latin typeface="+mn-ea"/>
              </a:rPr>
              <a:t>直接访问和修改很方便</a:t>
            </a:r>
            <a:r>
              <a:rPr lang="zh-CN" altLang="en-US" sz="2000" dirty="0">
                <a:latin typeface="+mn-ea"/>
              </a:rPr>
              <a:t>，但是也会有</a:t>
            </a:r>
            <a:r>
              <a:rPr lang="zh-CN" altLang="en-US" sz="2000" b="1" dirty="0">
                <a:latin typeface="+mn-ea"/>
              </a:rPr>
              <a:t>安全性</a:t>
            </a:r>
            <a:r>
              <a:rPr lang="zh-CN" altLang="en-US" sz="2000" dirty="0">
                <a:latin typeface="+mn-ea"/>
              </a:rPr>
              <a:t>的问题</a:t>
            </a:r>
            <a:endParaRPr lang="en-US" altLang="zh-CN" sz="2000" dirty="0">
              <a:latin typeface="+mn-ea"/>
            </a:endParaRPr>
          </a:p>
          <a:p>
            <a:pPr marL="342900" indent="-342900">
              <a:buFont typeface="Wingdings" pitchFamily="2" charset="2"/>
              <a:buChar char="v"/>
            </a:pPr>
            <a:r>
              <a:rPr lang="zh-CN" altLang="en-US" sz="2000" dirty="0">
                <a:latin typeface="+mn-ea"/>
              </a:rPr>
              <a:t>对于一些</a:t>
            </a:r>
            <a:r>
              <a:rPr lang="en-US" altLang="zh-CN" sz="2000" dirty="0">
                <a:latin typeface="+mn-ea"/>
              </a:rPr>
              <a:t>attribute</a:t>
            </a:r>
            <a:r>
              <a:rPr lang="zh-CN" altLang="en-US" sz="2000" dirty="0">
                <a:latin typeface="+mn-ea"/>
              </a:rPr>
              <a:t>我们可能会有更复杂的</a:t>
            </a:r>
            <a:r>
              <a:rPr lang="en-US" altLang="zh-CN" sz="2000" dirty="0">
                <a:latin typeface="+mn-ea"/>
              </a:rPr>
              <a:t>value</a:t>
            </a:r>
            <a:r>
              <a:rPr lang="zh-CN" altLang="en-US" sz="2000" dirty="0">
                <a:latin typeface="+mn-ea"/>
              </a:rPr>
              <a:t> </a:t>
            </a:r>
            <a:r>
              <a:rPr lang="en-US" altLang="zh-CN" sz="2000" dirty="0">
                <a:latin typeface="+mn-ea"/>
              </a:rPr>
              <a:t>update</a:t>
            </a:r>
            <a:r>
              <a:rPr lang="zh-CN" altLang="en-US" sz="2000" dirty="0">
                <a:latin typeface="+mn-ea"/>
              </a:rPr>
              <a:t>逻辑，直接</a:t>
            </a:r>
            <a:r>
              <a:rPr lang="en-US" altLang="zh-CN" sz="2000" dirty="0">
                <a:latin typeface="+mn-ea"/>
              </a:rPr>
              <a:t>assign</a:t>
            </a:r>
            <a:r>
              <a:rPr lang="zh-CN" altLang="en-US" sz="2000" dirty="0">
                <a:latin typeface="+mn-ea"/>
              </a:rPr>
              <a:t>的话，无法</a:t>
            </a:r>
            <a:r>
              <a:rPr lang="en-US" altLang="zh-CN" sz="2000" dirty="0" err="1">
                <a:latin typeface="+mn-ea"/>
              </a:rPr>
              <a:t>emforce</a:t>
            </a:r>
            <a:r>
              <a:rPr lang="zh-CN" altLang="en-US" sz="2000" dirty="0">
                <a:latin typeface="+mn-ea"/>
              </a:rPr>
              <a:t>。</a:t>
            </a:r>
            <a:endParaRPr lang="en-US" sz="2000" dirty="0">
              <a:latin typeface="+mn-ea"/>
            </a:endParaRPr>
          </a:p>
        </p:txBody>
      </p:sp>
    </p:spTree>
    <p:extLst>
      <p:ext uri="{BB962C8B-B14F-4D97-AF65-F5344CB8AC3E}">
        <p14:creationId xmlns:p14="http://schemas.microsoft.com/office/powerpoint/2010/main" val="258729158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4334B5-9089-7EDE-394D-92072AF56FFE}"/>
              </a:ext>
            </a:extLst>
          </p:cNvPr>
          <p:cNvPicPr>
            <a:picLocks noChangeAspect="1"/>
          </p:cNvPicPr>
          <p:nvPr/>
        </p:nvPicPr>
        <p:blipFill>
          <a:blip r:embed="rId2"/>
          <a:stretch>
            <a:fillRect/>
          </a:stretch>
        </p:blipFill>
        <p:spPr>
          <a:xfrm>
            <a:off x="186055" y="2235329"/>
            <a:ext cx="4188517" cy="2676299"/>
          </a:xfrm>
          <a:prstGeom prst="rect">
            <a:avLst/>
          </a:prstGeom>
        </p:spPr>
      </p:pic>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Static (Class) Variables and Methods</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35A76BF2-A13D-3FF4-25E9-7BE12090E211}"/>
              </a:ext>
            </a:extLst>
          </p:cNvPr>
          <p:cNvSpPr txBox="1"/>
          <p:nvPr/>
        </p:nvSpPr>
        <p:spPr>
          <a:xfrm>
            <a:off x="82146" y="1422045"/>
            <a:ext cx="5497772" cy="830997"/>
          </a:xfrm>
          <a:prstGeom prst="rect">
            <a:avLst/>
          </a:prstGeom>
          <a:noFill/>
        </p:spPr>
        <p:txBody>
          <a:bodyPr wrap="square" rtlCol="0">
            <a:spAutoFit/>
          </a:bodyPr>
          <a:lstStyle/>
          <a:p>
            <a:pPr marL="342900" indent="-342900">
              <a:buFont typeface="Wingdings" pitchFamily="2" charset="2"/>
              <a:buChar char="v"/>
            </a:pPr>
            <a:r>
              <a:rPr lang="en-US" sz="2400" dirty="0">
                <a:latin typeface="+mn-ea"/>
              </a:rPr>
              <a:t>Static variables belong directly to the class:</a:t>
            </a:r>
          </a:p>
        </p:txBody>
      </p:sp>
      <p:sp>
        <p:nvSpPr>
          <p:cNvPr id="7" name="Rectangle 6">
            <a:extLst>
              <a:ext uri="{FF2B5EF4-FFF2-40B4-BE49-F238E27FC236}">
                <a16:creationId xmlns:a16="http://schemas.microsoft.com/office/drawing/2014/main" id="{B1897BB0-148F-B6D3-A791-471D2A3A5665}"/>
              </a:ext>
            </a:extLst>
          </p:cNvPr>
          <p:cNvSpPr/>
          <p:nvPr/>
        </p:nvSpPr>
        <p:spPr>
          <a:xfrm>
            <a:off x="664325" y="2873809"/>
            <a:ext cx="1818812" cy="301336"/>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700BFF-BAF0-F0A9-DD22-E29B5A01B8DA}"/>
              </a:ext>
            </a:extLst>
          </p:cNvPr>
          <p:cNvPicPr>
            <a:picLocks noChangeAspect="1"/>
          </p:cNvPicPr>
          <p:nvPr/>
        </p:nvPicPr>
        <p:blipFill>
          <a:blip r:embed="rId3"/>
          <a:stretch>
            <a:fillRect/>
          </a:stretch>
        </p:blipFill>
        <p:spPr>
          <a:xfrm>
            <a:off x="383482" y="4913068"/>
            <a:ext cx="3517900" cy="1587500"/>
          </a:xfrm>
          <a:prstGeom prst="rect">
            <a:avLst/>
          </a:prstGeom>
        </p:spPr>
      </p:pic>
      <p:sp>
        <p:nvSpPr>
          <p:cNvPr id="10" name="TextBox 9">
            <a:extLst>
              <a:ext uri="{FF2B5EF4-FFF2-40B4-BE49-F238E27FC236}">
                <a16:creationId xmlns:a16="http://schemas.microsoft.com/office/drawing/2014/main" id="{12CD3D7F-42B5-F7F1-3599-911D6E8B7CC9}"/>
              </a:ext>
            </a:extLst>
          </p:cNvPr>
          <p:cNvSpPr txBox="1"/>
          <p:nvPr/>
        </p:nvSpPr>
        <p:spPr>
          <a:xfrm>
            <a:off x="82146" y="4604959"/>
            <a:ext cx="4268802" cy="830997"/>
          </a:xfrm>
          <a:prstGeom prst="rect">
            <a:avLst/>
          </a:prstGeom>
          <a:noFill/>
        </p:spPr>
        <p:txBody>
          <a:bodyPr wrap="square" rtlCol="0">
            <a:spAutoFit/>
          </a:bodyPr>
          <a:lstStyle/>
          <a:p>
            <a:pPr marL="342900" indent="-342900">
              <a:buFont typeface="Wingdings" pitchFamily="2" charset="2"/>
              <a:buChar char="v"/>
            </a:pPr>
            <a:r>
              <a:rPr lang="en-US" sz="2400" dirty="0">
                <a:latin typeface="+mn-ea"/>
              </a:rPr>
              <a:t>And can be accessed via the class name</a:t>
            </a:r>
          </a:p>
        </p:txBody>
      </p:sp>
      <p:sp>
        <p:nvSpPr>
          <p:cNvPr id="11" name="Rectangle 10">
            <a:extLst>
              <a:ext uri="{FF2B5EF4-FFF2-40B4-BE49-F238E27FC236}">
                <a16:creationId xmlns:a16="http://schemas.microsoft.com/office/drawing/2014/main" id="{EAB7067E-1018-7EE3-78BC-F6A8DB1E5D78}"/>
              </a:ext>
            </a:extLst>
          </p:cNvPr>
          <p:cNvSpPr/>
          <p:nvPr/>
        </p:nvSpPr>
        <p:spPr>
          <a:xfrm>
            <a:off x="1843980" y="5415873"/>
            <a:ext cx="1160029" cy="301336"/>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DE809F-E005-F47E-562E-81D7901B8F89}"/>
              </a:ext>
            </a:extLst>
          </p:cNvPr>
          <p:cNvSpPr txBox="1"/>
          <p:nvPr/>
        </p:nvSpPr>
        <p:spPr>
          <a:xfrm>
            <a:off x="5966243" y="1357417"/>
            <a:ext cx="6204352" cy="830997"/>
          </a:xfrm>
          <a:prstGeom prst="rect">
            <a:avLst/>
          </a:prstGeom>
          <a:noFill/>
        </p:spPr>
        <p:txBody>
          <a:bodyPr wrap="square" rtlCol="0">
            <a:spAutoFit/>
          </a:bodyPr>
          <a:lstStyle/>
          <a:p>
            <a:pPr marL="342900" indent="-342900">
              <a:buFont typeface="Wingdings" pitchFamily="2" charset="2"/>
              <a:buChar char="v"/>
            </a:pPr>
            <a:r>
              <a:rPr lang="en-US" sz="2400" dirty="0">
                <a:latin typeface="+mn-ea"/>
              </a:rPr>
              <a:t>Static methods also belong directly to the class:</a:t>
            </a:r>
          </a:p>
        </p:txBody>
      </p:sp>
      <p:sp>
        <p:nvSpPr>
          <p:cNvPr id="13" name="TextBox 12">
            <a:extLst>
              <a:ext uri="{FF2B5EF4-FFF2-40B4-BE49-F238E27FC236}">
                <a16:creationId xmlns:a16="http://schemas.microsoft.com/office/drawing/2014/main" id="{DDA4D87C-DAF9-03C5-547D-94ED7049AF88}"/>
              </a:ext>
            </a:extLst>
          </p:cNvPr>
          <p:cNvSpPr txBox="1"/>
          <p:nvPr/>
        </p:nvSpPr>
        <p:spPr>
          <a:xfrm>
            <a:off x="2008951" y="6488668"/>
            <a:ext cx="8174097" cy="369332"/>
          </a:xfrm>
          <a:prstGeom prst="rect">
            <a:avLst/>
          </a:prstGeom>
          <a:noFill/>
        </p:spPr>
        <p:txBody>
          <a:bodyPr wrap="none" rtlCol="0">
            <a:spAutoFit/>
          </a:bodyPr>
          <a:lstStyle/>
          <a:p>
            <a:r>
              <a:rPr lang="en-US" dirty="0">
                <a:solidFill>
                  <a:schemeClr val="bg1">
                    <a:lumMod val="85000"/>
                  </a:schemeClr>
                </a:solidFill>
              </a:rPr>
              <a:t>Ref. https://</a:t>
            </a:r>
            <a:r>
              <a:rPr lang="en-US" dirty="0" err="1">
                <a:solidFill>
                  <a:schemeClr val="bg1">
                    <a:lumMod val="85000"/>
                  </a:schemeClr>
                </a:solidFill>
              </a:rPr>
              <a:t>stackoverflow.com</a:t>
            </a:r>
            <a:r>
              <a:rPr lang="en-US" dirty="0">
                <a:solidFill>
                  <a:schemeClr val="bg1">
                    <a:lumMod val="85000"/>
                  </a:schemeClr>
                </a:solidFill>
              </a:rPr>
              <a:t>/questions/2671496/when-to-use-static-methods</a:t>
            </a:r>
          </a:p>
        </p:txBody>
      </p:sp>
      <p:pic>
        <p:nvPicPr>
          <p:cNvPr id="14" name="Picture 13">
            <a:extLst>
              <a:ext uri="{FF2B5EF4-FFF2-40B4-BE49-F238E27FC236}">
                <a16:creationId xmlns:a16="http://schemas.microsoft.com/office/drawing/2014/main" id="{61DE25F1-E72F-FBCC-0451-D56E38C65480}"/>
              </a:ext>
            </a:extLst>
          </p:cNvPr>
          <p:cNvPicPr>
            <a:picLocks noChangeAspect="1"/>
          </p:cNvPicPr>
          <p:nvPr/>
        </p:nvPicPr>
        <p:blipFill>
          <a:blip r:embed="rId4"/>
          <a:stretch>
            <a:fillRect/>
          </a:stretch>
        </p:blipFill>
        <p:spPr>
          <a:xfrm>
            <a:off x="6785882" y="2116394"/>
            <a:ext cx="4565073" cy="3845918"/>
          </a:xfrm>
          <a:prstGeom prst="rect">
            <a:avLst/>
          </a:prstGeom>
        </p:spPr>
      </p:pic>
      <p:sp>
        <p:nvSpPr>
          <p:cNvPr id="15" name="TextBox 14">
            <a:extLst>
              <a:ext uri="{FF2B5EF4-FFF2-40B4-BE49-F238E27FC236}">
                <a16:creationId xmlns:a16="http://schemas.microsoft.com/office/drawing/2014/main" id="{4DCA8F84-A30D-62F9-7BB2-ED9EB4E0D329}"/>
              </a:ext>
            </a:extLst>
          </p:cNvPr>
          <p:cNvSpPr txBox="1"/>
          <p:nvPr/>
        </p:nvSpPr>
        <p:spPr>
          <a:xfrm>
            <a:off x="5742095" y="5688844"/>
            <a:ext cx="6409324" cy="830997"/>
          </a:xfrm>
          <a:prstGeom prst="rect">
            <a:avLst/>
          </a:prstGeom>
          <a:noFill/>
        </p:spPr>
        <p:txBody>
          <a:bodyPr wrap="square" rtlCol="0">
            <a:spAutoFit/>
          </a:bodyPr>
          <a:lstStyle/>
          <a:p>
            <a:pPr marL="342900" indent="-342900">
              <a:buFont typeface="Wingdings" pitchFamily="2" charset="2"/>
              <a:buChar char="v"/>
            </a:pPr>
            <a:r>
              <a:rPr lang="en-US" sz="1600" dirty="0">
                <a:latin typeface="+mn-ea"/>
              </a:rPr>
              <a:t>One rule-of-thumb: ask yourself "Does it make sense to call this method, even if no object has been constructed yet?" If so, it should definitely be static.</a:t>
            </a:r>
          </a:p>
        </p:txBody>
      </p:sp>
    </p:spTree>
    <p:extLst>
      <p:ext uri="{BB962C8B-B14F-4D97-AF65-F5344CB8AC3E}">
        <p14:creationId xmlns:p14="http://schemas.microsoft.com/office/powerpoint/2010/main" val="1328671860"/>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Some Comparisons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B9402378-F711-B37E-6606-7FFDD7A9449A}"/>
              </a:ext>
            </a:extLst>
          </p:cNvPr>
          <p:cNvSpPr txBox="1"/>
          <p:nvPr/>
        </p:nvSpPr>
        <p:spPr>
          <a:xfrm>
            <a:off x="650673" y="1663097"/>
            <a:ext cx="10890654" cy="4524315"/>
          </a:xfrm>
          <a:prstGeom prst="rect">
            <a:avLst/>
          </a:prstGeom>
          <a:noFill/>
        </p:spPr>
        <p:txBody>
          <a:bodyPr wrap="square" rtlCol="0">
            <a:spAutoFit/>
          </a:bodyPr>
          <a:lstStyle/>
          <a:p>
            <a:pPr marL="342900" indent="-342900">
              <a:buFont typeface="Wingdings" pitchFamily="2" charset="2"/>
              <a:buChar char="v"/>
            </a:pPr>
            <a:r>
              <a:rPr lang="en-US" sz="2400" dirty="0">
                <a:latin typeface="+mn-ea"/>
              </a:rPr>
              <a:t>Class vs. Instance</a:t>
            </a:r>
          </a:p>
          <a:p>
            <a:pPr marL="342900" indent="-342900">
              <a:buFont typeface="Wingdings" pitchFamily="2" charset="2"/>
              <a:buChar char="v"/>
            </a:pPr>
            <a:endParaRPr lang="en-US" sz="2400" dirty="0">
              <a:latin typeface="+mn-ea"/>
            </a:endParaRPr>
          </a:p>
          <a:p>
            <a:pPr marL="800100" lvl="1" indent="-342900">
              <a:buFont typeface="Wingdings" pitchFamily="2" charset="2"/>
              <a:buChar char="v"/>
            </a:pPr>
            <a:r>
              <a:rPr lang="en-US" sz="2400" dirty="0">
                <a:latin typeface="+mn-ea"/>
              </a:rPr>
              <a:t>A class is a </a:t>
            </a:r>
            <a:r>
              <a:rPr lang="en-US" sz="2400" dirty="0">
                <a:solidFill>
                  <a:srgbClr val="FF0000"/>
                </a:solidFill>
                <a:latin typeface="+mn-ea"/>
              </a:rPr>
              <a:t>blueprint</a:t>
            </a:r>
            <a:r>
              <a:rPr lang="en-US" sz="2400" dirty="0">
                <a:latin typeface="+mn-ea"/>
              </a:rPr>
              <a:t> for creating objects (instances). It defines the attributes and behaviors that the objects of the class will have. Think of a class as a </a:t>
            </a:r>
            <a:r>
              <a:rPr lang="en-US" sz="2400" u="sng" dirty="0">
                <a:latin typeface="+mn-ea"/>
              </a:rPr>
              <a:t>template</a:t>
            </a:r>
            <a:r>
              <a:rPr lang="en-US" sz="2400" dirty="0">
                <a:latin typeface="+mn-ea"/>
              </a:rPr>
              <a:t> or a set of instructions for creating objects.</a:t>
            </a:r>
          </a:p>
          <a:p>
            <a:pPr marL="800100" lvl="1" indent="-342900">
              <a:buFont typeface="Wingdings" pitchFamily="2" charset="2"/>
              <a:buChar char="v"/>
            </a:pPr>
            <a:endParaRPr lang="en-US" sz="2400" dirty="0">
              <a:latin typeface="+mn-ea"/>
            </a:endParaRPr>
          </a:p>
          <a:p>
            <a:pPr marL="800100" lvl="1" indent="-342900">
              <a:buFont typeface="Wingdings" pitchFamily="2" charset="2"/>
              <a:buChar char="v"/>
            </a:pPr>
            <a:r>
              <a:rPr lang="en-US" sz="2400" dirty="0">
                <a:latin typeface="+mn-ea"/>
              </a:rPr>
              <a:t>An instance is </a:t>
            </a:r>
            <a:r>
              <a:rPr lang="en-US" sz="2400" dirty="0">
                <a:solidFill>
                  <a:srgbClr val="FF0000"/>
                </a:solidFill>
                <a:latin typeface="+mn-ea"/>
              </a:rPr>
              <a:t>a specific realization </a:t>
            </a:r>
            <a:r>
              <a:rPr lang="en-US" sz="2400" dirty="0">
                <a:latin typeface="+mn-ea"/>
              </a:rPr>
              <a:t>of a class. It is an actual object created (</a:t>
            </a:r>
            <a:r>
              <a:rPr lang="en-US" sz="2400" u="sng" dirty="0">
                <a:latin typeface="+mn-ea"/>
              </a:rPr>
              <a:t>instantiated</a:t>
            </a:r>
            <a:r>
              <a:rPr lang="en-US" sz="2400" dirty="0">
                <a:latin typeface="+mn-ea"/>
              </a:rPr>
              <a:t>) from the blueprint defined by the class. Each instance has its own unique set of data and can behave independently of other instances, although they all follow the structure defined by the class.</a:t>
            </a:r>
          </a:p>
        </p:txBody>
      </p:sp>
    </p:spTree>
    <p:extLst>
      <p:ext uri="{BB962C8B-B14F-4D97-AF65-F5344CB8AC3E}">
        <p14:creationId xmlns:p14="http://schemas.microsoft.com/office/powerpoint/2010/main" val="362190514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Some Comparisons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B9402378-F711-B37E-6606-7FFDD7A9449A}"/>
              </a:ext>
            </a:extLst>
          </p:cNvPr>
          <p:cNvSpPr txBox="1"/>
          <p:nvPr/>
        </p:nvSpPr>
        <p:spPr>
          <a:xfrm>
            <a:off x="401781" y="1361761"/>
            <a:ext cx="11388437" cy="5567037"/>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Procedural Programming vs. Object-oriented Programming</a:t>
            </a:r>
          </a:p>
          <a:p>
            <a:pPr marL="800100" lvl="1" indent="-342900">
              <a:lnSpc>
                <a:spcPct val="150000"/>
              </a:lnSpc>
              <a:buFont typeface="Wingdings" pitchFamily="2" charset="2"/>
              <a:buChar char="v"/>
            </a:pPr>
            <a:r>
              <a:rPr lang="en-US" sz="2400" dirty="0">
                <a:latin typeface="+mn-ea"/>
              </a:rPr>
              <a:t>Procedural Programming (</a:t>
            </a:r>
            <a:r>
              <a:rPr lang="en-US" sz="2400" dirty="0" err="1">
                <a:latin typeface="+mn-ea"/>
              </a:rPr>
              <a:t>基本单位是</a:t>
            </a:r>
            <a:r>
              <a:rPr lang="en-US" sz="2400" b="1" dirty="0" err="1">
                <a:latin typeface="+mn-ea"/>
              </a:rPr>
              <a:t>Function</a:t>
            </a:r>
            <a:r>
              <a:rPr lang="zh-CN" altLang="en-US" sz="2400" dirty="0">
                <a:latin typeface="+mn-ea"/>
              </a:rPr>
              <a:t>）</a:t>
            </a:r>
            <a:endParaRPr lang="en-US" sz="2400" dirty="0">
              <a:latin typeface="+mn-ea"/>
            </a:endParaRPr>
          </a:p>
          <a:p>
            <a:pPr marL="1257300" lvl="2" indent="-342900">
              <a:lnSpc>
                <a:spcPct val="150000"/>
              </a:lnSpc>
              <a:buFont typeface="Wingdings" pitchFamily="2" charset="2"/>
              <a:buChar char="v"/>
            </a:pPr>
            <a:r>
              <a:rPr lang="en-US" sz="2400" dirty="0" err="1">
                <a:latin typeface="+mn-ea"/>
              </a:rPr>
              <a:t>解决问题的</a:t>
            </a:r>
            <a:r>
              <a:rPr lang="en-US" sz="2400" b="1" u="sng" dirty="0" err="1">
                <a:solidFill>
                  <a:srgbClr val="FF0000"/>
                </a:solidFill>
                <a:latin typeface="+mn-ea"/>
              </a:rPr>
              <a:t>逻辑</a:t>
            </a:r>
            <a:r>
              <a:rPr lang="en-US" sz="2400" dirty="0" err="1">
                <a:latin typeface="+mn-ea"/>
              </a:rPr>
              <a:t>和</a:t>
            </a:r>
            <a:r>
              <a:rPr lang="en-US" sz="2400" b="1" u="sng" dirty="0" err="1">
                <a:solidFill>
                  <a:srgbClr val="FF0000"/>
                </a:solidFill>
                <a:latin typeface="+mn-ea"/>
              </a:rPr>
              <a:t>流程</a:t>
            </a:r>
            <a:endParaRPr lang="en-US" sz="2400" b="1" u="sng" dirty="0">
              <a:solidFill>
                <a:srgbClr val="FF0000"/>
              </a:solidFill>
              <a:latin typeface="+mn-ea"/>
            </a:endParaRPr>
          </a:p>
          <a:p>
            <a:pPr marL="1257300" lvl="2" indent="-342900">
              <a:lnSpc>
                <a:spcPct val="150000"/>
              </a:lnSpc>
              <a:buFont typeface="Wingdings" pitchFamily="2" charset="2"/>
              <a:buChar char="v"/>
            </a:pPr>
            <a:r>
              <a:rPr lang="en-US" sz="2400" dirty="0" err="1">
                <a:solidFill>
                  <a:srgbClr val="FF0000"/>
                </a:solidFill>
                <a:latin typeface="+mn-ea"/>
              </a:rPr>
              <a:t>Functionalise</a:t>
            </a:r>
            <a:r>
              <a:rPr lang="en-US" sz="2400" dirty="0">
                <a:latin typeface="+mn-ea"/>
              </a:rPr>
              <a:t> and reuse some just general program-solving patterns</a:t>
            </a:r>
          </a:p>
          <a:p>
            <a:pPr marL="1257300" lvl="2" indent="-342900">
              <a:lnSpc>
                <a:spcPct val="150000"/>
              </a:lnSpc>
              <a:buFont typeface="Wingdings" pitchFamily="2" charset="2"/>
              <a:buChar char="v"/>
            </a:pPr>
            <a:r>
              <a:rPr lang="en-US" sz="2400" dirty="0">
                <a:latin typeface="+mn-ea"/>
              </a:rPr>
              <a:t>Control flow</a:t>
            </a:r>
          </a:p>
          <a:p>
            <a:pPr marL="800100" lvl="1" indent="-342900">
              <a:lnSpc>
                <a:spcPct val="150000"/>
              </a:lnSpc>
              <a:buFont typeface="Wingdings" pitchFamily="2" charset="2"/>
              <a:buChar char="v"/>
            </a:pPr>
            <a:r>
              <a:rPr lang="en-US" sz="2400" dirty="0">
                <a:latin typeface="+mn-ea"/>
              </a:rPr>
              <a:t>Object-oriented Programming (OOP)</a:t>
            </a:r>
            <a:r>
              <a:rPr lang="zh-CN" altLang="en-US" sz="2400" dirty="0">
                <a:latin typeface="+mn-ea"/>
              </a:rPr>
              <a:t> （基本单位是</a:t>
            </a:r>
            <a:r>
              <a:rPr lang="en-US" altLang="zh-CN" sz="2400" b="1" dirty="0">
                <a:latin typeface="+mn-ea"/>
              </a:rPr>
              <a:t>Class</a:t>
            </a:r>
            <a:r>
              <a:rPr lang="zh-CN" altLang="en-US" sz="2400" dirty="0">
                <a:latin typeface="+mn-ea"/>
              </a:rPr>
              <a:t>）</a:t>
            </a:r>
            <a:endParaRPr lang="en-US" sz="2400" dirty="0">
              <a:latin typeface="+mn-ea"/>
            </a:endParaRPr>
          </a:p>
          <a:p>
            <a:pPr marL="1257300" lvl="2" indent="-342900">
              <a:lnSpc>
                <a:spcPct val="150000"/>
              </a:lnSpc>
              <a:buFont typeface="Wingdings" pitchFamily="2" charset="2"/>
              <a:buChar char="v"/>
            </a:pPr>
            <a:r>
              <a:rPr lang="en-US" sz="2400" dirty="0">
                <a:latin typeface="+mn-ea"/>
              </a:rPr>
              <a:t>Model</a:t>
            </a:r>
            <a:r>
              <a:rPr lang="zh-CN" altLang="en-US" sz="2400" dirty="0">
                <a:latin typeface="+mn-ea"/>
              </a:rPr>
              <a:t> </a:t>
            </a:r>
            <a:r>
              <a:rPr lang="en-US" altLang="zh-CN" sz="2400" dirty="0">
                <a:latin typeface="+mn-ea"/>
              </a:rPr>
              <a:t>a complex system’s interaction between different modules</a:t>
            </a:r>
          </a:p>
          <a:p>
            <a:pPr marL="1257300" lvl="2" indent="-342900">
              <a:lnSpc>
                <a:spcPct val="150000"/>
              </a:lnSpc>
              <a:buFont typeface="Wingdings" pitchFamily="2" charset="2"/>
              <a:buChar char="v"/>
            </a:pPr>
            <a:r>
              <a:rPr lang="en-US" sz="2400" dirty="0">
                <a:latin typeface="+mn-ea"/>
              </a:rPr>
              <a:t>Modularity and extensibility</a:t>
            </a:r>
          </a:p>
          <a:p>
            <a:pPr marL="1257300" lvl="2" indent="-342900">
              <a:lnSpc>
                <a:spcPct val="150000"/>
              </a:lnSpc>
              <a:buFont typeface="Wingdings" pitchFamily="2" charset="2"/>
              <a:buChar char="v"/>
            </a:pPr>
            <a:r>
              <a:rPr lang="en-US" sz="2400" dirty="0">
                <a:latin typeface="+mn-ea"/>
              </a:rPr>
              <a:t>Inheritance, polymorphism, and encapsulation for code organization and reuse (*)</a:t>
            </a:r>
          </a:p>
        </p:txBody>
      </p:sp>
    </p:spTree>
    <p:extLst>
      <p:ext uri="{BB962C8B-B14F-4D97-AF65-F5344CB8AC3E}">
        <p14:creationId xmlns:p14="http://schemas.microsoft.com/office/powerpoint/2010/main" val="1339755770"/>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Some Comparisons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B9402378-F711-B37E-6606-7FFDD7A9449A}"/>
              </a:ext>
            </a:extLst>
          </p:cNvPr>
          <p:cNvSpPr txBox="1"/>
          <p:nvPr/>
        </p:nvSpPr>
        <p:spPr>
          <a:xfrm>
            <a:off x="401781" y="1922869"/>
            <a:ext cx="11388437" cy="3351046"/>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Functions vs. Methods</a:t>
            </a:r>
          </a:p>
          <a:p>
            <a:pPr>
              <a:lnSpc>
                <a:spcPct val="150000"/>
              </a:lnSpc>
            </a:pPr>
            <a:r>
              <a:rPr lang="en-US" sz="2400" dirty="0">
                <a:latin typeface="+mn-ea"/>
              </a:rPr>
              <a:t>	Functions are standalone blocks of </a:t>
            </a:r>
            <a:r>
              <a:rPr lang="en-US" sz="2400" u="sng" dirty="0">
                <a:latin typeface="+mn-ea"/>
              </a:rPr>
              <a:t>code that perform a specific task</a:t>
            </a:r>
            <a:r>
              <a:rPr lang="en-US" sz="2400" dirty="0">
                <a:latin typeface="+mn-ea"/>
              </a:rPr>
              <a:t>, while </a:t>
            </a:r>
            <a:r>
              <a:rPr lang="en-US" sz="2400" u="sng" dirty="0">
                <a:latin typeface="+mn-ea"/>
              </a:rPr>
              <a:t>methods are functions associated with objects</a:t>
            </a:r>
            <a:r>
              <a:rPr lang="en-US" sz="2400" dirty="0">
                <a:latin typeface="+mn-ea"/>
              </a:rPr>
              <a:t> in object-oriented programming and operate on the data within those objects. The choice between using functions and methods </a:t>
            </a:r>
            <a:r>
              <a:rPr lang="en-US" sz="2400" dirty="0">
                <a:solidFill>
                  <a:srgbClr val="FF0000"/>
                </a:solidFill>
                <a:latin typeface="+mn-ea"/>
              </a:rPr>
              <a:t>depends on the programming paradigm being used and the context in which the code is being developed</a:t>
            </a:r>
            <a:r>
              <a:rPr lang="en-US" sz="2400" dirty="0">
                <a:latin typeface="+mn-ea"/>
              </a:rPr>
              <a:t>.</a:t>
            </a:r>
          </a:p>
        </p:txBody>
      </p:sp>
    </p:spTree>
    <p:extLst>
      <p:ext uri="{BB962C8B-B14F-4D97-AF65-F5344CB8AC3E}">
        <p14:creationId xmlns:p14="http://schemas.microsoft.com/office/powerpoint/2010/main" val="2060476081"/>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Equality</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4" name="TextBox 3">
            <a:extLst>
              <a:ext uri="{FF2B5EF4-FFF2-40B4-BE49-F238E27FC236}">
                <a16:creationId xmlns:a16="http://schemas.microsoft.com/office/drawing/2014/main" id="{3E86D352-202D-D9ED-C650-36E9F6C4E73D}"/>
              </a:ext>
            </a:extLst>
          </p:cNvPr>
          <p:cNvSpPr txBox="1"/>
          <p:nvPr/>
        </p:nvSpPr>
        <p:spPr>
          <a:xfrm>
            <a:off x="5491104" y="1881305"/>
            <a:ext cx="6622470" cy="830997"/>
          </a:xfrm>
          <a:prstGeom prst="rect">
            <a:avLst/>
          </a:prstGeom>
          <a:noFill/>
        </p:spPr>
        <p:txBody>
          <a:bodyPr wrap="square" rtlCol="0">
            <a:spAutoFit/>
          </a:bodyPr>
          <a:lstStyle/>
          <a:p>
            <a:pPr marL="342900" indent="-342900">
              <a:buFont typeface="Wingdings" pitchFamily="2" charset="2"/>
              <a:buChar char="v"/>
            </a:pPr>
            <a:r>
              <a:rPr lang="en-US" sz="2400" dirty="0">
                <a:latin typeface="+mn-ea"/>
              </a:rPr>
              <a:t>By default, the objects defined are compared based on </a:t>
            </a:r>
            <a:r>
              <a:rPr lang="en-US" sz="2400" b="1" dirty="0">
                <a:latin typeface="+mn-ea"/>
              </a:rPr>
              <a:t>memory addresses</a:t>
            </a:r>
            <a:r>
              <a:rPr lang="en-US" sz="2400" dirty="0">
                <a:latin typeface="+mn-ea"/>
              </a:rPr>
              <a:t>. </a:t>
            </a:r>
          </a:p>
        </p:txBody>
      </p:sp>
      <p:pic>
        <p:nvPicPr>
          <p:cNvPr id="5" name="Picture 4">
            <a:extLst>
              <a:ext uri="{FF2B5EF4-FFF2-40B4-BE49-F238E27FC236}">
                <a16:creationId xmlns:a16="http://schemas.microsoft.com/office/drawing/2014/main" id="{3182D3DF-64F3-F147-23B1-2C60EB643558}"/>
              </a:ext>
            </a:extLst>
          </p:cNvPr>
          <p:cNvPicPr>
            <a:picLocks noChangeAspect="1"/>
          </p:cNvPicPr>
          <p:nvPr/>
        </p:nvPicPr>
        <p:blipFill rotWithShape="1">
          <a:blip r:embed="rId2"/>
          <a:srcRect b="21240"/>
          <a:stretch/>
        </p:blipFill>
        <p:spPr>
          <a:xfrm>
            <a:off x="234006" y="1792308"/>
            <a:ext cx="5090843" cy="4577196"/>
          </a:xfrm>
          <a:prstGeom prst="rect">
            <a:avLst/>
          </a:prstGeom>
        </p:spPr>
      </p:pic>
      <p:pic>
        <p:nvPicPr>
          <p:cNvPr id="6" name="Picture 5">
            <a:extLst>
              <a:ext uri="{FF2B5EF4-FFF2-40B4-BE49-F238E27FC236}">
                <a16:creationId xmlns:a16="http://schemas.microsoft.com/office/drawing/2014/main" id="{55D31F2B-E594-0696-5406-681367D4EF0A}"/>
              </a:ext>
            </a:extLst>
          </p:cNvPr>
          <p:cNvPicPr>
            <a:picLocks noChangeAspect="1"/>
          </p:cNvPicPr>
          <p:nvPr/>
        </p:nvPicPr>
        <p:blipFill>
          <a:blip r:embed="rId3"/>
          <a:stretch>
            <a:fillRect/>
          </a:stretch>
        </p:blipFill>
        <p:spPr>
          <a:xfrm>
            <a:off x="6521772" y="2922367"/>
            <a:ext cx="4228625" cy="2935735"/>
          </a:xfrm>
          <a:prstGeom prst="rect">
            <a:avLst/>
          </a:prstGeom>
        </p:spPr>
      </p:pic>
    </p:spTree>
    <p:extLst>
      <p:ext uri="{BB962C8B-B14F-4D97-AF65-F5344CB8AC3E}">
        <p14:creationId xmlns:p14="http://schemas.microsoft.com/office/powerpoint/2010/main" val="1651255730"/>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Equality</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2" name="Picture 1">
            <a:extLst>
              <a:ext uri="{FF2B5EF4-FFF2-40B4-BE49-F238E27FC236}">
                <a16:creationId xmlns:a16="http://schemas.microsoft.com/office/drawing/2014/main" id="{860A7F3B-8D77-EF09-1574-BC2A458E76BD}"/>
              </a:ext>
            </a:extLst>
          </p:cNvPr>
          <p:cNvPicPr>
            <a:picLocks noChangeAspect="1"/>
          </p:cNvPicPr>
          <p:nvPr/>
        </p:nvPicPr>
        <p:blipFill>
          <a:blip r:embed="rId2"/>
          <a:stretch>
            <a:fillRect/>
          </a:stretch>
        </p:blipFill>
        <p:spPr>
          <a:xfrm>
            <a:off x="339940" y="1589808"/>
            <a:ext cx="5756060" cy="5061527"/>
          </a:xfrm>
          <a:prstGeom prst="rect">
            <a:avLst/>
          </a:prstGeom>
        </p:spPr>
      </p:pic>
      <p:sp>
        <p:nvSpPr>
          <p:cNvPr id="3" name="TextBox 2">
            <a:extLst>
              <a:ext uri="{FF2B5EF4-FFF2-40B4-BE49-F238E27FC236}">
                <a16:creationId xmlns:a16="http://schemas.microsoft.com/office/drawing/2014/main" id="{1BDCEE04-08CC-EF9C-F856-09B02584561B}"/>
              </a:ext>
            </a:extLst>
          </p:cNvPr>
          <p:cNvSpPr txBox="1"/>
          <p:nvPr/>
        </p:nvSpPr>
        <p:spPr>
          <a:xfrm>
            <a:off x="6315931" y="1589808"/>
            <a:ext cx="5421829" cy="1200329"/>
          </a:xfrm>
          <a:prstGeom prst="rect">
            <a:avLst/>
          </a:prstGeom>
          <a:noFill/>
        </p:spPr>
        <p:txBody>
          <a:bodyPr wrap="square" rtlCol="0">
            <a:spAutoFit/>
          </a:bodyPr>
          <a:lstStyle/>
          <a:p>
            <a:pPr marL="342900" indent="-342900">
              <a:buFont typeface="Wingdings" pitchFamily="2" charset="2"/>
              <a:buChar char="v"/>
            </a:pPr>
            <a:r>
              <a:rPr lang="en-US" sz="2400" dirty="0">
                <a:latin typeface="+mn-ea"/>
              </a:rPr>
              <a:t>By defining </a:t>
            </a:r>
            <a:r>
              <a:rPr lang="en-US" sz="2400" dirty="0">
                <a:latin typeface="Hack Nerd Font" panose="020B0609030202020204" pitchFamily="49" charset="0"/>
                <a:ea typeface="Hack Nerd Font" panose="020B0609030202020204" pitchFamily="49" charset="0"/>
                <a:cs typeface="Hack Nerd Font" panose="020B0609030202020204" pitchFamily="49" charset="0"/>
              </a:rPr>
              <a:t>__eq__()</a:t>
            </a:r>
            <a:r>
              <a:rPr lang="en-US" sz="2400" dirty="0">
                <a:latin typeface="+mn-ea"/>
              </a:rPr>
              <a:t> method, we can freely design the equality for our own class:</a:t>
            </a:r>
          </a:p>
        </p:txBody>
      </p:sp>
      <p:pic>
        <p:nvPicPr>
          <p:cNvPr id="4" name="Picture 3">
            <a:extLst>
              <a:ext uri="{FF2B5EF4-FFF2-40B4-BE49-F238E27FC236}">
                <a16:creationId xmlns:a16="http://schemas.microsoft.com/office/drawing/2014/main" id="{68DD35B2-3057-2379-88AF-80A6240D11A7}"/>
              </a:ext>
            </a:extLst>
          </p:cNvPr>
          <p:cNvPicPr>
            <a:picLocks noChangeAspect="1"/>
          </p:cNvPicPr>
          <p:nvPr/>
        </p:nvPicPr>
        <p:blipFill>
          <a:blip r:embed="rId3"/>
          <a:stretch>
            <a:fillRect/>
          </a:stretch>
        </p:blipFill>
        <p:spPr>
          <a:xfrm>
            <a:off x="6691744" y="2867195"/>
            <a:ext cx="4855441" cy="3846227"/>
          </a:xfrm>
          <a:prstGeom prst="rect">
            <a:avLst/>
          </a:prstGeom>
        </p:spPr>
      </p:pic>
      <p:sp>
        <p:nvSpPr>
          <p:cNvPr id="5" name="Rectangle 4">
            <a:extLst>
              <a:ext uri="{FF2B5EF4-FFF2-40B4-BE49-F238E27FC236}">
                <a16:creationId xmlns:a16="http://schemas.microsoft.com/office/drawing/2014/main" id="{F2F38D86-8FA2-D30B-D5C9-46FF092507B9}"/>
              </a:ext>
            </a:extLst>
          </p:cNvPr>
          <p:cNvSpPr/>
          <p:nvPr/>
        </p:nvSpPr>
        <p:spPr>
          <a:xfrm>
            <a:off x="1026776" y="5389052"/>
            <a:ext cx="5207769" cy="1324369"/>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002358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String and Representation</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2" name="Picture 1">
            <a:extLst>
              <a:ext uri="{FF2B5EF4-FFF2-40B4-BE49-F238E27FC236}">
                <a16:creationId xmlns:a16="http://schemas.microsoft.com/office/drawing/2014/main" id="{02837EBE-E686-EAAA-CB8F-47813D08F37E}"/>
              </a:ext>
            </a:extLst>
          </p:cNvPr>
          <p:cNvPicPr>
            <a:picLocks noChangeAspect="1"/>
          </p:cNvPicPr>
          <p:nvPr/>
        </p:nvPicPr>
        <p:blipFill>
          <a:blip r:embed="rId2"/>
          <a:stretch>
            <a:fillRect/>
          </a:stretch>
        </p:blipFill>
        <p:spPr>
          <a:xfrm>
            <a:off x="430068" y="1501487"/>
            <a:ext cx="5575300" cy="2628900"/>
          </a:xfrm>
          <a:prstGeom prst="rect">
            <a:avLst/>
          </a:prstGeom>
        </p:spPr>
      </p:pic>
      <p:sp>
        <p:nvSpPr>
          <p:cNvPr id="3" name="TextBox 2">
            <a:extLst>
              <a:ext uri="{FF2B5EF4-FFF2-40B4-BE49-F238E27FC236}">
                <a16:creationId xmlns:a16="http://schemas.microsoft.com/office/drawing/2014/main" id="{B2844CE0-63D9-FD6F-1943-1EB231397203}"/>
              </a:ext>
            </a:extLst>
          </p:cNvPr>
          <p:cNvSpPr txBox="1"/>
          <p:nvPr/>
        </p:nvSpPr>
        <p:spPr>
          <a:xfrm>
            <a:off x="6186634" y="1579418"/>
            <a:ext cx="5856430" cy="1569660"/>
          </a:xfrm>
          <a:prstGeom prst="rect">
            <a:avLst/>
          </a:prstGeom>
          <a:noFill/>
        </p:spPr>
        <p:txBody>
          <a:bodyPr wrap="square" rtlCol="0">
            <a:spAutoFit/>
          </a:bodyPr>
          <a:lstStyle/>
          <a:p>
            <a:pPr marL="342900" indent="-342900">
              <a:buFont typeface="Wingdings" pitchFamily="2" charset="2"/>
              <a:buChar char="v"/>
            </a:pPr>
            <a:r>
              <a:rPr lang="en-US" sz="2400" dirty="0">
                <a:latin typeface="+mn-ea"/>
              </a:rPr>
              <a:t>When we try to print our own defined objects, the message follows Python’s default template:</a:t>
            </a:r>
          </a:p>
          <a:p>
            <a:pPr lvl="1"/>
            <a:r>
              <a:rPr lang="en-US" sz="2400" dirty="0">
                <a:latin typeface="Hack Nerd Font" panose="020B0609030202020204" pitchFamily="49" charset="0"/>
                <a:ea typeface="Hack Nerd Font" panose="020B0609030202020204" pitchFamily="49" charset="0"/>
                <a:cs typeface="Hack Nerd Font" panose="020B0609030202020204" pitchFamily="49" charset="0"/>
              </a:rPr>
              <a:t>&lt;”class” object at “memory”&gt;</a:t>
            </a:r>
          </a:p>
        </p:txBody>
      </p:sp>
      <p:pic>
        <p:nvPicPr>
          <p:cNvPr id="4" name="Picture 3">
            <a:extLst>
              <a:ext uri="{FF2B5EF4-FFF2-40B4-BE49-F238E27FC236}">
                <a16:creationId xmlns:a16="http://schemas.microsoft.com/office/drawing/2014/main" id="{123A82D2-7A8B-C9A5-364D-DAAF93B0318E}"/>
              </a:ext>
            </a:extLst>
          </p:cNvPr>
          <p:cNvPicPr>
            <a:picLocks noChangeAspect="1"/>
          </p:cNvPicPr>
          <p:nvPr/>
        </p:nvPicPr>
        <p:blipFill>
          <a:blip r:embed="rId3"/>
          <a:stretch>
            <a:fillRect/>
          </a:stretch>
        </p:blipFill>
        <p:spPr>
          <a:xfrm>
            <a:off x="7110889" y="4420646"/>
            <a:ext cx="4007920" cy="2169968"/>
          </a:xfrm>
          <a:prstGeom prst="rect">
            <a:avLst/>
          </a:prstGeom>
        </p:spPr>
      </p:pic>
      <p:sp>
        <p:nvSpPr>
          <p:cNvPr id="5" name="TextBox 4">
            <a:extLst>
              <a:ext uri="{FF2B5EF4-FFF2-40B4-BE49-F238E27FC236}">
                <a16:creationId xmlns:a16="http://schemas.microsoft.com/office/drawing/2014/main" id="{9061AC9C-C373-F491-D5BE-983861AA7583}"/>
              </a:ext>
            </a:extLst>
          </p:cNvPr>
          <p:cNvSpPr txBox="1"/>
          <p:nvPr/>
        </p:nvSpPr>
        <p:spPr>
          <a:xfrm>
            <a:off x="6186634" y="3030682"/>
            <a:ext cx="5856430" cy="1200329"/>
          </a:xfrm>
          <a:prstGeom prst="rect">
            <a:avLst/>
          </a:prstGeom>
          <a:noFill/>
        </p:spPr>
        <p:txBody>
          <a:bodyPr wrap="square" rtlCol="0">
            <a:spAutoFit/>
          </a:bodyPr>
          <a:lstStyle/>
          <a:p>
            <a:pPr marL="342900" indent="-342900">
              <a:buFont typeface="Wingdings" pitchFamily="2" charset="2"/>
              <a:buChar char="v"/>
            </a:pPr>
            <a:r>
              <a:rPr lang="en-US" sz="2400" dirty="0">
                <a:latin typeface="+mn-ea"/>
              </a:rPr>
              <a:t>But again, we can define </a:t>
            </a:r>
            <a:r>
              <a:rPr lang="en-US" sz="2400" dirty="0">
                <a:latin typeface="Hack Nerd Font" panose="020B0609030202020204" pitchFamily="49" charset="0"/>
                <a:ea typeface="Hack Nerd Font" panose="020B0609030202020204" pitchFamily="49" charset="0"/>
                <a:cs typeface="Hack Nerd Font" panose="020B0609030202020204" pitchFamily="49" charset="0"/>
              </a:rPr>
              <a:t>__str__()</a:t>
            </a:r>
            <a:r>
              <a:rPr lang="en-US" sz="2400" dirty="0">
                <a:latin typeface="+mn-ea"/>
              </a:rPr>
              <a:t> or </a:t>
            </a:r>
            <a:r>
              <a:rPr lang="en-US" sz="2400" dirty="0">
                <a:latin typeface="Hack Nerd Font" panose="020B0609030202020204" pitchFamily="49" charset="0"/>
                <a:ea typeface="Hack Nerd Font" panose="020B0609030202020204" pitchFamily="49" charset="0"/>
                <a:cs typeface="Hack Nerd Font" panose="020B0609030202020204" pitchFamily="49" charset="0"/>
              </a:rPr>
              <a:t>__</a:t>
            </a:r>
            <a:r>
              <a:rPr lang="en-US" sz="2400" dirty="0" err="1">
                <a:latin typeface="Hack Nerd Font" panose="020B0609030202020204" pitchFamily="49" charset="0"/>
                <a:ea typeface="Hack Nerd Font" panose="020B0609030202020204" pitchFamily="49" charset="0"/>
                <a:cs typeface="Hack Nerd Font" panose="020B0609030202020204" pitchFamily="49" charset="0"/>
              </a:rPr>
              <a:t>repr</a:t>
            </a:r>
            <a:r>
              <a:rPr lang="en-US" sz="2400" dirty="0">
                <a:latin typeface="Hack Nerd Font" panose="020B0609030202020204" pitchFamily="49" charset="0"/>
                <a:ea typeface="Hack Nerd Font" panose="020B0609030202020204" pitchFamily="49" charset="0"/>
                <a:cs typeface="Hack Nerd Font" panose="020B0609030202020204" pitchFamily="49" charset="0"/>
              </a:rPr>
              <a:t>__()</a:t>
            </a:r>
            <a:r>
              <a:rPr lang="en-US" sz="2400" dirty="0">
                <a:latin typeface="+mn-ea"/>
              </a:rPr>
              <a:t> to overwrite the default behaviour.</a:t>
            </a:r>
            <a:endParaRPr lang="en-US" sz="2400" dirty="0">
              <a:latin typeface="Hack Nerd Font" panose="020B0609030202020204" pitchFamily="49" charset="0"/>
              <a:ea typeface="Hack Nerd Font" panose="020B0609030202020204" pitchFamily="49" charset="0"/>
              <a:cs typeface="Hack Nerd Font" panose="020B0609030202020204" pitchFamily="49" charset="0"/>
            </a:endParaRPr>
          </a:p>
        </p:txBody>
      </p:sp>
    </p:spTree>
    <p:extLst>
      <p:ext uri="{BB962C8B-B14F-4D97-AF65-F5344CB8AC3E}">
        <p14:creationId xmlns:p14="http://schemas.microsoft.com/office/powerpoint/2010/main" val="151138423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2144DD-B89E-DC65-5477-7D5C700E6113}"/>
              </a:ext>
            </a:extLst>
          </p:cNvPr>
          <p:cNvPicPr>
            <a:picLocks noChangeAspect="1"/>
          </p:cNvPicPr>
          <p:nvPr/>
        </p:nvPicPr>
        <p:blipFill>
          <a:blip r:embed="rId2"/>
          <a:stretch>
            <a:fillRect/>
          </a:stretch>
        </p:blipFill>
        <p:spPr>
          <a:xfrm>
            <a:off x="231394" y="1579418"/>
            <a:ext cx="5906127" cy="4444381"/>
          </a:xfrm>
          <a:prstGeom prst="rect">
            <a:avLst/>
          </a:prstGeom>
        </p:spPr>
      </p:pic>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str() and </a:t>
            </a:r>
            <a:r>
              <a:rPr lang="en-US" sz="3000" kern="0" dirty="0" err="1">
                <a:solidFill>
                  <a:srgbClr val="000000"/>
                </a:solidFill>
                <a:latin typeface="微软雅黑"/>
                <a:cs typeface="+mn-ea"/>
              </a:rPr>
              <a:t>repr</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4">
            <a:extLst>
              <a:ext uri="{FF2B5EF4-FFF2-40B4-BE49-F238E27FC236}">
                <a16:creationId xmlns:a16="http://schemas.microsoft.com/office/drawing/2014/main" id="{9061AC9C-C373-F491-D5BE-983861AA7583}"/>
              </a:ext>
            </a:extLst>
          </p:cNvPr>
          <p:cNvSpPr txBox="1"/>
          <p:nvPr/>
        </p:nvSpPr>
        <p:spPr>
          <a:xfrm>
            <a:off x="6137521" y="1420091"/>
            <a:ext cx="5856430" cy="3170099"/>
          </a:xfrm>
          <a:prstGeom prst="rect">
            <a:avLst/>
          </a:prstGeom>
          <a:noFill/>
        </p:spPr>
        <p:txBody>
          <a:bodyPr wrap="square" rtlCol="0">
            <a:spAutoFit/>
          </a:bodyPr>
          <a:lstStyle/>
          <a:p>
            <a:pPr marL="342900" indent="-342900">
              <a:buFont typeface="Wingdings" pitchFamily="2" charset="2"/>
              <a:buChar char="v"/>
            </a:pPr>
            <a:r>
              <a:rPr lang="en-US" sz="2000" dirty="0">
                <a:latin typeface="+mn-ea"/>
              </a:rPr>
              <a:t>Usually define either </a:t>
            </a:r>
            <a:r>
              <a:rPr lang="en-US" sz="2000" dirty="0">
                <a:latin typeface="Hack Nerd Font" panose="020B0609030202020204" pitchFamily="49" charset="0"/>
                <a:ea typeface="Hack Nerd Font" panose="020B0609030202020204" pitchFamily="49" charset="0"/>
                <a:cs typeface="Hack Nerd Font" panose="020B0609030202020204" pitchFamily="49" charset="0"/>
              </a:rPr>
              <a:t>__str__()</a:t>
            </a:r>
            <a:r>
              <a:rPr lang="en-US" sz="2000" dirty="0">
                <a:latin typeface="+mn-ea"/>
              </a:rPr>
              <a:t> or </a:t>
            </a:r>
            <a:r>
              <a:rPr lang="en-US" sz="2000" dirty="0">
                <a:latin typeface="Hack Nerd Font" panose="020B0609030202020204" pitchFamily="49" charset="0"/>
                <a:ea typeface="Hack Nerd Font" panose="020B0609030202020204" pitchFamily="49" charset="0"/>
                <a:cs typeface="Hack Nerd Font" panose="020B0609030202020204" pitchFamily="49" charset="0"/>
              </a:rPr>
              <a:t>__</a:t>
            </a:r>
            <a:r>
              <a:rPr lang="en-US" sz="2000" dirty="0" err="1">
                <a:latin typeface="Hack Nerd Font" panose="020B0609030202020204" pitchFamily="49" charset="0"/>
                <a:ea typeface="Hack Nerd Font" panose="020B0609030202020204" pitchFamily="49" charset="0"/>
                <a:cs typeface="Hack Nerd Font" panose="020B0609030202020204" pitchFamily="49" charset="0"/>
              </a:rPr>
              <a:t>repr</a:t>
            </a:r>
            <a:r>
              <a:rPr lang="en-US" sz="2000" dirty="0">
                <a:latin typeface="Hack Nerd Font" panose="020B0609030202020204" pitchFamily="49" charset="0"/>
                <a:ea typeface="Hack Nerd Font" panose="020B0609030202020204" pitchFamily="49" charset="0"/>
                <a:cs typeface="Hack Nerd Font" panose="020B0609030202020204" pitchFamily="49" charset="0"/>
              </a:rPr>
              <a:t>__()</a:t>
            </a:r>
            <a:r>
              <a:rPr lang="en-US" sz="2000" dirty="0">
                <a:latin typeface="+mn-ea"/>
              </a:rPr>
              <a:t> will do the job.</a:t>
            </a:r>
          </a:p>
          <a:p>
            <a:pPr marL="342900" indent="-342900">
              <a:buFont typeface="Wingdings" pitchFamily="2" charset="2"/>
              <a:buChar char="v"/>
            </a:pPr>
            <a:r>
              <a:rPr lang="en-US" sz="2000" dirty="0">
                <a:latin typeface="+mn-ea"/>
                <a:ea typeface="Hack Nerd Font" panose="020B0609030202020204" pitchFamily="49" charset="0"/>
                <a:cs typeface="Hack Nerd Font" panose="020B0609030202020204" pitchFamily="49" charset="0"/>
              </a:rPr>
              <a:t>But if we have them both, </a:t>
            </a:r>
            <a:r>
              <a:rPr lang="en-US" sz="2000" dirty="0">
                <a:latin typeface="Hack Nerd Font" panose="020B0609030202020204" pitchFamily="49" charset="0"/>
                <a:ea typeface="Hack Nerd Font" panose="020B0609030202020204" pitchFamily="49" charset="0"/>
                <a:cs typeface="Hack Nerd Font" panose="020B0609030202020204" pitchFamily="49" charset="0"/>
              </a:rPr>
              <a:t>__str__() </a:t>
            </a:r>
            <a:r>
              <a:rPr lang="en-US" sz="2000" dirty="0">
                <a:latin typeface="+mn-ea"/>
                <a:ea typeface="Hack Nerd Font" panose="020B0609030202020204" pitchFamily="49" charset="0"/>
                <a:cs typeface="Hack Nerd Font" panose="020B0609030202020204" pitchFamily="49" charset="0"/>
              </a:rPr>
              <a:t>is </a:t>
            </a:r>
            <a:r>
              <a:rPr lang="en-US" sz="2000" dirty="0">
                <a:solidFill>
                  <a:srgbClr val="FF0000"/>
                </a:solidFill>
                <a:latin typeface="+mn-ea"/>
                <a:ea typeface="Hack Nerd Font" panose="020B0609030202020204" pitchFamily="49" charset="0"/>
                <a:cs typeface="Hack Nerd Font" panose="020B0609030202020204" pitchFamily="49" charset="0"/>
              </a:rPr>
              <a:t>prioritized</a:t>
            </a:r>
            <a:r>
              <a:rPr lang="en-US" sz="2000" dirty="0">
                <a:latin typeface="+mn-ea"/>
                <a:ea typeface="Hack Nerd Font" panose="020B0609030202020204" pitchFamily="49" charset="0"/>
                <a:cs typeface="Hack Nerd Font" panose="020B0609030202020204" pitchFamily="49" charset="0"/>
              </a:rPr>
              <a:t>.</a:t>
            </a:r>
          </a:p>
          <a:p>
            <a:pPr marL="342900" indent="-342900">
              <a:buFont typeface="Wingdings" pitchFamily="2" charset="2"/>
              <a:buChar char="v"/>
            </a:pPr>
            <a:r>
              <a:rPr lang="en-US" sz="2000" dirty="0">
                <a:latin typeface="+mn-ea"/>
                <a:ea typeface="Hack Nerd Font" panose="020B0609030202020204" pitchFamily="49" charset="0"/>
                <a:cs typeface="Hack Nerd Font" panose="020B0609030202020204" pitchFamily="49" charset="0"/>
              </a:rPr>
              <a:t>Deep down inside, they just define the </a:t>
            </a:r>
            <a:r>
              <a:rPr lang="en-US" sz="2000" dirty="0" err="1">
                <a:latin typeface="+mn-ea"/>
                <a:ea typeface="Hack Nerd Font" panose="020B0609030202020204" pitchFamily="49" charset="0"/>
                <a:cs typeface="Hack Nerd Font" panose="020B0609030202020204" pitchFamily="49" charset="0"/>
              </a:rPr>
              <a:t>bahaviours</a:t>
            </a:r>
            <a:r>
              <a:rPr lang="en-US" sz="2000" dirty="0">
                <a:latin typeface="+mn-ea"/>
                <a:ea typeface="Hack Nerd Font" panose="020B0609030202020204" pitchFamily="49" charset="0"/>
                <a:cs typeface="Hack Nerd Font" panose="020B0609030202020204" pitchFamily="49" charset="0"/>
              </a:rPr>
              <a:t> called by </a:t>
            </a:r>
            <a:r>
              <a:rPr lang="en-US" sz="2000" dirty="0">
                <a:latin typeface="Hack Nerd Font" panose="020B0609030202020204" pitchFamily="49" charset="0"/>
                <a:ea typeface="Hack Nerd Font" panose="020B0609030202020204" pitchFamily="49" charset="0"/>
                <a:cs typeface="Hack Nerd Font" panose="020B0609030202020204" pitchFamily="49" charset="0"/>
              </a:rPr>
              <a:t>str() </a:t>
            </a:r>
            <a:r>
              <a:rPr lang="en-US" sz="2000" dirty="0">
                <a:latin typeface="+mn-ea"/>
                <a:ea typeface="Hack Nerd Font" panose="020B0609030202020204" pitchFamily="49" charset="0"/>
                <a:cs typeface="Hack Nerd Font" panose="020B0609030202020204" pitchFamily="49" charset="0"/>
              </a:rPr>
              <a:t>and </a:t>
            </a:r>
            <a:r>
              <a:rPr lang="en-US" sz="2000" dirty="0" err="1">
                <a:latin typeface="Hack Nerd Font" panose="020B0609030202020204" pitchFamily="49" charset="0"/>
                <a:ea typeface="Hack Nerd Font" panose="020B0609030202020204" pitchFamily="49" charset="0"/>
                <a:cs typeface="Hack Nerd Font" panose="020B0609030202020204" pitchFamily="49" charset="0"/>
              </a:rPr>
              <a:t>repr</a:t>
            </a:r>
            <a:r>
              <a:rPr lang="en-US" sz="2000" dirty="0">
                <a:latin typeface="Hack Nerd Font" panose="020B0609030202020204" pitchFamily="49" charset="0"/>
                <a:ea typeface="Hack Nerd Font" panose="020B0609030202020204" pitchFamily="49" charset="0"/>
                <a:cs typeface="Hack Nerd Font" panose="020B0609030202020204" pitchFamily="49" charset="0"/>
              </a:rPr>
              <a:t>() </a:t>
            </a:r>
            <a:r>
              <a:rPr lang="en-US" sz="2000" dirty="0">
                <a:latin typeface="+mn-ea"/>
                <a:ea typeface="Hack Nerd Font" panose="020B0609030202020204" pitchFamily="49" charset="0"/>
                <a:cs typeface="Hack Nerd Font" panose="020B0609030202020204" pitchFamily="49" charset="0"/>
              </a:rPr>
              <a:t>function.</a:t>
            </a:r>
          </a:p>
          <a:p>
            <a:pPr marL="342900" indent="-342900">
              <a:buFont typeface="Wingdings" pitchFamily="2" charset="2"/>
              <a:buChar char="v"/>
            </a:pPr>
            <a:r>
              <a:rPr lang="en-US" sz="2000" dirty="0">
                <a:latin typeface="Hack Nerd Font" panose="020B0609030202020204" pitchFamily="49" charset="0"/>
                <a:ea typeface="Hack Nerd Font" panose="020B0609030202020204" pitchFamily="49" charset="0"/>
                <a:cs typeface="Hack Nerd Font" panose="020B0609030202020204" pitchFamily="49" charset="0"/>
              </a:rPr>
              <a:t>print() </a:t>
            </a:r>
            <a:r>
              <a:rPr lang="en-US" sz="2000" dirty="0">
                <a:latin typeface="+mn-ea"/>
                <a:ea typeface="Hack Nerd Font" panose="020B0609030202020204" pitchFamily="49" charset="0"/>
                <a:cs typeface="Hack Nerd Font" panose="020B0609030202020204" pitchFamily="49" charset="0"/>
              </a:rPr>
              <a:t>function </a:t>
            </a:r>
            <a:r>
              <a:rPr lang="en-US" sz="2000" dirty="0">
                <a:solidFill>
                  <a:srgbClr val="FF0000"/>
                </a:solidFill>
                <a:latin typeface="+mn-ea"/>
                <a:ea typeface="Hack Nerd Font" panose="020B0609030202020204" pitchFamily="49" charset="0"/>
                <a:cs typeface="Hack Nerd Font" panose="020B0609030202020204" pitchFamily="49" charset="0"/>
              </a:rPr>
              <a:t>implicitly</a:t>
            </a:r>
            <a:r>
              <a:rPr lang="en-US" sz="2000" dirty="0">
                <a:latin typeface="+mn-ea"/>
                <a:ea typeface="Hack Nerd Font" panose="020B0609030202020204" pitchFamily="49" charset="0"/>
                <a:cs typeface="Hack Nerd Font" panose="020B0609030202020204" pitchFamily="49" charset="0"/>
              </a:rPr>
              <a:t> involves those functions to get the printing content.</a:t>
            </a:r>
          </a:p>
          <a:p>
            <a:pPr marL="342900" indent="-342900">
              <a:buFont typeface="Wingdings" pitchFamily="2" charset="2"/>
              <a:buChar char="v"/>
            </a:pPr>
            <a:endParaRPr lang="en-US" sz="2000" dirty="0">
              <a:latin typeface="Hack Nerd Font" panose="020B0609030202020204" pitchFamily="49" charset="0"/>
              <a:ea typeface="Hack Nerd Font" panose="020B0609030202020204" pitchFamily="49" charset="0"/>
              <a:cs typeface="Hack Nerd Font" panose="020B0609030202020204" pitchFamily="49" charset="0"/>
            </a:endParaRPr>
          </a:p>
        </p:txBody>
      </p:sp>
      <p:pic>
        <p:nvPicPr>
          <p:cNvPr id="7" name="Picture 6">
            <a:extLst>
              <a:ext uri="{FF2B5EF4-FFF2-40B4-BE49-F238E27FC236}">
                <a16:creationId xmlns:a16="http://schemas.microsoft.com/office/drawing/2014/main" id="{BA1E190E-1F91-49D2-84CF-ED5E4F955F38}"/>
              </a:ext>
            </a:extLst>
          </p:cNvPr>
          <p:cNvPicPr>
            <a:picLocks noChangeAspect="1"/>
          </p:cNvPicPr>
          <p:nvPr/>
        </p:nvPicPr>
        <p:blipFill>
          <a:blip r:embed="rId3"/>
          <a:stretch>
            <a:fillRect/>
          </a:stretch>
        </p:blipFill>
        <p:spPr>
          <a:xfrm>
            <a:off x="7460673" y="4289290"/>
            <a:ext cx="3824524" cy="2568710"/>
          </a:xfrm>
          <a:prstGeom prst="rect">
            <a:avLst/>
          </a:prstGeom>
        </p:spPr>
      </p:pic>
      <p:sp>
        <p:nvSpPr>
          <p:cNvPr id="8" name="Rectangle 7">
            <a:extLst>
              <a:ext uri="{FF2B5EF4-FFF2-40B4-BE49-F238E27FC236}">
                <a16:creationId xmlns:a16="http://schemas.microsoft.com/office/drawing/2014/main" id="{F4EEC4B4-B0A6-BA08-5518-2F3897C1DF9F}"/>
              </a:ext>
            </a:extLst>
          </p:cNvPr>
          <p:cNvSpPr/>
          <p:nvPr/>
        </p:nvSpPr>
        <p:spPr>
          <a:xfrm>
            <a:off x="840682" y="5045135"/>
            <a:ext cx="5409511" cy="1137991"/>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3326688"/>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str() and </a:t>
            </a:r>
            <a:r>
              <a:rPr lang="en-US" sz="3000" kern="0" dirty="0" err="1">
                <a:solidFill>
                  <a:srgbClr val="000000"/>
                </a:solidFill>
                <a:latin typeface="微软雅黑"/>
                <a:cs typeface="+mn-ea"/>
              </a:rPr>
              <a:t>repr</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4">
            <a:extLst>
              <a:ext uri="{FF2B5EF4-FFF2-40B4-BE49-F238E27FC236}">
                <a16:creationId xmlns:a16="http://schemas.microsoft.com/office/drawing/2014/main" id="{9061AC9C-C373-F491-D5BE-983861AA7583}"/>
              </a:ext>
            </a:extLst>
          </p:cNvPr>
          <p:cNvSpPr txBox="1"/>
          <p:nvPr/>
        </p:nvSpPr>
        <p:spPr>
          <a:xfrm>
            <a:off x="666259" y="1659082"/>
            <a:ext cx="10859482" cy="4154984"/>
          </a:xfrm>
          <a:prstGeom prst="rect">
            <a:avLst/>
          </a:prstGeom>
          <a:noFill/>
        </p:spPr>
        <p:txBody>
          <a:bodyPr wrap="square" rtlCol="0">
            <a:spAutoFit/>
          </a:bodyPr>
          <a:lstStyle/>
          <a:p>
            <a:pPr marL="342900" indent="-342900">
              <a:buFont typeface="Wingdings" pitchFamily="2" charset="2"/>
              <a:buChar char="v"/>
            </a:pPr>
            <a:r>
              <a:rPr lang="en-US" sz="2400" dirty="0">
                <a:latin typeface="Hack Nerd Font" panose="020B0609030202020204" pitchFamily="49" charset="0"/>
                <a:ea typeface="Hack Nerd Font" panose="020B0609030202020204" pitchFamily="49" charset="0"/>
                <a:cs typeface="Hack Nerd Font" panose="020B0609030202020204" pitchFamily="49" charset="0"/>
              </a:rPr>
              <a:t>__str__()</a:t>
            </a:r>
            <a:r>
              <a:rPr lang="en-US" sz="2400" dirty="0">
                <a:latin typeface="+mn-ea"/>
                <a:cs typeface="Hack Nerd Font" panose="020B0609030202020204" pitchFamily="49" charset="0"/>
              </a:rPr>
              <a:t>: This method is called by the </a:t>
            </a:r>
            <a:r>
              <a:rPr lang="en-US" sz="2400" dirty="0">
                <a:latin typeface="Hack Nerd Font" panose="020B0609030202020204" pitchFamily="49" charset="0"/>
                <a:ea typeface="Hack Nerd Font" panose="020B0609030202020204" pitchFamily="49" charset="0"/>
                <a:cs typeface="Hack Nerd Font" panose="020B0609030202020204" pitchFamily="49" charset="0"/>
              </a:rPr>
              <a:t>str() </a:t>
            </a:r>
            <a:r>
              <a:rPr lang="en-US" sz="2400" dirty="0">
                <a:latin typeface="+mn-ea"/>
                <a:cs typeface="Hack Nerd Font" panose="020B0609030202020204" pitchFamily="49" charset="0"/>
              </a:rPr>
              <a:t>built-in function and by the print() function to obtain the </a:t>
            </a:r>
            <a:r>
              <a:rPr lang="en-US" sz="2400" dirty="0">
                <a:solidFill>
                  <a:srgbClr val="FF0000"/>
                </a:solidFill>
                <a:latin typeface="+mn-ea"/>
                <a:cs typeface="Hack Nerd Font" panose="020B0609030202020204" pitchFamily="49" charset="0"/>
              </a:rPr>
              <a:t>"informal" or user-friendly string representation of an object</a:t>
            </a:r>
            <a:r>
              <a:rPr lang="en-US" sz="2400" dirty="0">
                <a:latin typeface="+mn-ea"/>
                <a:cs typeface="Hack Nerd Font" panose="020B0609030202020204" pitchFamily="49" charset="0"/>
              </a:rPr>
              <a:t>. It is meant to return a human-readable string that describes the object. This method is often used for logging or displaying objects to end-users.</a:t>
            </a:r>
          </a:p>
          <a:p>
            <a:pPr marL="342900" indent="-342900">
              <a:buFont typeface="Wingdings" pitchFamily="2" charset="2"/>
              <a:buChar char="v"/>
            </a:pPr>
            <a:endParaRPr lang="en-US" sz="2400" dirty="0">
              <a:latin typeface="+mn-ea"/>
              <a:cs typeface="Hack Nerd Font" panose="020B0609030202020204" pitchFamily="49" charset="0"/>
            </a:endParaRPr>
          </a:p>
          <a:p>
            <a:pPr marL="342900" indent="-342900">
              <a:buFont typeface="Wingdings" pitchFamily="2" charset="2"/>
              <a:buChar char="v"/>
            </a:pPr>
            <a:r>
              <a:rPr lang="en-US" sz="2400" dirty="0">
                <a:latin typeface="Hack Nerd Font" panose="020B0609030202020204" pitchFamily="49" charset="0"/>
                <a:ea typeface="Hack Nerd Font" panose="020B0609030202020204" pitchFamily="49" charset="0"/>
                <a:cs typeface="Hack Nerd Font" panose="020B0609030202020204" pitchFamily="49" charset="0"/>
              </a:rPr>
              <a:t>__</a:t>
            </a:r>
            <a:r>
              <a:rPr lang="en-US" sz="2400" dirty="0" err="1">
                <a:latin typeface="Hack Nerd Font" panose="020B0609030202020204" pitchFamily="49" charset="0"/>
                <a:ea typeface="Hack Nerd Font" panose="020B0609030202020204" pitchFamily="49" charset="0"/>
                <a:cs typeface="Hack Nerd Font" panose="020B0609030202020204" pitchFamily="49" charset="0"/>
              </a:rPr>
              <a:t>repr</a:t>
            </a:r>
            <a:r>
              <a:rPr lang="en-US" sz="2400" dirty="0">
                <a:latin typeface="Hack Nerd Font" panose="020B0609030202020204" pitchFamily="49" charset="0"/>
                <a:ea typeface="Hack Nerd Font" panose="020B0609030202020204" pitchFamily="49" charset="0"/>
                <a:cs typeface="Hack Nerd Font" panose="020B0609030202020204" pitchFamily="49" charset="0"/>
              </a:rPr>
              <a:t>__()</a:t>
            </a:r>
            <a:r>
              <a:rPr lang="en-US" sz="2400" dirty="0">
                <a:latin typeface="+mn-ea"/>
                <a:cs typeface="Hack Nerd Font" panose="020B0609030202020204" pitchFamily="49" charset="0"/>
              </a:rPr>
              <a:t>: This method is called by the </a:t>
            </a:r>
            <a:r>
              <a:rPr lang="en-US" sz="2400" dirty="0" err="1">
                <a:latin typeface="Hack Nerd Font" panose="020B0609030202020204" pitchFamily="49" charset="0"/>
                <a:ea typeface="Hack Nerd Font" panose="020B0609030202020204" pitchFamily="49" charset="0"/>
                <a:cs typeface="Hack Nerd Font" panose="020B0609030202020204" pitchFamily="49" charset="0"/>
              </a:rPr>
              <a:t>repr</a:t>
            </a:r>
            <a:r>
              <a:rPr lang="en-US" sz="2400" dirty="0">
                <a:latin typeface="Hack Nerd Font" panose="020B0609030202020204" pitchFamily="49" charset="0"/>
                <a:ea typeface="Hack Nerd Font" panose="020B0609030202020204" pitchFamily="49" charset="0"/>
                <a:cs typeface="Hack Nerd Font" panose="020B0609030202020204" pitchFamily="49" charset="0"/>
              </a:rPr>
              <a:t>() </a:t>
            </a:r>
            <a:r>
              <a:rPr lang="en-US" sz="2400" dirty="0">
                <a:latin typeface="+mn-ea"/>
                <a:cs typeface="Hack Nerd Font" panose="020B0609030202020204" pitchFamily="49" charset="0"/>
              </a:rPr>
              <a:t>built-in function to obtain the </a:t>
            </a:r>
            <a:r>
              <a:rPr lang="en-US" sz="2400" dirty="0">
                <a:solidFill>
                  <a:srgbClr val="FF0000"/>
                </a:solidFill>
                <a:latin typeface="+mn-ea"/>
                <a:cs typeface="Hack Nerd Font" panose="020B0609030202020204" pitchFamily="49" charset="0"/>
              </a:rPr>
              <a:t>"official" or unambiguous string representation of an object</a:t>
            </a:r>
            <a:r>
              <a:rPr lang="en-US" sz="2400" dirty="0">
                <a:latin typeface="+mn-ea"/>
                <a:cs typeface="Hack Nerd Font" panose="020B0609030202020204" pitchFamily="49" charset="0"/>
              </a:rPr>
              <a:t>. It should return a string that, when passed to the eval() function, would create a new object with the same value. This method is typically used for debugging and development purposes.</a:t>
            </a:r>
          </a:p>
        </p:txBody>
      </p:sp>
    </p:spTree>
    <p:extLst>
      <p:ext uri="{BB962C8B-B14F-4D97-AF65-F5344CB8AC3E}">
        <p14:creationId xmlns:p14="http://schemas.microsoft.com/office/powerpoint/2010/main" val="61302432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Iteration Revisit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999259" y="1350818"/>
            <a:ext cx="10193482" cy="1136337"/>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Hack Nerd Font" panose="020B0609030202020204" pitchFamily="49" charset="0"/>
                <a:ea typeface="Hack Nerd Font" panose="020B0609030202020204" pitchFamily="49" charset="0"/>
                <a:cs typeface="Hack Nerd Font" panose="020B0609030202020204" pitchFamily="49" charset="0"/>
              </a:rPr>
              <a:t>break</a:t>
            </a:r>
            <a:r>
              <a:rPr lang="en-US" sz="2400" dirty="0">
                <a:latin typeface="+mn-ea"/>
              </a:rPr>
              <a:t>: </a:t>
            </a:r>
            <a:r>
              <a:rPr lang="en-US" sz="2400" b="1" dirty="0">
                <a:solidFill>
                  <a:srgbClr val="FF0000"/>
                </a:solidFill>
                <a:latin typeface="+mn-ea"/>
              </a:rPr>
              <a:t>terminate</a:t>
            </a:r>
            <a:r>
              <a:rPr lang="en-US" sz="2400" dirty="0">
                <a:latin typeface="+mn-ea"/>
              </a:rPr>
              <a:t> the iteration</a:t>
            </a:r>
          </a:p>
          <a:p>
            <a:pPr marL="342900" indent="-342900">
              <a:lnSpc>
                <a:spcPct val="150000"/>
              </a:lnSpc>
              <a:buFont typeface="Wingdings" pitchFamily="2" charset="2"/>
              <a:buChar char="v"/>
            </a:pPr>
            <a:r>
              <a:rPr lang="en-US" sz="2400" dirty="0">
                <a:latin typeface="Hack Nerd Font" panose="020B0609030202020204" pitchFamily="49" charset="0"/>
                <a:ea typeface="Hack Nerd Font" panose="020B0609030202020204" pitchFamily="49" charset="0"/>
                <a:cs typeface="Hack Nerd Font" panose="020B0609030202020204" pitchFamily="49" charset="0"/>
              </a:rPr>
              <a:t>continue</a:t>
            </a:r>
            <a:r>
              <a:rPr lang="en-US" sz="2400" dirty="0">
                <a:latin typeface="+mn-ea"/>
              </a:rPr>
              <a:t>: </a:t>
            </a:r>
            <a:r>
              <a:rPr lang="en-US" sz="2400" b="1" dirty="0">
                <a:solidFill>
                  <a:srgbClr val="FF0000"/>
                </a:solidFill>
                <a:latin typeface="+mn-ea"/>
              </a:rPr>
              <a:t>skip</a:t>
            </a:r>
            <a:r>
              <a:rPr lang="en-US" sz="2400" dirty="0">
                <a:latin typeface="+mn-ea"/>
              </a:rPr>
              <a:t> the current iteration</a:t>
            </a:r>
          </a:p>
        </p:txBody>
      </p:sp>
      <p:pic>
        <p:nvPicPr>
          <p:cNvPr id="3" name="Picture 2">
            <a:extLst>
              <a:ext uri="{FF2B5EF4-FFF2-40B4-BE49-F238E27FC236}">
                <a16:creationId xmlns:a16="http://schemas.microsoft.com/office/drawing/2014/main" id="{44AD53E9-F574-6CBF-0A5A-BBEFF4971F55}"/>
              </a:ext>
            </a:extLst>
          </p:cNvPr>
          <p:cNvPicPr>
            <a:picLocks noChangeAspect="1"/>
          </p:cNvPicPr>
          <p:nvPr/>
        </p:nvPicPr>
        <p:blipFill>
          <a:blip r:embed="rId2"/>
          <a:stretch>
            <a:fillRect/>
          </a:stretch>
        </p:blipFill>
        <p:spPr>
          <a:xfrm>
            <a:off x="716972" y="2997658"/>
            <a:ext cx="4963391" cy="3183424"/>
          </a:xfrm>
          <a:prstGeom prst="rect">
            <a:avLst/>
          </a:prstGeom>
        </p:spPr>
      </p:pic>
      <p:pic>
        <p:nvPicPr>
          <p:cNvPr id="4" name="Picture 3">
            <a:extLst>
              <a:ext uri="{FF2B5EF4-FFF2-40B4-BE49-F238E27FC236}">
                <a16:creationId xmlns:a16="http://schemas.microsoft.com/office/drawing/2014/main" id="{86B23646-A704-C259-0221-B48990354814}"/>
              </a:ext>
            </a:extLst>
          </p:cNvPr>
          <p:cNvPicPr>
            <a:picLocks noChangeAspect="1"/>
          </p:cNvPicPr>
          <p:nvPr/>
        </p:nvPicPr>
        <p:blipFill>
          <a:blip r:embed="rId3"/>
          <a:stretch>
            <a:fillRect/>
          </a:stretch>
        </p:blipFill>
        <p:spPr>
          <a:xfrm>
            <a:off x="6511639" y="2997658"/>
            <a:ext cx="4918686" cy="3183424"/>
          </a:xfrm>
          <a:prstGeom prst="rect">
            <a:avLst/>
          </a:prstGeom>
        </p:spPr>
      </p:pic>
    </p:spTree>
    <p:extLst>
      <p:ext uri="{BB962C8B-B14F-4D97-AF65-F5344CB8AC3E}">
        <p14:creationId xmlns:p14="http://schemas.microsoft.com/office/powerpoint/2010/main" val="233356868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break</a:t>
            </a:r>
            <a:r>
              <a:rPr lang="en-US" sz="3000" kern="0" dirty="0">
                <a:solidFill>
                  <a:srgbClr val="000000"/>
                </a:solidFill>
                <a:latin typeface="微软雅黑"/>
                <a:cs typeface="+mn-ea"/>
              </a:rPr>
              <a:t> and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continue</a:t>
            </a:r>
          </a:p>
        </p:txBody>
      </p:sp>
      <p:sp>
        <p:nvSpPr>
          <p:cNvPr id="2" name="TextBox 1">
            <a:extLst>
              <a:ext uri="{FF2B5EF4-FFF2-40B4-BE49-F238E27FC236}">
                <a16:creationId xmlns:a16="http://schemas.microsoft.com/office/drawing/2014/main" id="{2A33CE5C-7DF3-EE3B-EA32-907D39EC8871}"/>
              </a:ext>
            </a:extLst>
          </p:cNvPr>
          <p:cNvSpPr txBox="1"/>
          <p:nvPr/>
        </p:nvSpPr>
        <p:spPr>
          <a:xfrm>
            <a:off x="313764" y="1307787"/>
            <a:ext cx="11564471" cy="2244332"/>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cs typeface="Hack Nerd Font" panose="020B0609030202020204" pitchFamily="49" charset="0"/>
              </a:rPr>
              <a:t>Just like </a:t>
            </a:r>
            <a:r>
              <a:rPr lang="en-US" sz="2400" dirty="0">
                <a:latin typeface="Hack Nerd Font" panose="020B0609030202020204" pitchFamily="49" charset="0"/>
                <a:ea typeface="Hack Nerd Font" panose="020B0609030202020204" pitchFamily="49" charset="0"/>
                <a:cs typeface="Hack Nerd Font" panose="020B0609030202020204" pitchFamily="49" charset="0"/>
              </a:rPr>
              <a:t>return</a:t>
            </a:r>
            <a:r>
              <a:rPr lang="en-US" sz="2400" dirty="0">
                <a:latin typeface="+mn-ea"/>
                <a:cs typeface="Hack Nerd Font" panose="020B0609030202020204" pitchFamily="49" charset="0"/>
              </a:rPr>
              <a:t>, any other code under them will be ignored.</a:t>
            </a:r>
          </a:p>
          <a:p>
            <a:pPr marL="342900" indent="-342900">
              <a:lnSpc>
                <a:spcPct val="150000"/>
              </a:lnSpc>
              <a:buFont typeface="Wingdings" pitchFamily="2" charset="2"/>
              <a:buChar char="v"/>
            </a:pPr>
            <a:r>
              <a:rPr lang="en-US" sz="2400" dirty="0">
                <a:latin typeface="+mn-ea"/>
                <a:cs typeface="Hack Nerd Font" panose="020B0609030202020204" pitchFamily="49" charset="0"/>
              </a:rPr>
              <a:t>In nested loops, the keywords will </a:t>
            </a:r>
            <a:r>
              <a:rPr lang="en-US" sz="2400" dirty="0">
                <a:solidFill>
                  <a:srgbClr val="FF0000"/>
                </a:solidFill>
                <a:latin typeface="+mn-ea"/>
                <a:cs typeface="Hack Nerd Font" panose="020B0609030202020204" pitchFamily="49" charset="0"/>
              </a:rPr>
              <a:t>only perform the action to the loop with corresponding indentation level</a:t>
            </a:r>
            <a:r>
              <a:rPr lang="en-US" sz="2400" dirty="0">
                <a:latin typeface="+mn-ea"/>
                <a:cs typeface="Hack Nerd Font" panose="020B0609030202020204" pitchFamily="49" charset="0"/>
              </a:rPr>
              <a:t>.</a:t>
            </a:r>
          </a:p>
          <a:p>
            <a:pPr marL="342900" indent="-342900">
              <a:lnSpc>
                <a:spcPct val="150000"/>
              </a:lnSpc>
              <a:buFont typeface="Wingdings" pitchFamily="2" charset="2"/>
              <a:buChar char="v"/>
            </a:pPr>
            <a:r>
              <a:rPr lang="en-US" sz="2400" dirty="0">
                <a:latin typeface="+mn-ea"/>
                <a:cs typeface="Hack Nerd Font" panose="020B0609030202020204" pitchFamily="49" charset="0"/>
              </a:rPr>
              <a:t>In function definition, </a:t>
            </a:r>
            <a:r>
              <a:rPr lang="en-US" sz="2400" dirty="0">
                <a:latin typeface="Hack Nerd Font" panose="020B0609030202020204" pitchFamily="49" charset="0"/>
                <a:ea typeface="Hack Nerd Font" panose="020B0609030202020204" pitchFamily="49" charset="0"/>
                <a:cs typeface="Hack Nerd Font" panose="020B0609030202020204" pitchFamily="49" charset="0"/>
              </a:rPr>
              <a:t>return</a:t>
            </a:r>
            <a:r>
              <a:rPr lang="en-US" sz="2400" dirty="0">
                <a:latin typeface="+mn-ea"/>
                <a:cs typeface="Hack Nerd Font" panose="020B0609030202020204" pitchFamily="49" charset="0"/>
              </a:rPr>
              <a:t> can also terminate. What is the difference?</a:t>
            </a:r>
            <a:endParaRPr lang="en-US" sz="2400" dirty="0">
              <a:latin typeface="+mn-ea"/>
            </a:endParaRPr>
          </a:p>
        </p:txBody>
      </p:sp>
      <p:pic>
        <p:nvPicPr>
          <p:cNvPr id="7" name="Picture 6">
            <a:extLst>
              <a:ext uri="{FF2B5EF4-FFF2-40B4-BE49-F238E27FC236}">
                <a16:creationId xmlns:a16="http://schemas.microsoft.com/office/drawing/2014/main" id="{81CDF290-05AE-92EC-AA99-1EC366897DD9}"/>
              </a:ext>
            </a:extLst>
          </p:cNvPr>
          <p:cNvPicPr>
            <a:picLocks noChangeAspect="1"/>
          </p:cNvPicPr>
          <p:nvPr/>
        </p:nvPicPr>
        <p:blipFill>
          <a:blip r:embed="rId2"/>
          <a:stretch>
            <a:fillRect/>
          </a:stretch>
        </p:blipFill>
        <p:spPr>
          <a:xfrm>
            <a:off x="8750150" y="3581400"/>
            <a:ext cx="2857500" cy="3060700"/>
          </a:xfrm>
          <a:prstGeom prst="rect">
            <a:avLst/>
          </a:prstGeom>
        </p:spPr>
      </p:pic>
      <p:pic>
        <p:nvPicPr>
          <p:cNvPr id="8" name="Picture 7">
            <a:extLst>
              <a:ext uri="{FF2B5EF4-FFF2-40B4-BE49-F238E27FC236}">
                <a16:creationId xmlns:a16="http://schemas.microsoft.com/office/drawing/2014/main" id="{B2DDD3B6-DB2E-5F50-8099-214A75DD466F}"/>
              </a:ext>
            </a:extLst>
          </p:cNvPr>
          <p:cNvPicPr>
            <a:picLocks noChangeAspect="1"/>
          </p:cNvPicPr>
          <p:nvPr/>
        </p:nvPicPr>
        <p:blipFill>
          <a:blip r:embed="rId3"/>
          <a:stretch>
            <a:fillRect/>
          </a:stretch>
        </p:blipFill>
        <p:spPr>
          <a:xfrm>
            <a:off x="5588000" y="3594100"/>
            <a:ext cx="2844800" cy="3048000"/>
          </a:xfrm>
          <a:prstGeom prst="rect">
            <a:avLst/>
          </a:prstGeom>
        </p:spPr>
      </p:pic>
      <p:sp>
        <p:nvSpPr>
          <p:cNvPr id="9" name="TextBox 8">
            <a:extLst>
              <a:ext uri="{FF2B5EF4-FFF2-40B4-BE49-F238E27FC236}">
                <a16:creationId xmlns:a16="http://schemas.microsoft.com/office/drawing/2014/main" id="{C17365EB-23E1-1E57-19D4-95485F74F04D}"/>
              </a:ext>
            </a:extLst>
          </p:cNvPr>
          <p:cNvSpPr txBox="1"/>
          <p:nvPr/>
        </p:nvSpPr>
        <p:spPr>
          <a:xfrm>
            <a:off x="313764" y="3594100"/>
            <a:ext cx="5108091" cy="1689052"/>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cs typeface="Hack Nerd Font" panose="020B0609030202020204" pitchFamily="49" charset="0"/>
              </a:rPr>
              <a:t>How to draw the flow charts of code having </a:t>
            </a:r>
            <a:r>
              <a:rPr lang="en-US" sz="2400" dirty="0">
                <a:latin typeface="Hack Nerd Font" panose="020B0609030202020204" pitchFamily="49" charset="0"/>
                <a:ea typeface="Hack Nerd Font" panose="020B0609030202020204" pitchFamily="49" charset="0"/>
                <a:cs typeface="Hack Nerd Font" panose="020B0609030202020204" pitchFamily="49" charset="0"/>
              </a:rPr>
              <a:t>break</a:t>
            </a:r>
            <a:r>
              <a:rPr lang="en-US" sz="2400" dirty="0">
                <a:latin typeface="+mn-ea"/>
                <a:cs typeface="Hack Nerd Font" panose="020B0609030202020204" pitchFamily="49" charset="0"/>
              </a:rPr>
              <a:t> and </a:t>
            </a:r>
            <a:r>
              <a:rPr lang="en-US" sz="2400" dirty="0">
                <a:latin typeface="Hack Nerd Font" panose="020B0609030202020204" pitchFamily="49" charset="0"/>
                <a:ea typeface="Hack Nerd Font" panose="020B0609030202020204" pitchFamily="49" charset="0"/>
                <a:cs typeface="Hack Nerd Font" panose="020B0609030202020204" pitchFamily="49" charset="0"/>
              </a:rPr>
              <a:t>continue</a:t>
            </a:r>
            <a:r>
              <a:rPr lang="en-US" sz="2400" dirty="0">
                <a:latin typeface="+mn-ea"/>
                <a:cs typeface="Hack Nerd Font" panose="020B0609030202020204" pitchFamily="49" charset="0"/>
              </a:rPr>
              <a:t>?</a:t>
            </a:r>
            <a:endParaRPr lang="en-US" sz="2400" dirty="0">
              <a:latin typeface="+mn-ea"/>
            </a:endParaRPr>
          </a:p>
        </p:txBody>
      </p:sp>
    </p:spTree>
    <p:extLst>
      <p:ext uri="{BB962C8B-B14F-4D97-AF65-F5344CB8AC3E}">
        <p14:creationId xmlns:p14="http://schemas.microsoft.com/office/powerpoint/2010/main" val="3131618087"/>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break</a:t>
            </a:r>
            <a:r>
              <a:rPr lang="en-US" sz="3000" kern="0" dirty="0">
                <a:solidFill>
                  <a:srgbClr val="000000"/>
                </a:solidFill>
                <a:latin typeface="微软雅黑"/>
                <a:cs typeface="+mn-ea"/>
              </a:rPr>
              <a:t> and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continue</a:t>
            </a:r>
          </a:p>
        </p:txBody>
      </p:sp>
      <p:pic>
        <p:nvPicPr>
          <p:cNvPr id="3074" name="Picture 2">
            <a:extLst>
              <a:ext uri="{FF2B5EF4-FFF2-40B4-BE49-F238E27FC236}">
                <a16:creationId xmlns:a16="http://schemas.microsoft.com/office/drawing/2014/main" id="{E319107D-A8C1-89EA-1DF5-6F408DD6C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86670" y="1476721"/>
            <a:ext cx="4650573" cy="49040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68C5EAE-F373-E092-AFA7-6711054AD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5588731" y="1348929"/>
            <a:ext cx="5945578" cy="5159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506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Iteration Revisit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340060" y="1350818"/>
            <a:ext cx="11611686" cy="1135054"/>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现在有了</a:t>
            </a:r>
            <a:r>
              <a:rPr lang="en-CN" sz="2400" dirty="0">
                <a:latin typeface="Hack Nerd Font" panose="020B0609030202020204" pitchFamily="49" charset="0"/>
                <a:ea typeface="Hack Nerd Font" panose="020B0609030202020204" pitchFamily="49" charset="0"/>
                <a:cs typeface="Hack Nerd Font" panose="020B0609030202020204" pitchFamily="49" charset="0"/>
              </a:rPr>
              <a:t>break</a:t>
            </a:r>
            <a:r>
              <a:rPr lang="en-CN" sz="2400" dirty="0">
                <a:latin typeface="+mn-ea"/>
                <a:cs typeface="Hack Nerd Font" panose="020B0609030202020204" pitchFamily="49" charset="0"/>
              </a:rPr>
              <a:t>和</a:t>
            </a:r>
            <a:r>
              <a:rPr lang="en-CN" sz="2400" dirty="0">
                <a:latin typeface="Hack Nerd Font" panose="020B0609030202020204" pitchFamily="49" charset="0"/>
                <a:ea typeface="Hack Nerd Font" panose="020B0609030202020204" pitchFamily="49" charset="0"/>
                <a:cs typeface="Hack Nerd Font" panose="020B0609030202020204" pitchFamily="49" charset="0"/>
              </a:rPr>
              <a:t>continue</a:t>
            </a:r>
            <a:r>
              <a:rPr lang="zh-CN" altLang="en-US" sz="2400" dirty="0">
                <a:latin typeface="+mn-ea"/>
                <a:cs typeface="Hack Nerd Font" panose="020B0609030202020204" pitchFamily="49" charset="0"/>
              </a:rPr>
              <a:t>，在</a:t>
            </a:r>
            <a:r>
              <a:rPr lang="en-US" altLang="zh-CN" sz="2400" dirty="0">
                <a:latin typeface="+mn-ea"/>
                <a:cs typeface="Hack Nerd Font" panose="020B0609030202020204" pitchFamily="49" charset="0"/>
              </a:rPr>
              <a:t>event-controlled</a:t>
            </a:r>
            <a:r>
              <a:rPr lang="zh-CN" altLang="en-US" sz="2400" dirty="0">
                <a:latin typeface="+mn-ea"/>
                <a:cs typeface="Hack Nerd Font" panose="020B0609030202020204" pitchFamily="49" charset="0"/>
              </a:rPr>
              <a:t> </a:t>
            </a:r>
            <a:r>
              <a:rPr lang="en-US" altLang="zh-CN" sz="2400" dirty="0">
                <a:latin typeface="+mn-ea"/>
                <a:cs typeface="Hack Nerd Font" panose="020B0609030202020204" pitchFamily="49" charset="0"/>
              </a:rPr>
              <a:t>loop</a:t>
            </a:r>
            <a:r>
              <a:rPr lang="zh-CN" altLang="en-US" sz="2400" dirty="0">
                <a:latin typeface="+mn-ea"/>
                <a:cs typeface="Hack Nerd Font" panose="020B0609030202020204" pitchFamily="49" charset="0"/>
              </a:rPr>
              <a:t>里我们就不一定需要一个</a:t>
            </a:r>
            <a:r>
              <a:rPr lang="en-US" altLang="zh-CN" sz="2400" dirty="0">
                <a:latin typeface="+mn-ea"/>
                <a:cs typeface="Hack Nerd Font" panose="020B0609030202020204" pitchFamily="49" charset="0"/>
              </a:rPr>
              <a:t>flag</a:t>
            </a:r>
            <a:r>
              <a:rPr lang="zh-CN" altLang="en-US" sz="2400" dirty="0">
                <a:latin typeface="+mn-ea"/>
                <a:cs typeface="Hack Nerd Font" panose="020B0609030202020204" pitchFamily="49" charset="0"/>
              </a:rPr>
              <a:t> </a:t>
            </a:r>
            <a:r>
              <a:rPr lang="en-US" altLang="zh-CN" sz="2400" dirty="0">
                <a:latin typeface="+mn-ea"/>
                <a:cs typeface="Hack Nerd Font" panose="020B0609030202020204" pitchFamily="49" charset="0"/>
              </a:rPr>
              <a:t>variable</a:t>
            </a:r>
            <a:r>
              <a:rPr lang="zh-CN" altLang="en-US" sz="2400" dirty="0">
                <a:latin typeface="+mn-ea"/>
                <a:cs typeface="Hack Nerd Font" panose="020B0609030202020204" pitchFamily="49" charset="0"/>
              </a:rPr>
              <a:t>来实现了。</a:t>
            </a:r>
            <a:endParaRPr lang="en-US" sz="2400" dirty="0">
              <a:latin typeface="+mn-ea"/>
            </a:endParaRPr>
          </a:p>
        </p:txBody>
      </p:sp>
      <p:pic>
        <p:nvPicPr>
          <p:cNvPr id="3" name="Picture 2">
            <a:extLst>
              <a:ext uri="{FF2B5EF4-FFF2-40B4-BE49-F238E27FC236}">
                <a16:creationId xmlns:a16="http://schemas.microsoft.com/office/drawing/2014/main" id="{5540B668-74F7-C9DD-E412-45F509B8435E}"/>
              </a:ext>
            </a:extLst>
          </p:cNvPr>
          <p:cNvPicPr>
            <a:picLocks noChangeAspect="1"/>
          </p:cNvPicPr>
          <p:nvPr/>
        </p:nvPicPr>
        <p:blipFill>
          <a:blip r:embed="rId2"/>
          <a:stretch>
            <a:fillRect/>
          </a:stretch>
        </p:blipFill>
        <p:spPr>
          <a:xfrm>
            <a:off x="720761" y="2641488"/>
            <a:ext cx="4830183" cy="4216512"/>
          </a:xfrm>
          <a:prstGeom prst="rect">
            <a:avLst/>
          </a:prstGeom>
        </p:spPr>
      </p:pic>
      <p:pic>
        <p:nvPicPr>
          <p:cNvPr id="4" name="Picture 3">
            <a:extLst>
              <a:ext uri="{FF2B5EF4-FFF2-40B4-BE49-F238E27FC236}">
                <a16:creationId xmlns:a16="http://schemas.microsoft.com/office/drawing/2014/main" id="{B45361D3-E71F-FD19-313C-E49B0322F43E}"/>
              </a:ext>
            </a:extLst>
          </p:cNvPr>
          <p:cNvPicPr>
            <a:picLocks noChangeAspect="1"/>
          </p:cNvPicPr>
          <p:nvPr/>
        </p:nvPicPr>
        <p:blipFill>
          <a:blip r:embed="rId3"/>
          <a:stretch>
            <a:fillRect/>
          </a:stretch>
        </p:blipFill>
        <p:spPr>
          <a:xfrm>
            <a:off x="6829679" y="2641488"/>
            <a:ext cx="4830183" cy="4215252"/>
          </a:xfrm>
          <a:prstGeom prst="rect">
            <a:avLst/>
          </a:prstGeom>
        </p:spPr>
      </p:pic>
    </p:spTree>
    <p:extLst>
      <p:ext uri="{BB962C8B-B14F-4D97-AF65-F5344CB8AC3E}">
        <p14:creationId xmlns:p14="http://schemas.microsoft.com/office/powerpoint/2010/main" val="65918121"/>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for</a:t>
            </a:r>
            <a:r>
              <a:rPr lang="en-US" sz="3000" kern="0" dirty="0">
                <a:solidFill>
                  <a:srgbClr val="000000"/>
                </a:solidFill>
                <a:latin typeface="微软雅黑"/>
                <a:cs typeface="+mn-ea"/>
              </a:rPr>
              <a:t> loop</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221724" y="1447637"/>
            <a:ext cx="4780581" cy="1689052"/>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cs typeface="Hack Nerd Font" panose="020B0609030202020204" pitchFamily="49" charset="0"/>
              </a:rPr>
              <a:t>Index based iteration</a:t>
            </a:r>
          </a:p>
          <a:p>
            <a:pPr marL="800100" lvl="1" indent="-342900">
              <a:lnSpc>
                <a:spcPct val="150000"/>
              </a:lnSpc>
              <a:buFont typeface="Wingdings" pitchFamily="2" charset="2"/>
              <a:buChar char="v"/>
            </a:pPr>
            <a:r>
              <a:rPr lang="en-US" sz="2400" dirty="0" err="1">
                <a:latin typeface="+mn-ea"/>
              </a:rPr>
              <a:t>Range包含起点不包含终点</a:t>
            </a:r>
            <a:r>
              <a:rPr lang="en-US" sz="2400" dirty="0">
                <a:latin typeface="+mn-ea"/>
              </a:rPr>
              <a:t> (</a:t>
            </a:r>
            <a:r>
              <a:rPr lang="en-US" sz="2400" dirty="0" err="1">
                <a:latin typeface="+mn-ea"/>
              </a:rPr>
              <a:t>同slicing</a:t>
            </a:r>
            <a:r>
              <a:rPr lang="en-US" sz="2400" dirty="0">
                <a:latin typeface="+mn-ea"/>
              </a:rPr>
              <a:t>)</a:t>
            </a:r>
          </a:p>
        </p:txBody>
      </p:sp>
      <p:sp>
        <p:nvSpPr>
          <p:cNvPr id="5" name="TextBox 4">
            <a:extLst>
              <a:ext uri="{FF2B5EF4-FFF2-40B4-BE49-F238E27FC236}">
                <a16:creationId xmlns:a16="http://schemas.microsoft.com/office/drawing/2014/main" id="{7516723D-5C1A-8093-A4DF-5A96875A4D35}"/>
              </a:ext>
            </a:extLst>
          </p:cNvPr>
          <p:cNvSpPr txBox="1"/>
          <p:nvPr/>
        </p:nvSpPr>
        <p:spPr>
          <a:xfrm>
            <a:off x="5432426" y="1244097"/>
            <a:ext cx="6096001" cy="1690656"/>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cs typeface="Hack Nerd Font" panose="020B0609030202020204" pitchFamily="49" charset="0"/>
              </a:rPr>
              <a:t>For-each loop</a:t>
            </a:r>
          </a:p>
          <a:p>
            <a:pPr lvl="1">
              <a:lnSpc>
                <a:spcPct val="150000"/>
              </a:lnSpc>
            </a:pPr>
            <a:r>
              <a:rPr lang="en-US" sz="2400" dirty="0">
                <a:latin typeface="Hack Nerd Font" panose="020B0609030202020204" pitchFamily="49" charset="0"/>
                <a:ea typeface="Hack Nerd Font" panose="020B0609030202020204" pitchFamily="49" charset="0"/>
                <a:cs typeface="Hack Nerd Font" panose="020B0609030202020204" pitchFamily="49" charset="0"/>
              </a:rPr>
              <a:t>For &lt;variable&gt; in collection:</a:t>
            </a:r>
          </a:p>
          <a:p>
            <a:pPr lvl="1">
              <a:lnSpc>
                <a:spcPct val="150000"/>
              </a:lnSpc>
            </a:pPr>
            <a:r>
              <a:rPr lang="en-US" sz="2400" dirty="0">
                <a:latin typeface="Hack Nerd Font" panose="020B0609030202020204" pitchFamily="49" charset="0"/>
                <a:ea typeface="Hack Nerd Font" panose="020B0609030202020204" pitchFamily="49" charset="0"/>
                <a:cs typeface="Hack Nerd Font" panose="020B0609030202020204" pitchFamily="49" charset="0"/>
              </a:rPr>
              <a:t>	print(variable)</a:t>
            </a:r>
          </a:p>
        </p:txBody>
      </p:sp>
      <p:pic>
        <p:nvPicPr>
          <p:cNvPr id="6" name="Picture 5">
            <a:extLst>
              <a:ext uri="{FF2B5EF4-FFF2-40B4-BE49-F238E27FC236}">
                <a16:creationId xmlns:a16="http://schemas.microsoft.com/office/drawing/2014/main" id="{CF58B14E-09EA-5F84-9FE2-C020FF4B058F}"/>
              </a:ext>
            </a:extLst>
          </p:cNvPr>
          <p:cNvPicPr>
            <a:picLocks noChangeAspect="1"/>
          </p:cNvPicPr>
          <p:nvPr/>
        </p:nvPicPr>
        <p:blipFill>
          <a:blip r:embed="rId2"/>
          <a:stretch>
            <a:fillRect/>
          </a:stretch>
        </p:blipFill>
        <p:spPr>
          <a:xfrm>
            <a:off x="221724" y="3136689"/>
            <a:ext cx="4543913" cy="2610081"/>
          </a:xfrm>
          <a:prstGeom prst="rect">
            <a:avLst/>
          </a:prstGeom>
        </p:spPr>
      </p:pic>
      <p:pic>
        <p:nvPicPr>
          <p:cNvPr id="7" name="Picture 6">
            <a:extLst>
              <a:ext uri="{FF2B5EF4-FFF2-40B4-BE49-F238E27FC236}">
                <a16:creationId xmlns:a16="http://schemas.microsoft.com/office/drawing/2014/main" id="{02026425-2D7C-337F-F8E5-841316A45F59}"/>
              </a:ext>
            </a:extLst>
          </p:cNvPr>
          <p:cNvPicPr>
            <a:picLocks noChangeAspect="1"/>
          </p:cNvPicPr>
          <p:nvPr/>
        </p:nvPicPr>
        <p:blipFill>
          <a:blip r:embed="rId3"/>
          <a:stretch>
            <a:fillRect/>
          </a:stretch>
        </p:blipFill>
        <p:spPr>
          <a:xfrm>
            <a:off x="7003602" y="2934753"/>
            <a:ext cx="3130101" cy="3820201"/>
          </a:xfrm>
          <a:prstGeom prst="rect">
            <a:avLst/>
          </a:prstGeom>
        </p:spPr>
      </p:pic>
      <p:sp>
        <p:nvSpPr>
          <p:cNvPr id="8" name="TextBox 7">
            <a:extLst>
              <a:ext uri="{FF2B5EF4-FFF2-40B4-BE49-F238E27FC236}">
                <a16:creationId xmlns:a16="http://schemas.microsoft.com/office/drawing/2014/main" id="{F0D5EE9A-7979-BFB1-FCFD-542B8B0CDD9D}"/>
              </a:ext>
            </a:extLst>
          </p:cNvPr>
          <p:cNvSpPr txBox="1"/>
          <p:nvPr/>
        </p:nvSpPr>
        <p:spPr>
          <a:xfrm>
            <a:off x="218324" y="5893602"/>
            <a:ext cx="5390554" cy="581057"/>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cs typeface="Hack Nerd Font" panose="020B0609030202020204" pitchFamily="49" charset="0"/>
              </a:rPr>
              <a:t>Assignment</a:t>
            </a:r>
            <a:r>
              <a:rPr lang="zh-CN" altLang="en-US" sz="2400" dirty="0">
                <a:latin typeface="+mn-ea"/>
                <a:cs typeface="Hack Nerd Font" panose="020B0609030202020204" pitchFamily="49" charset="0"/>
              </a:rPr>
              <a:t>，</a:t>
            </a:r>
            <a:r>
              <a:rPr lang="en-US" altLang="zh-CN" sz="2400" dirty="0">
                <a:latin typeface="+mn-ea"/>
                <a:cs typeface="Hack Nerd Font" panose="020B0609030202020204" pitchFamily="49" charset="0"/>
              </a:rPr>
              <a:t>Final</a:t>
            </a:r>
            <a:r>
              <a:rPr lang="zh-CN" altLang="en-US" sz="2400" dirty="0">
                <a:latin typeface="+mn-ea"/>
                <a:cs typeface="Hack Nerd Font" panose="020B0609030202020204" pitchFamily="49" charset="0"/>
              </a:rPr>
              <a:t>大概率无法使用</a:t>
            </a:r>
            <a:endParaRPr lang="en-US" sz="2400" dirty="0">
              <a:latin typeface="+mn-ea"/>
            </a:endParaRPr>
          </a:p>
        </p:txBody>
      </p:sp>
    </p:spTree>
    <p:extLst>
      <p:ext uri="{BB962C8B-B14F-4D97-AF65-F5344CB8AC3E}">
        <p14:creationId xmlns:p14="http://schemas.microsoft.com/office/powerpoint/2010/main" val="2437359207"/>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for</a:t>
            </a:r>
            <a:r>
              <a:rPr lang="en-US" sz="3000" kern="0" dirty="0">
                <a:solidFill>
                  <a:srgbClr val="000000"/>
                </a:solidFill>
                <a:latin typeface="微软雅黑"/>
                <a:cs typeface="+mn-ea"/>
              </a:rPr>
              <a:t> loop - drawback</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340060" y="1350818"/>
            <a:ext cx="11611686" cy="581057"/>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以下程序运行后会输出什么</a:t>
            </a:r>
            <a:r>
              <a:rPr lang="zh-CN" altLang="en-US" sz="2400" dirty="0">
                <a:latin typeface="+mn-ea"/>
                <a:cs typeface="Hack Nerd Font" panose="020B0609030202020204" pitchFamily="49" charset="0"/>
              </a:rPr>
              <a:t>？</a:t>
            </a:r>
            <a:endParaRPr lang="en-US" sz="2400" dirty="0">
              <a:latin typeface="+mn-ea"/>
            </a:endParaRPr>
          </a:p>
        </p:txBody>
      </p:sp>
      <p:pic>
        <p:nvPicPr>
          <p:cNvPr id="3" name="Picture 2">
            <a:extLst>
              <a:ext uri="{FF2B5EF4-FFF2-40B4-BE49-F238E27FC236}">
                <a16:creationId xmlns:a16="http://schemas.microsoft.com/office/drawing/2014/main" id="{ABC2BBA6-8DF5-C122-6A52-D5B3A7E36700}"/>
              </a:ext>
            </a:extLst>
          </p:cNvPr>
          <p:cNvPicPr>
            <a:picLocks noChangeAspect="1"/>
          </p:cNvPicPr>
          <p:nvPr/>
        </p:nvPicPr>
        <p:blipFill>
          <a:blip r:embed="rId2"/>
          <a:stretch>
            <a:fillRect/>
          </a:stretch>
        </p:blipFill>
        <p:spPr>
          <a:xfrm>
            <a:off x="1245720" y="2364903"/>
            <a:ext cx="3568700" cy="3594100"/>
          </a:xfrm>
          <a:prstGeom prst="rect">
            <a:avLst/>
          </a:prstGeom>
        </p:spPr>
      </p:pic>
    </p:spTree>
    <p:extLst>
      <p:ext uri="{BB962C8B-B14F-4D97-AF65-F5344CB8AC3E}">
        <p14:creationId xmlns:p14="http://schemas.microsoft.com/office/powerpoint/2010/main" val="168827548"/>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2</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for</a:t>
            </a:r>
            <a:r>
              <a:rPr lang="en-US" sz="3000" kern="0" dirty="0">
                <a:solidFill>
                  <a:srgbClr val="000000"/>
                </a:solidFill>
                <a:latin typeface="微软雅黑"/>
                <a:cs typeface="+mn-ea"/>
              </a:rPr>
              <a:t> loop - drawback</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340060" y="1350818"/>
            <a:ext cx="11611686" cy="581057"/>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以下程序运行后会输出什么</a:t>
            </a:r>
            <a:r>
              <a:rPr lang="zh-CN" altLang="en-US" sz="2400" dirty="0">
                <a:latin typeface="+mn-ea"/>
                <a:cs typeface="Hack Nerd Font" panose="020B0609030202020204" pitchFamily="49" charset="0"/>
              </a:rPr>
              <a:t>？</a:t>
            </a:r>
            <a:endParaRPr lang="en-US" sz="2400" dirty="0">
              <a:latin typeface="+mn-ea"/>
            </a:endParaRPr>
          </a:p>
        </p:txBody>
      </p:sp>
      <p:pic>
        <p:nvPicPr>
          <p:cNvPr id="3" name="Picture 2">
            <a:extLst>
              <a:ext uri="{FF2B5EF4-FFF2-40B4-BE49-F238E27FC236}">
                <a16:creationId xmlns:a16="http://schemas.microsoft.com/office/drawing/2014/main" id="{ABC2BBA6-8DF5-C122-6A52-D5B3A7E36700}"/>
              </a:ext>
            </a:extLst>
          </p:cNvPr>
          <p:cNvPicPr>
            <a:picLocks noChangeAspect="1"/>
          </p:cNvPicPr>
          <p:nvPr/>
        </p:nvPicPr>
        <p:blipFill>
          <a:blip r:embed="rId2"/>
          <a:stretch>
            <a:fillRect/>
          </a:stretch>
        </p:blipFill>
        <p:spPr>
          <a:xfrm>
            <a:off x="1245720" y="2364903"/>
            <a:ext cx="3568700" cy="3594100"/>
          </a:xfrm>
          <a:prstGeom prst="rect">
            <a:avLst/>
          </a:prstGeom>
        </p:spPr>
      </p:pic>
      <p:pic>
        <p:nvPicPr>
          <p:cNvPr id="4" name="Picture 3">
            <a:extLst>
              <a:ext uri="{FF2B5EF4-FFF2-40B4-BE49-F238E27FC236}">
                <a16:creationId xmlns:a16="http://schemas.microsoft.com/office/drawing/2014/main" id="{A1C0FC21-AA4D-D745-A149-07392F05B2BF}"/>
              </a:ext>
            </a:extLst>
          </p:cNvPr>
          <p:cNvPicPr>
            <a:picLocks noChangeAspect="1"/>
          </p:cNvPicPr>
          <p:nvPr/>
        </p:nvPicPr>
        <p:blipFill>
          <a:blip r:embed="rId3"/>
          <a:stretch>
            <a:fillRect/>
          </a:stretch>
        </p:blipFill>
        <p:spPr>
          <a:xfrm>
            <a:off x="7241615" y="1831503"/>
            <a:ext cx="3517900" cy="4660900"/>
          </a:xfrm>
          <a:prstGeom prst="rect">
            <a:avLst/>
          </a:prstGeom>
        </p:spPr>
      </p:pic>
    </p:spTree>
    <p:extLst>
      <p:ext uri="{BB962C8B-B14F-4D97-AF65-F5344CB8AC3E}">
        <p14:creationId xmlns:p14="http://schemas.microsoft.com/office/powerpoint/2010/main" val="260953430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Error Handling -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raise</a:t>
            </a:r>
          </a:p>
        </p:txBody>
      </p:sp>
      <p:sp>
        <p:nvSpPr>
          <p:cNvPr id="2" name="TextBox 1">
            <a:extLst>
              <a:ext uri="{FF2B5EF4-FFF2-40B4-BE49-F238E27FC236}">
                <a16:creationId xmlns:a16="http://schemas.microsoft.com/office/drawing/2014/main" id="{2A33CE5C-7DF3-EE3B-EA32-907D39EC8871}"/>
              </a:ext>
            </a:extLst>
          </p:cNvPr>
          <p:cNvSpPr txBox="1"/>
          <p:nvPr/>
        </p:nvSpPr>
        <p:spPr>
          <a:xfrm>
            <a:off x="340060" y="1350818"/>
            <a:ext cx="11611686" cy="1689052"/>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Sometimes our program would run into some situations that it </a:t>
            </a:r>
            <a:r>
              <a:rPr lang="en-CN" sz="2400" dirty="0">
                <a:solidFill>
                  <a:srgbClr val="FF0000"/>
                </a:solidFill>
                <a:latin typeface="+mn-ea"/>
                <a:cs typeface="Hack Nerd Font" panose="020B0609030202020204" pitchFamily="49" charset="0"/>
              </a:rPr>
              <a:t>makes no sense</a:t>
            </a:r>
            <a:r>
              <a:rPr lang="en-CN" sz="2400" dirty="0">
                <a:latin typeface="+mn-ea"/>
                <a:cs typeface="Hack Nerd Font" panose="020B0609030202020204" pitchFamily="49" charset="0"/>
              </a:rPr>
              <a:t> to continue execution. However, it also should not be no differece between normal program termination.</a:t>
            </a:r>
            <a:endParaRPr lang="en-US" sz="2400" dirty="0">
              <a:latin typeface="+mn-ea"/>
            </a:endParaRPr>
          </a:p>
        </p:txBody>
      </p:sp>
      <p:pic>
        <p:nvPicPr>
          <p:cNvPr id="3" name="Picture 2">
            <a:extLst>
              <a:ext uri="{FF2B5EF4-FFF2-40B4-BE49-F238E27FC236}">
                <a16:creationId xmlns:a16="http://schemas.microsoft.com/office/drawing/2014/main" id="{BF62991C-F784-A51F-CCD0-03F027289A3A}"/>
              </a:ext>
            </a:extLst>
          </p:cNvPr>
          <p:cNvPicPr>
            <a:picLocks noChangeAspect="1"/>
          </p:cNvPicPr>
          <p:nvPr/>
        </p:nvPicPr>
        <p:blipFill>
          <a:blip r:embed="rId2"/>
          <a:stretch>
            <a:fillRect/>
          </a:stretch>
        </p:blipFill>
        <p:spPr>
          <a:xfrm>
            <a:off x="840682" y="3429000"/>
            <a:ext cx="3505200" cy="2552700"/>
          </a:xfrm>
          <a:prstGeom prst="rect">
            <a:avLst/>
          </a:prstGeom>
        </p:spPr>
      </p:pic>
      <p:sp>
        <p:nvSpPr>
          <p:cNvPr id="4" name="TextBox 3">
            <a:extLst>
              <a:ext uri="{FF2B5EF4-FFF2-40B4-BE49-F238E27FC236}">
                <a16:creationId xmlns:a16="http://schemas.microsoft.com/office/drawing/2014/main" id="{B0E632A0-110B-5DE2-E382-AB1DFBAC9868}"/>
              </a:ext>
            </a:extLst>
          </p:cNvPr>
          <p:cNvSpPr txBox="1"/>
          <p:nvPr/>
        </p:nvSpPr>
        <p:spPr>
          <a:xfrm>
            <a:off x="3825025" y="3098773"/>
            <a:ext cx="8461420" cy="581057"/>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We raise (throw) an error and let the program crashes!</a:t>
            </a:r>
            <a:endParaRPr lang="en-US" sz="2400" dirty="0">
              <a:latin typeface="+mn-ea"/>
            </a:endParaRPr>
          </a:p>
        </p:txBody>
      </p:sp>
      <p:pic>
        <p:nvPicPr>
          <p:cNvPr id="5" name="Picture 4">
            <a:extLst>
              <a:ext uri="{FF2B5EF4-FFF2-40B4-BE49-F238E27FC236}">
                <a16:creationId xmlns:a16="http://schemas.microsoft.com/office/drawing/2014/main" id="{A0F15180-61F7-C830-F5F6-FF306755B03C}"/>
              </a:ext>
            </a:extLst>
          </p:cNvPr>
          <p:cNvPicPr>
            <a:picLocks noChangeAspect="1"/>
          </p:cNvPicPr>
          <p:nvPr/>
        </p:nvPicPr>
        <p:blipFill>
          <a:blip r:embed="rId3"/>
          <a:stretch>
            <a:fillRect/>
          </a:stretch>
        </p:blipFill>
        <p:spPr>
          <a:xfrm>
            <a:off x="5497157" y="3679830"/>
            <a:ext cx="5973856" cy="2968603"/>
          </a:xfrm>
          <a:prstGeom prst="rect">
            <a:avLst/>
          </a:prstGeom>
        </p:spPr>
      </p:pic>
      <p:sp>
        <p:nvSpPr>
          <p:cNvPr id="6" name="Rectangle 5">
            <a:extLst>
              <a:ext uri="{FF2B5EF4-FFF2-40B4-BE49-F238E27FC236}">
                <a16:creationId xmlns:a16="http://schemas.microsoft.com/office/drawing/2014/main" id="{0EA01941-8CFB-A2E0-0F4F-A850A9CBC1CA}"/>
              </a:ext>
            </a:extLst>
          </p:cNvPr>
          <p:cNvSpPr/>
          <p:nvPr/>
        </p:nvSpPr>
        <p:spPr>
          <a:xfrm>
            <a:off x="6933305" y="4182814"/>
            <a:ext cx="1807284" cy="249338"/>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F5CE036-BA51-8566-5C44-A748E395B735}"/>
              </a:ext>
            </a:extLst>
          </p:cNvPr>
          <p:cNvSpPr/>
          <p:nvPr/>
        </p:nvSpPr>
        <p:spPr>
          <a:xfrm>
            <a:off x="6938684" y="5171304"/>
            <a:ext cx="3878130" cy="249338"/>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2635628"/>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Error Handling – Error Catching</a:t>
            </a:r>
            <a:endPar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340060" y="1350818"/>
            <a:ext cx="11611686" cy="1689052"/>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Sometimes we may suspect </a:t>
            </a:r>
            <a:r>
              <a:rPr lang="en-CN" sz="2400" u="sng" dirty="0">
                <a:latin typeface="+mn-ea"/>
                <a:cs typeface="Hack Nerd Font" panose="020B0609030202020204" pitchFamily="49" charset="0"/>
              </a:rPr>
              <a:t>some part of our code might run into errors</a:t>
            </a:r>
            <a:r>
              <a:rPr lang="en-CN" sz="2400" dirty="0">
                <a:latin typeface="+mn-ea"/>
                <a:cs typeface="Hack Nerd Font" panose="020B0609030202020204" pitchFamily="49" charset="0"/>
              </a:rPr>
              <a:t>, when this does happen </a:t>
            </a:r>
            <a:r>
              <a:rPr lang="en-CN" sz="2400" dirty="0">
                <a:solidFill>
                  <a:srgbClr val="FF0000"/>
                </a:solidFill>
                <a:latin typeface="+mn-ea"/>
                <a:cs typeface="Hack Nerd Font" panose="020B0609030202020204" pitchFamily="49" charset="0"/>
              </a:rPr>
              <a:t>we want to handle it specifically rather than just letting it crashes and ends the whole program</a:t>
            </a:r>
            <a:r>
              <a:rPr lang="en-CN" sz="2400" dirty="0">
                <a:latin typeface="+mn-ea"/>
                <a:cs typeface="Hack Nerd Font" panose="020B0609030202020204" pitchFamily="49" charset="0"/>
              </a:rPr>
              <a:t>.</a:t>
            </a:r>
            <a:endParaRPr lang="en-US" sz="2400" dirty="0">
              <a:latin typeface="+mn-ea"/>
            </a:endParaRPr>
          </a:p>
        </p:txBody>
      </p:sp>
      <p:pic>
        <p:nvPicPr>
          <p:cNvPr id="8" name="Picture 7">
            <a:extLst>
              <a:ext uri="{FF2B5EF4-FFF2-40B4-BE49-F238E27FC236}">
                <a16:creationId xmlns:a16="http://schemas.microsoft.com/office/drawing/2014/main" id="{4036DFB9-A710-64B0-9C00-5A426FDE22CF}"/>
              </a:ext>
            </a:extLst>
          </p:cNvPr>
          <p:cNvPicPr>
            <a:picLocks noChangeAspect="1"/>
          </p:cNvPicPr>
          <p:nvPr/>
        </p:nvPicPr>
        <p:blipFill>
          <a:blip r:embed="rId2"/>
          <a:stretch>
            <a:fillRect/>
          </a:stretch>
        </p:blipFill>
        <p:spPr>
          <a:xfrm>
            <a:off x="6831974" y="3389231"/>
            <a:ext cx="4838700" cy="2603500"/>
          </a:xfrm>
          <a:prstGeom prst="rect">
            <a:avLst/>
          </a:prstGeom>
        </p:spPr>
      </p:pic>
      <p:pic>
        <p:nvPicPr>
          <p:cNvPr id="9" name="Picture 8">
            <a:extLst>
              <a:ext uri="{FF2B5EF4-FFF2-40B4-BE49-F238E27FC236}">
                <a16:creationId xmlns:a16="http://schemas.microsoft.com/office/drawing/2014/main" id="{8F016DEE-6C6E-754F-471F-7F6EFB2C58AB}"/>
              </a:ext>
            </a:extLst>
          </p:cNvPr>
          <p:cNvPicPr>
            <a:picLocks noChangeAspect="1"/>
          </p:cNvPicPr>
          <p:nvPr/>
        </p:nvPicPr>
        <p:blipFill>
          <a:blip r:embed="rId3"/>
          <a:stretch>
            <a:fillRect/>
          </a:stretch>
        </p:blipFill>
        <p:spPr>
          <a:xfrm>
            <a:off x="659503" y="3039870"/>
            <a:ext cx="5486400" cy="3797300"/>
          </a:xfrm>
          <a:prstGeom prst="rect">
            <a:avLst/>
          </a:prstGeom>
        </p:spPr>
      </p:pic>
    </p:spTree>
    <p:extLst>
      <p:ext uri="{BB962C8B-B14F-4D97-AF65-F5344CB8AC3E}">
        <p14:creationId xmlns:p14="http://schemas.microsoft.com/office/powerpoint/2010/main" val="3013392160"/>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Error Handling – Error Catching</a:t>
            </a:r>
            <a:endPar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endParaRPr>
          </a:p>
        </p:txBody>
      </p:sp>
      <p:pic>
        <p:nvPicPr>
          <p:cNvPr id="4" name="Picture 3" descr="A diagram of a procedure&#10;&#10;Description automatically generated">
            <a:extLst>
              <a:ext uri="{FF2B5EF4-FFF2-40B4-BE49-F238E27FC236}">
                <a16:creationId xmlns:a16="http://schemas.microsoft.com/office/drawing/2014/main" id="{3EF21ED6-6055-AA41-C70E-34B05B4D9D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682" y="1456210"/>
            <a:ext cx="4088062" cy="5401790"/>
          </a:xfrm>
          <a:prstGeom prst="rect">
            <a:avLst/>
          </a:prstGeom>
        </p:spPr>
      </p:pic>
      <p:sp>
        <p:nvSpPr>
          <p:cNvPr id="5" name="Oval 4">
            <a:extLst>
              <a:ext uri="{FF2B5EF4-FFF2-40B4-BE49-F238E27FC236}">
                <a16:creationId xmlns:a16="http://schemas.microsoft.com/office/drawing/2014/main" id="{0E0F238F-A2C0-B8F9-EB80-717FDAF4C78D}"/>
              </a:ext>
            </a:extLst>
          </p:cNvPr>
          <p:cNvSpPr/>
          <p:nvPr/>
        </p:nvSpPr>
        <p:spPr>
          <a:xfrm>
            <a:off x="3600687" y="3973286"/>
            <a:ext cx="1328057" cy="2514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a:extLst>
              <a:ext uri="{FF2B5EF4-FFF2-40B4-BE49-F238E27FC236}">
                <a16:creationId xmlns:a16="http://schemas.microsoft.com/office/drawing/2014/main" id="{9B8F6FAE-001A-228C-2F45-73F28198E90E}"/>
              </a:ext>
            </a:extLst>
          </p:cNvPr>
          <p:cNvSpPr txBox="1"/>
          <p:nvPr/>
        </p:nvSpPr>
        <p:spPr>
          <a:xfrm>
            <a:off x="6096000" y="4649529"/>
            <a:ext cx="4319026" cy="581057"/>
          </a:xfrm>
          <a:prstGeom prst="rect">
            <a:avLst/>
          </a:prstGeom>
          <a:noFill/>
        </p:spPr>
        <p:txBody>
          <a:bodyPr wrap="square" rtlCol="0">
            <a:spAutoFit/>
          </a:bodyPr>
          <a:lstStyle/>
          <a:p>
            <a:pPr marL="342900" indent="-342900">
              <a:lnSpc>
                <a:spcPct val="150000"/>
              </a:lnSpc>
              <a:buFont typeface="Wingdings" pitchFamily="2" charset="2"/>
              <a:buChar char="v"/>
            </a:pPr>
            <a:r>
              <a:rPr lang="en-US" sz="2400" dirty="0">
                <a:latin typeface="+mn-ea"/>
              </a:rPr>
              <a:t>Didn’t catch the error</a:t>
            </a:r>
          </a:p>
        </p:txBody>
      </p:sp>
      <p:cxnSp>
        <p:nvCxnSpPr>
          <p:cNvPr id="7" name="Straight Arrow Connector 6">
            <a:extLst>
              <a:ext uri="{FF2B5EF4-FFF2-40B4-BE49-F238E27FC236}">
                <a16:creationId xmlns:a16="http://schemas.microsoft.com/office/drawing/2014/main" id="{249DCD56-0FA9-5489-94C5-84CF2D5927E0}"/>
              </a:ext>
            </a:extLst>
          </p:cNvPr>
          <p:cNvCxnSpPr>
            <a:cxnSpLocks/>
          </p:cNvCxnSpPr>
          <p:nvPr/>
        </p:nvCxnSpPr>
        <p:spPr>
          <a:xfrm flipV="1">
            <a:off x="5073643" y="5105400"/>
            <a:ext cx="924386" cy="482850"/>
          </a:xfrm>
          <a:prstGeom prst="straightConnector1">
            <a:avLst/>
          </a:prstGeom>
          <a:ln w="38100">
            <a:solidFill>
              <a:srgbClr val="FFB30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16843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Error Handling – Exception Hierarchy (*)</a:t>
            </a:r>
            <a:endPar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endParaRPr>
          </a:p>
        </p:txBody>
      </p:sp>
      <p:sp>
        <p:nvSpPr>
          <p:cNvPr id="2" name="TextBox 1">
            <a:extLst>
              <a:ext uri="{FF2B5EF4-FFF2-40B4-BE49-F238E27FC236}">
                <a16:creationId xmlns:a16="http://schemas.microsoft.com/office/drawing/2014/main" id="{2A33CE5C-7DF3-EE3B-EA32-907D39EC8871}"/>
              </a:ext>
            </a:extLst>
          </p:cNvPr>
          <p:cNvSpPr txBox="1"/>
          <p:nvPr/>
        </p:nvSpPr>
        <p:spPr>
          <a:xfrm>
            <a:off x="4354286" y="1350818"/>
            <a:ext cx="7597460" cy="2797048"/>
          </a:xfrm>
          <a:prstGeom prst="rect">
            <a:avLst/>
          </a:prstGeom>
          <a:noFill/>
        </p:spPr>
        <p:txBody>
          <a:bodyPr wrap="square" rtlCol="0">
            <a:spAutoFit/>
          </a:bodyPr>
          <a:lstStyle/>
          <a:p>
            <a:pPr marL="342900" indent="-342900">
              <a:lnSpc>
                <a:spcPct val="150000"/>
              </a:lnSpc>
              <a:buFont typeface="Wingdings" pitchFamily="2" charset="2"/>
              <a:buChar char="v"/>
            </a:pPr>
            <a:r>
              <a:rPr lang="en-CN" sz="2400" dirty="0">
                <a:latin typeface="+mn-ea"/>
                <a:cs typeface="Hack Nerd Font" panose="020B0609030202020204" pitchFamily="49" charset="0"/>
              </a:rPr>
              <a:t>Inheritence (*)</a:t>
            </a:r>
            <a:endParaRPr lang="en-US" sz="2400" dirty="0">
              <a:latin typeface="+mn-ea"/>
              <a:cs typeface="Hack Nerd Font" panose="020B0609030202020204" pitchFamily="49" charset="0"/>
            </a:endParaRPr>
          </a:p>
          <a:p>
            <a:pPr marL="342900" indent="-342900">
              <a:lnSpc>
                <a:spcPct val="150000"/>
              </a:lnSpc>
              <a:buFont typeface="Wingdings" pitchFamily="2" charset="2"/>
              <a:buChar char="v"/>
            </a:pPr>
            <a:r>
              <a:rPr lang="en-US" sz="2400" dirty="0">
                <a:latin typeface="+mn-ea"/>
                <a:cs typeface="Hack Nerd Font" panose="020B0609030202020204" pitchFamily="49" charset="0"/>
              </a:rPr>
              <a:t>E.g., Car</a:t>
            </a:r>
          </a:p>
          <a:p>
            <a:pPr marL="800100" lvl="1" indent="-342900">
              <a:lnSpc>
                <a:spcPct val="150000"/>
              </a:lnSpc>
              <a:buFont typeface="Wingdings" pitchFamily="2" charset="2"/>
              <a:buChar char="v"/>
            </a:pPr>
            <a:r>
              <a:rPr lang="en-US" sz="2400" dirty="0">
                <a:latin typeface="+mn-ea"/>
                <a:cs typeface="Hack Nerd Font" panose="020B0609030202020204" pitchFamily="49" charset="0"/>
              </a:rPr>
              <a:t>Tesla</a:t>
            </a:r>
          </a:p>
          <a:p>
            <a:pPr marL="800100" lvl="1" indent="-342900">
              <a:lnSpc>
                <a:spcPct val="150000"/>
              </a:lnSpc>
              <a:buFont typeface="Wingdings" pitchFamily="2" charset="2"/>
              <a:buChar char="v"/>
            </a:pPr>
            <a:r>
              <a:rPr lang="en-US" sz="2400" dirty="0">
                <a:latin typeface="+mn-ea"/>
                <a:cs typeface="Hack Nerd Font" panose="020B0609030202020204" pitchFamily="49" charset="0"/>
              </a:rPr>
              <a:t>Truck</a:t>
            </a:r>
          </a:p>
          <a:p>
            <a:pPr marL="800100" lvl="1" indent="-342900">
              <a:lnSpc>
                <a:spcPct val="150000"/>
              </a:lnSpc>
              <a:buFont typeface="Wingdings" pitchFamily="2" charset="2"/>
              <a:buChar char="v"/>
            </a:pPr>
            <a:r>
              <a:rPr lang="en-US" sz="2400" dirty="0">
                <a:latin typeface="+mn-ea"/>
                <a:cs typeface="Hack Nerd Font" panose="020B0609030202020204" pitchFamily="49" charset="0"/>
              </a:rPr>
              <a:t>Etc.</a:t>
            </a:r>
            <a:endParaRPr lang="en-CN" sz="2400" dirty="0">
              <a:latin typeface="+mn-ea"/>
              <a:cs typeface="Hack Nerd Font" panose="020B0609030202020204" pitchFamily="49" charset="0"/>
            </a:endParaRPr>
          </a:p>
        </p:txBody>
      </p:sp>
      <p:pic>
        <p:nvPicPr>
          <p:cNvPr id="3" name="Picture 2">
            <a:extLst>
              <a:ext uri="{FF2B5EF4-FFF2-40B4-BE49-F238E27FC236}">
                <a16:creationId xmlns:a16="http://schemas.microsoft.com/office/drawing/2014/main" id="{797BB41C-544E-6929-A521-78A945ADD07F}"/>
              </a:ext>
            </a:extLst>
          </p:cNvPr>
          <p:cNvPicPr>
            <a:picLocks noChangeAspect="1"/>
          </p:cNvPicPr>
          <p:nvPr/>
        </p:nvPicPr>
        <p:blipFill>
          <a:blip r:embed="rId2"/>
          <a:stretch>
            <a:fillRect/>
          </a:stretch>
        </p:blipFill>
        <p:spPr>
          <a:xfrm>
            <a:off x="5905500" y="3542393"/>
            <a:ext cx="6286500" cy="3060700"/>
          </a:xfrm>
          <a:prstGeom prst="rect">
            <a:avLst/>
          </a:prstGeom>
        </p:spPr>
      </p:pic>
      <p:sp>
        <p:nvSpPr>
          <p:cNvPr id="4" name="TextBox 3">
            <a:extLst>
              <a:ext uri="{FF2B5EF4-FFF2-40B4-BE49-F238E27FC236}">
                <a16:creationId xmlns:a16="http://schemas.microsoft.com/office/drawing/2014/main" id="{DE2A676A-5B48-189A-C6D7-5E084839DD77}"/>
              </a:ext>
            </a:extLst>
          </p:cNvPr>
          <p:cNvSpPr txBox="1"/>
          <p:nvPr/>
        </p:nvSpPr>
        <p:spPr>
          <a:xfrm>
            <a:off x="2214167" y="6488668"/>
            <a:ext cx="7763665" cy="369332"/>
          </a:xfrm>
          <a:prstGeom prst="rect">
            <a:avLst/>
          </a:prstGeom>
          <a:noFill/>
        </p:spPr>
        <p:txBody>
          <a:bodyPr wrap="none" rtlCol="0">
            <a:spAutoFit/>
          </a:bodyPr>
          <a:lstStyle/>
          <a:p>
            <a:pPr algn="ctr"/>
            <a:r>
              <a:rPr lang="en-US" dirty="0">
                <a:solidFill>
                  <a:schemeClr val="bg1">
                    <a:lumMod val="85000"/>
                  </a:schemeClr>
                </a:solidFill>
              </a:rPr>
              <a:t>Ref.: https://</a:t>
            </a:r>
            <a:r>
              <a:rPr lang="en-US" dirty="0" err="1">
                <a:solidFill>
                  <a:schemeClr val="bg1">
                    <a:lumMod val="85000"/>
                  </a:schemeClr>
                </a:solidFill>
              </a:rPr>
              <a:t>docs.python.org</a:t>
            </a:r>
            <a:r>
              <a:rPr lang="en-US" dirty="0">
                <a:solidFill>
                  <a:schemeClr val="bg1">
                    <a:lumMod val="85000"/>
                  </a:schemeClr>
                </a:solidFill>
              </a:rPr>
              <a:t>/3/library/</a:t>
            </a:r>
            <a:r>
              <a:rPr lang="en-US" dirty="0" err="1">
                <a:solidFill>
                  <a:schemeClr val="bg1">
                    <a:lumMod val="85000"/>
                  </a:schemeClr>
                </a:solidFill>
              </a:rPr>
              <a:t>exceptions.html#exception-hierarchy</a:t>
            </a:r>
            <a:endParaRPr lang="en-US" dirty="0">
              <a:solidFill>
                <a:schemeClr val="bg1">
                  <a:lumMod val="85000"/>
                </a:schemeClr>
              </a:solidFill>
            </a:endParaRPr>
          </a:p>
        </p:txBody>
      </p:sp>
      <p:pic>
        <p:nvPicPr>
          <p:cNvPr id="5" name="Picture 4">
            <a:extLst>
              <a:ext uri="{FF2B5EF4-FFF2-40B4-BE49-F238E27FC236}">
                <a16:creationId xmlns:a16="http://schemas.microsoft.com/office/drawing/2014/main" id="{D9FE2639-5D4E-3E66-5A03-C545F18CC85B}"/>
              </a:ext>
            </a:extLst>
          </p:cNvPr>
          <p:cNvPicPr>
            <a:picLocks noChangeAspect="1"/>
          </p:cNvPicPr>
          <p:nvPr/>
        </p:nvPicPr>
        <p:blipFill>
          <a:blip r:embed="rId3"/>
          <a:stretch>
            <a:fillRect/>
          </a:stretch>
        </p:blipFill>
        <p:spPr>
          <a:xfrm>
            <a:off x="266531" y="1629983"/>
            <a:ext cx="3895271" cy="4230159"/>
          </a:xfrm>
          <a:prstGeom prst="rect">
            <a:avLst/>
          </a:prstGeom>
        </p:spPr>
      </p:pic>
      <p:sp>
        <p:nvSpPr>
          <p:cNvPr id="6" name="TextBox 5">
            <a:extLst>
              <a:ext uri="{FF2B5EF4-FFF2-40B4-BE49-F238E27FC236}">
                <a16:creationId xmlns:a16="http://schemas.microsoft.com/office/drawing/2014/main" id="{5D7A939A-E713-5A7F-93A0-736F1C496D15}"/>
              </a:ext>
            </a:extLst>
          </p:cNvPr>
          <p:cNvSpPr txBox="1"/>
          <p:nvPr/>
        </p:nvSpPr>
        <p:spPr>
          <a:xfrm>
            <a:off x="4873158" y="6111257"/>
            <a:ext cx="7597460" cy="377411"/>
          </a:xfrm>
          <a:prstGeom prst="rect">
            <a:avLst/>
          </a:prstGeom>
          <a:noFill/>
        </p:spPr>
        <p:txBody>
          <a:bodyPr wrap="square" rtlCol="0">
            <a:spAutoFit/>
          </a:bodyPr>
          <a:lstStyle/>
          <a:p>
            <a:pPr marL="342900" indent="-342900">
              <a:lnSpc>
                <a:spcPct val="150000"/>
              </a:lnSpc>
              <a:buFont typeface="Wingdings" pitchFamily="2" charset="2"/>
              <a:buChar char="v"/>
            </a:pPr>
            <a:r>
              <a:rPr lang="en-US" sz="1400" dirty="0">
                <a:solidFill>
                  <a:srgbClr val="FF0000"/>
                </a:solidFill>
                <a:latin typeface="+mn-ea"/>
                <a:cs typeface="Hack Nerd Font" panose="020B0609030202020204" pitchFamily="49" charset="0"/>
              </a:rPr>
              <a:t>The </a:t>
            </a:r>
            <a:r>
              <a:rPr lang="en-US" sz="1400" dirty="0" err="1">
                <a:solidFill>
                  <a:srgbClr val="FF0000"/>
                </a:solidFill>
                <a:latin typeface="Hack Nerd Font" panose="020B0609030202020204" pitchFamily="49" charset="0"/>
                <a:ea typeface="Hack Nerd Font" panose="020B0609030202020204" pitchFamily="49" charset="0"/>
                <a:cs typeface="Hack Nerd Font" panose="020B0609030202020204" pitchFamily="49" charset="0"/>
              </a:rPr>
              <a:t>ZeroDivisionError</a:t>
            </a:r>
            <a:r>
              <a:rPr lang="en-US" sz="1400" dirty="0">
                <a:solidFill>
                  <a:srgbClr val="FF0000"/>
                </a:solidFill>
                <a:latin typeface="+mn-ea"/>
                <a:cs typeface="Hack Nerd Font" panose="020B0609030202020204" pitchFamily="49" charset="0"/>
              </a:rPr>
              <a:t> was caught because it inherited from </a:t>
            </a:r>
            <a:r>
              <a:rPr lang="en-US" sz="1400" dirty="0" err="1">
                <a:solidFill>
                  <a:srgbClr val="FF0000"/>
                </a:solidFill>
                <a:latin typeface="+mn-ea"/>
                <a:cs typeface="Hack Nerd Font" panose="020B0609030202020204" pitchFamily="49" charset="0"/>
              </a:rPr>
              <a:t>BaseException</a:t>
            </a:r>
            <a:endParaRPr lang="en-CN" sz="1400" dirty="0">
              <a:solidFill>
                <a:srgbClr val="FF0000"/>
              </a:solidFill>
              <a:latin typeface="+mn-ea"/>
              <a:cs typeface="Hack Nerd Font" panose="020B0609030202020204" pitchFamily="49" charset="0"/>
            </a:endParaRPr>
          </a:p>
        </p:txBody>
      </p:sp>
      <p:sp>
        <p:nvSpPr>
          <p:cNvPr id="7" name="Rectangle 6">
            <a:extLst>
              <a:ext uri="{FF2B5EF4-FFF2-40B4-BE49-F238E27FC236}">
                <a16:creationId xmlns:a16="http://schemas.microsoft.com/office/drawing/2014/main" id="{DDC56D0C-44AD-3DEC-9BD6-D0970B00FDD8}"/>
              </a:ext>
            </a:extLst>
          </p:cNvPr>
          <p:cNvSpPr/>
          <p:nvPr/>
        </p:nvSpPr>
        <p:spPr>
          <a:xfrm>
            <a:off x="156884" y="1629983"/>
            <a:ext cx="1345345" cy="198817"/>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C8EDF75-EA7C-2CAC-4BDB-0A227D47053A}"/>
              </a:ext>
            </a:extLst>
          </p:cNvPr>
          <p:cNvSpPr/>
          <p:nvPr/>
        </p:nvSpPr>
        <p:spPr>
          <a:xfrm>
            <a:off x="1517600" y="3110785"/>
            <a:ext cx="1519514" cy="183134"/>
          </a:xfrm>
          <a:prstGeom prst="rect">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9296932"/>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3</a:t>
            </a:r>
            <a:r>
              <a:rPr sz="3000" kern="0" dirty="0">
                <a:solidFill>
                  <a:srgbClr val="000000"/>
                </a:solidFill>
                <a:latin typeface="微软雅黑"/>
                <a:cs typeface="+mn-ea"/>
              </a:rPr>
              <a:t>.</a:t>
            </a:r>
            <a:r>
              <a:rPr lang="en-US" sz="3000" kern="0" dirty="0">
                <a:solidFill>
                  <a:srgbClr val="000000"/>
                </a:solidFill>
                <a:latin typeface="微软雅黑"/>
                <a:cs typeface="+mn-ea"/>
              </a:rPr>
              <a:t> Only do Error Handling when you must</a:t>
            </a:r>
            <a:endPar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endParaRPr>
          </a:p>
        </p:txBody>
      </p:sp>
      <p:pic>
        <p:nvPicPr>
          <p:cNvPr id="9" name="Picture 8">
            <a:extLst>
              <a:ext uri="{FF2B5EF4-FFF2-40B4-BE49-F238E27FC236}">
                <a16:creationId xmlns:a16="http://schemas.microsoft.com/office/drawing/2014/main" id="{D5C7C797-9E5A-455D-0AFD-EC70FE38BDE1}"/>
              </a:ext>
            </a:extLst>
          </p:cNvPr>
          <p:cNvPicPr>
            <a:picLocks noChangeAspect="1"/>
          </p:cNvPicPr>
          <p:nvPr/>
        </p:nvPicPr>
        <p:blipFill>
          <a:blip r:embed="rId2"/>
          <a:stretch>
            <a:fillRect/>
          </a:stretch>
        </p:blipFill>
        <p:spPr>
          <a:xfrm>
            <a:off x="135603" y="1950674"/>
            <a:ext cx="4826000" cy="3771900"/>
          </a:xfrm>
          <a:prstGeom prst="rect">
            <a:avLst/>
          </a:prstGeom>
        </p:spPr>
      </p:pic>
      <p:sp>
        <p:nvSpPr>
          <p:cNvPr id="10" name="TextBox 9">
            <a:extLst>
              <a:ext uri="{FF2B5EF4-FFF2-40B4-BE49-F238E27FC236}">
                <a16:creationId xmlns:a16="http://schemas.microsoft.com/office/drawing/2014/main" id="{A92ADEE0-681A-4DB9-D5F8-5A6431238F59}"/>
              </a:ext>
            </a:extLst>
          </p:cNvPr>
          <p:cNvSpPr txBox="1"/>
          <p:nvPr/>
        </p:nvSpPr>
        <p:spPr>
          <a:xfrm>
            <a:off x="8255640" y="2325247"/>
            <a:ext cx="3106756" cy="1938992"/>
          </a:xfrm>
          <a:prstGeom prst="rect">
            <a:avLst/>
          </a:prstGeom>
          <a:noFill/>
        </p:spPr>
        <p:txBody>
          <a:bodyPr wrap="square" rtlCol="0">
            <a:spAutoFit/>
          </a:bodyPr>
          <a:lstStyle/>
          <a:p>
            <a:pPr marL="342900" indent="-342900">
              <a:buFont typeface="Wingdings" pitchFamily="2" charset="2"/>
              <a:buChar char="v"/>
            </a:pPr>
            <a:r>
              <a:rPr lang="en-US" sz="2400" dirty="0">
                <a:latin typeface="+mn-ea"/>
                <a:cs typeface="Hack Nerd Font" panose="020B0609030202020204" pitchFamily="49" charset="0"/>
              </a:rPr>
              <a:t>Error</a:t>
            </a:r>
            <a:r>
              <a:rPr lang="zh-CN" altLang="en-US" sz="2400" dirty="0">
                <a:latin typeface="+mn-ea"/>
                <a:cs typeface="Hack Nerd Font" panose="020B0609030202020204" pitchFamily="49" charset="0"/>
              </a:rPr>
              <a:t> </a:t>
            </a:r>
            <a:r>
              <a:rPr lang="en-US" altLang="zh-CN" sz="2400" dirty="0">
                <a:latin typeface="+mn-ea"/>
                <a:cs typeface="Hack Nerd Font" panose="020B0609030202020204" pitchFamily="49" charset="0"/>
              </a:rPr>
              <a:t>Catching</a:t>
            </a:r>
            <a:r>
              <a:rPr lang="zh-CN" altLang="en-US" sz="2400" dirty="0">
                <a:latin typeface="+mn-ea"/>
                <a:cs typeface="Hack Nerd Font" panose="020B0609030202020204" pitchFamily="49" charset="0"/>
              </a:rPr>
              <a:t>是最后的最后的手段，能用正常</a:t>
            </a:r>
            <a:r>
              <a:rPr lang="en-US" altLang="zh-CN" sz="2400" dirty="0">
                <a:latin typeface="+mn-ea"/>
                <a:cs typeface="Hack Nerd Font" panose="020B0609030202020204" pitchFamily="49" charset="0"/>
              </a:rPr>
              <a:t>control</a:t>
            </a:r>
            <a:r>
              <a:rPr lang="zh-CN" altLang="en-US" sz="2400" dirty="0">
                <a:latin typeface="+mn-ea"/>
                <a:cs typeface="Hack Nerd Font" panose="020B0609030202020204" pitchFamily="49" charset="0"/>
              </a:rPr>
              <a:t> </a:t>
            </a:r>
            <a:r>
              <a:rPr lang="en-US" altLang="zh-CN" sz="2400" dirty="0">
                <a:latin typeface="+mn-ea"/>
                <a:cs typeface="Hack Nerd Font" panose="020B0609030202020204" pitchFamily="49" charset="0"/>
              </a:rPr>
              <a:t>flow</a:t>
            </a:r>
            <a:r>
              <a:rPr lang="zh-CN" altLang="en-US" sz="2400" dirty="0">
                <a:latin typeface="+mn-ea"/>
                <a:cs typeface="Hack Nerd Font" panose="020B0609030202020204" pitchFamily="49" charset="0"/>
              </a:rPr>
              <a:t>解决的问题就不要用</a:t>
            </a:r>
            <a:r>
              <a:rPr lang="en-US" altLang="zh-CN" sz="2400" dirty="0">
                <a:latin typeface="+mn-ea"/>
                <a:cs typeface="Hack Nerd Font" panose="020B0609030202020204" pitchFamily="49" charset="0"/>
              </a:rPr>
              <a:t>try-except</a:t>
            </a:r>
            <a:endParaRPr lang="en-US" sz="2400" dirty="0">
              <a:latin typeface="+mn-ea"/>
              <a:cs typeface="Hack Nerd Font" panose="020B0609030202020204" pitchFamily="49" charset="0"/>
            </a:endParaRPr>
          </a:p>
        </p:txBody>
      </p:sp>
      <p:pic>
        <p:nvPicPr>
          <p:cNvPr id="11" name="Picture 10">
            <a:extLst>
              <a:ext uri="{FF2B5EF4-FFF2-40B4-BE49-F238E27FC236}">
                <a16:creationId xmlns:a16="http://schemas.microsoft.com/office/drawing/2014/main" id="{EA4C6CF9-80B1-D05D-60D1-0DF7BA19DC32}"/>
              </a:ext>
            </a:extLst>
          </p:cNvPr>
          <p:cNvPicPr>
            <a:picLocks noChangeAspect="1"/>
          </p:cNvPicPr>
          <p:nvPr/>
        </p:nvPicPr>
        <p:blipFill>
          <a:blip r:embed="rId3"/>
          <a:stretch>
            <a:fillRect/>
          </a:stretch>
        </p:blipFill>
        <p:spPr>
          <a:xfrm>
            <a:off x="5041823" y="1435100"/>
            <a:ext cx="2857500" cy="5422900"/>
          </a:xfrm>
          <a:prstGeom prst="rect">
            <a:avLst/>
          </a:prstGeom>
        </p:spPr>
      </p:pic>
    </p:spTree>
    <p:extLst>
      <p:ext uri="{BB962C8B-B14F-4D97-AF65-F5344CB8AC3E}">
        <p14:creationId xmlns:p14="http://schemas.microsoft.com/office/powerpoint/2010/main" val="1483614450"/>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4</a:t>
            </a:r>
            <a:r>
              <a:rPr sz="3000" kern="0" dirty="0">
                <a:solidFill>
                  <a:srgbClr val="000000"/>
                </a:solidFill>
                <a:latin typeface="微软雅黑"/>
                <a:cs typeface="+mn-ea"/>
              </a:rPr>
              <a:t>.</a:t>
            </a:r>
            <a:r>
              <a:rPr lang="en-US" sz="3000" kern="0" dirty="0">
                <a:solidFill>
                  <a:srgbClr val="000000"/>
                </a:solidFill>
                <a:latin typeface="微软雅黑"/>
                <a:cs typeface="+mn-ea"/>
              </a:rPr>
              <a:t> Random</a:t>
            </a:r>
            <a:endParaRPr lang="en-US" sz="3000" kern="0" dirty="0">
              <a:solidFill>
                <a:srgbClr val="000000"/>
              </a:solidFill>
              <a:latin typeface="Hack Nerd Font Regular" panose="020B0609030202020204" charset="0"/>
              <a:cs typeface="Hack Nerd Font Regular" panose="020B0609030202020204" charset="0"/>
            </a:endParaRPr>
          </a:p>
        </p:txBody>
      </p:sp>
      <p:pic>
        <p:nvPicPr>
          <p:cNvPr id="4" name="Picture 3">
            <a:extLst>
              <a:ext uri="{FF2B5EF4-FFF2-40B4-BE49-F238E27FC236}">
                <a16:creationId xmlns:a16="http://schemas.microsoft.com/office/drawing/2014/main" id="{DF88FFE0-2F5F-EE06-2953-F8067C713E98}"/>
              </a:ext>
            </a:extLst>
          </p:cNvPr>
          <p:cNvPicPr>
            <a:picLocks noChangeAspect="1"/>
          </p:cNvPicPr>
          <p:nvPr/>
        </p:nvPicPr>
        <p:blipFill>
          <a:blip r:embed="rId2"/>
          <a:stretch>
            <a:fillRect/>
          </a:stretch>
        </p:blipFill>
        <p:spPr>
          <a:xfrm>
            <a:off x="544137" y="1414661"/>
            <a:ext cx="11103726" cy="793123"/>
          </a:xfrm>
          <a:prstGeom prst="rect">
            <a:avLst/>
          </a:prstGeom>
        </p:spPr>
      </p:pic>
      <p:pic>
        <p:nvPicPr>
          <p:cNvPr id="5" name="Picture 4" descr="Picture2 (1)">
            <a:extLst>
              <a:ext uri="{FF2B5EF4-FFF2-40B4-BE49-F238E27FC236}">
                <a16:creationId xmlns:a16="http://schemas.microsoft.com/office/drawing/2014/main" id="{3C5FB47C-98FC-2B07-F589-0257168700CE}"/>
              </a:ext>
            </a:extLst>
          </p:cNvPr>
          <p:cNvPicPr>
            <a:picLocks noChangeAspect="1"/>
          </p:cNvPicPr>
          <p:nvPr/>
        </p:nvPicPr>
        <p:blipFill>
          <a:blip r:embed="rId3"/>
          <a:stretch>
            <a:fillRect/>
          </a:stretch>
        </p:blipFill>
        <p:spPr>
          <a:xfrm>
            <a:off x="544137" y="2534970"/>
            <a:ext cx="10681855" cy="1425638"/>
          </a:xfrm>
          <a:prstGeom prst="rect">
            <a:avLst/>
          </a:prstGeom>
        </p:spPr>
      </p:pic>
      <p:sp>
        <p:nvSpPr>
          <p:cNvPr id="6" name="Text Box 5">
            <a:extLst>
              <a:ext uri="{FF2B5EF4-FFF2-40B4-BE49-F238E27FC236}">
                <a16:creationId xmlns:a16="http://schemas.microsoft.com/office/drawing/2014/main" id="{A22F4C08-F2C0-F324-D369-D37C7DC1BD33}"/>
              </a:ext>
            </a:extLst>
          </p:cNvPr>
          <p:cNvSpPr txBox="1"/>
          <p:nvPr/>
        </p:nvSpPr>
        <p:spPr>
          <a:xfrm>
            <a:off x="365762" y="3826129"/>
            <a:ext cx="6745043" cy="461665"/>
          </a:xfrm>
          <a:prstGeom prst="rect">
            <a:avLst/>
          </a:prstGeom>
          <a:noFill/>
        </p:spPr>
        <p:txBody>
          <a:bodyPr wrap="square" rtlCol="0">
            <a:spAutoFit/>
          </a:bodyPr>
          <a:lstStyle/>
          <a:p>
            <a:pPr marL="685800" indent="-685800">
              <a:buFont typeface="Wingdings" panose="05000000000000000000" charset="0"/>
              <a:buChar char=""/>
            </a:pPr>
            <a:r>
              <a:rPr lang="zh-CN" altLang="en-US" sz="2400" dirty="0">
                <a:latin typeface="+mn-ea"/>
                <a:cs typeface="+mn-ea"/>
              </a:rPr>
              <a:t>需要多少的概率，就把这段范围多少等分</a:t>
            </a:r>
          </a:p>
        </p:txBody>
      </p:sp>
      <p:sp>
        <p:nvSpPr>
          <p:cNvPr id="7" name="TextBox 6">
            <a:extLst>
              <a:ext uri="{FF2B5EF4-FFF2-40B4-BE49-F238E27FC236}">
                <a16:creationId xmlns:a16="http://schemas.microsoft.com/office/drawing/2014/main" id="{5B42C1CE-2858-B6AD-F2A5-B1D35B12F136}"/>
              </a:ext>
            </a:extLst>
          </p:cNvPr>
          <p:cNvSpPr txBox="1"/>
          <p:nvPr/>
        </p:nvSpPr>
        <p:spPr>
          <a:xfrm>
            <a:off x="3284973" y="6488668"/>
            <a:ext cx="5622052" cy="369332"/>
          </a:xfrm>
          <a:prstGeom prst="rect">
            <a:avLst/>
          </a:prstGeom>
          <a:noFill/>
        </p:spPr>
        <p:txBody>
          <a:bodyPr wrap="none" rtlCol="0">
            <a:spAutoFit/>
          </a:bodyPr>
          <a:lstStyle/>
          <a:p>
            <a:pPr algn="ctr"/>
            <a:r>
              <a:rPr lang="en-US" dirty="0">
                <a:solidFill>
                  <a:schemeClr val="bg1">
                    <a:lumMod val="85000"/>
                  </a:schemeClr>
                </a:solidFill>
              </a:rPr>
              <a:t>Ref.: https://</a:t>
            </a:r>
            <a:r>
              <a:rPr lang="en-US" dirty="0" err="1">
                <a:solidFill>
                  <a:schemeClr val="bg1">
                    <a:lumMod val="85000"/>
                  </a:schemeClr>
                </a:solidFill>
              </a:rPr>
              <a:t>docs.python.org</a:t>
            </a:r>
            <a:r>
              <a:rPr lang="en-US" dirty="0">
                <a:solidFill>
                  <a:schemeClr val="bg1">
                    <a:lumMod val="85000"/>
                  </a:schemeClr>
                </a:solidFill>
              </a:rPr>
              <a:t>/3.10/library/</a:t>
            </a:r>
            <a:r>
              <a:rPr lang="en-US" dirty="0" err="1">
                <a:solidFill>
                  <a:schemeClr val="bg1">
                    <a:lumMod val="85000"/>
                  </a:schemeClr>
                </a:solidFill>
              </a:rPr>
              <a:t>random.html</a:t>
            </a:r>
            <a:endParaRPr lang="en-US" dirty="0">
              <a:solidFill>
                <a:schemeClr val="bg1">
                  <a:lumMod val="85000"/>
                </a:schemeClr>
              </a:solidFill>
            </a:endParaRPr>
          </a:p>
        </p:txBody>
      </p:sp>
      <p:pic>
        <p:nvPicPr>
          <p:cNvPr id="8" name="Picture 7">
            <a:extLst>
              <a:ext uri="{FF2B5EF4-FFF2-40B4-BE49-F238E27FC236}">
                <a16:creationId xmlns:a16="http://schemas.microsoft.com/office/drawing/2014/main" id="{DFC5EFAB-4D18-2D3D-DBF2-27EFB5CFA19D}"/>
              </a:ext>
            </a:extLst>
          </p:cNvPr>
          <p:cNvPicPr>
            <a:picLocks noChangeAspect="1"/>
          </p:cNvPicPr>
          <p:nvPr/>
        </p:nvPicPr>
        <p:blipFill>
          <a:blip r:embed="rId4"/>
          <a:stretch>
            <a:fillRect/>
          </a:stretch>
        </p:blipFill>
        <p:spPr>
          <a:xfrm>
            <a:off x="544137" y="4558793"/>
            <a:ext cx="8587680" cy="748304"/>
          </a:xfrm>
          <a:prstGeom prst="rect">
            <a:avLst/>
          </a:prstGeom>
        </p:spPr>
      </p:pic>
      <p:sp>
        <p:nvSpPr>
          <p:cNvPr id="9" name="Text Box 5">
            <a:extLst>
              <a:ext uri="{FF2B5EF4-FFF2-40B4-BE49-F238E27FC236}">
                <a16:creationId xmlns:a16="http://schemas.microsoft.com/office/drawing/2014/main" id="{73015E7F-A67B-62EC-EB66-D6958F2FB612}"/>
              </a:ext>
            </a:extLst>
          </p:cNvPr>
          <p:cNvSpPr txBox="1"/>
          <p:nvPr/>
        </p:nvSpPr>
        <p:spPr>
          <a:xfrm>
            <a:off x="365762" y="5578097"/>
            <a:ext cx="11282101" cy="461665"/>
          </a:xfrm>
          <a:prstGeom prst="rect">
            <a:avLst/>
          </a:prstGeom>
          <a:noFill/>
        </p:spPr>
        <p:txBody>
          <a:bodyPr wrap="square" rtlCol="0">
            <a:spAutoFit/>
          </a:bodyPr>
          <a:lstStyle/>
          <a:p>
            <a:pPr marL="685800" indent="-685800">
              <a:buFont typeface="Wingdings" panose="05000000000000000000" charset="0"/>
              <a:buChar char=""/>
            </a:pPr>
            <a:r>
              <a:rPr lang="zh-CN" altLang="en-US" sz="2400" dirty="0">
                <a:latin typeface="+mn-ea"/>
                <a:cs typeface="+mn-ea"/>
              </a:rPr>
              <a:t>注意</a:t>
            </a:r>
            <a:r>
              <a:rPr lang="en-US" altLang="zh-CN" sz="2400" dirty="0" err="1">
                <a:latin typeface="Hack Nerd Font" panose="020B0609030202020204" pitchFamily="49" charset="0"/>
                <a:ea typeface="Hack Nerd Font" panose="020B0609030202020204" pitchFamily="49" charset="0"/>
                <a:cs typeface="Hack Nerd Font" panose="020B0609030202020204" pitchFamily="49" charset="0"/>
              </a:rPr>
              <a:t>random.randint</a:t>
            </a:r>
            <a:r>
              <a:rPr lang="en-US" altLang="zh-CN" sz="2400" dirty="0">
                <a:latin typeface="Hack Nerd Font" panose="020B0609030202020204" pitchFamily="49" charset="0"/>
                <a:ea typeface="Hack Nerd Font" panose="020B0609030202020204" pitchFamily="49" charset="0"/>
                <a:cs typeface="Hack Nerd Font" panose="020B0609030202020204" pitchFamily="49" charset="0"/>
              </a:rPr>
              <a:t>(a, b)</a:t>
            </a:r>
            <a:r>
              <a:rPr lang="zh-CN" altLang="en-US" sz="2400" dirty="0">
                <a:latin typeface="+mn-ea"/>
                <a:cs typeface="+mn-ea"/>
              </a:rPr>
              <a:t>的随机范围是既包含</a:t>
            </a:r>
            <a:r>
              <a:rPr lang="en-US" altLang="zh-CN" sz="2400" dirty="0">
                <a:latin typeface="+mn-ea"/>
                <a:cs typeface="+mn-ea"/>
              </a:rPr>
              <a:t>a</a:t>
            </a:r>
            <a:r>
              <a:rPr lang="zh-CN" altLang="en-US" sz="2400" dirty="0">
                <a:latin typeface="+mn-ea"/>
                <a:cs typeface="+mn-ea"/>
              </a:rPr>
              <a:t>也包含</a:t>
            </a:r>
            <a:r>
              <a:rPr lang="en-US" altLang="zh-CN" sz="2400" dirty="0">
                <a:latin typeface="+mn-ea"/>
                <a:cs typeface="+mn-ea"/>
              </a:rPr>
              <a:t>b</a:t>
            </a:r>
            <a:r>
              <a:rPr lang="zh-CN" altLang="en-US" sz="2400" dirty="0">
                <a:latin typeface="+mn-ea"/>
                <a:cs typeface="+mn-ea"/>
              </a:rPr>
              <a:t>的</a:t>
            </a:r>
            <a:r>
              <a:rPr lang="en-US" altLang="zh-CN" sz="2400" dirty="0">
                <a:latin typeface="+mn-ea"/>
                <a:cs typeface="Hack Nerd Font" panose="020B0609030202020204" pitchFamily="49" charset="0"/>
              </a:rPr>
              <a:t>(</a:t>
            </a:r>
            <a:r>
              <a:rPr lang="en-US" altLang="zh-CN" sz="2400" dirty="0">
                <a:latin typeface="Hack Nerd Font" panose="020B0609030202020204" pitchFamily="49" charset="0"/>
                <a:ea typeface="Hack Nerd Font" panose="020B0609030202020204" pitchFamily="49" charset="0"/>
                <a:cs typeface="Hack Nerd Font" panose="020B0609030202020204" pitchFamily="49" charset="0"/>
              </a:rPr>
              <a:t>[</a:t>
            </a:r>
            <a:r>
              <a:rPr lang="en-US" altLang="zh-CN" sz="2400" dirty="0" err="1">
                <a:latin typeface="Hack Nerd Font" panose="020B0609030202020204" pitchFamily="49" charset="0"/>
                <a:ea typeface="Hack Nerd Font" panose="020B0609030202020204" pitchFamily="49" charset="0"/>
                <a:cs typeface="Hack Nerd Font" panose="020B0609030202020204" pitchFamily="49" charset="0"/>
              </a:rPr>
              <a:t>a,b</a:t>
            </a:r>
            <a:r>
              <a:rPr lang="en-US" altLang="zh-CN" sz="2400" dirty="0">
                <a:latin typeface="Hack Nerd Font" panose="020B0609030202020204" pitchFamily="49" charset="0"/>
                <a:ea typeface="Hack Nerd Font" panose="020B0609030202020204" pitchFamily="49" charset="0"/>
                <a:cs typeface="Hack Nerd Font" panose="020B0609030202020204" pitchFamily="49" charset="0"/>
              </a:rPr>
              <a:t>]</a:t>
            </a:r>
            <a:r>
              <a:rPr lang="en-US" altLang="zh-CN" sz="2400" dirty="0">
                <a:latin typeface="+mn-ea"/>
                <a:cs typeface="+mn-ea"/>
              </a:rPr>
              <a:t>)</a:t>
            </a:r>
            <a:endParaRPr lang="zh-CN" altLang="en-US" sz="2400" dirty="0">
              <a:latin typeface="+mn-ea"/>
              <a:cs typeface="+mn-ea"/>
            </a:endParaRPr>
          </a:p>
        </p:txBody>
      </p:sp>
    </p:spTree>
    <p:extLst>
      <p:ext uri="{BB962C8B-B14F-4D97-AF65-F5344CB8AC3E}">
        <p14:creationId xmlns:p14="http://schemas.microsoft.com/office/powerpoint/2010/main" val="1764701317"/>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5</a:t>
            </a:r>
            <a:r>
              <a:rPr sz="3000" kern="0" dirty="0">
                <a:solidFill>
                  <a:srgbClr val="000000"/>
                </a:solidFill>
                <a:latin typeface="微软雅黑"/>
                <a:cs typeface="+mn-ea"/>
              </a:rPr>
              <a:t>.</a:t>
            </a:r>
            <a:r>
              <a:rPr lang="en-US" sz="3000" kern="0" dirty="0">
                <a:solidFill>
                  <a:srgbClr val="000000"/>
                </a:solidFill>
                <a:latin typeface="微软雅黑"/>
                <a:cs typeface="+mn-ea"/>
              </a:rPr>
              <a:t>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enumerate() </a:t>
            </a:r>
            <a:r>
              <a:rPr lang="en-US" sz="3000" kern="0" dirty="0">
                <a:solidFill>
                  <a:srgbClr val="000000"/>
                </a:solidFill>
                <a:latin typeface="微软雅黑"/>
                <a:cs typeface="+mn-ea"/>
              </a:rPr>
              <a:t>and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zip() * </a:t>
            </a:r>
          </a:p>
        </p:txBody>
      </p:sp>
      <p:sp>
        <p:nvSpPr>
          <p:cNvPr id="2" name="TextBox 1">
            <a:extLst>
              <a:ext uri="{FF2B5EF4-FFF2-40B4-BE49-F238E27FC236}">
                <a16:creationId xmlns:a16="http://schemas.microsoft.com/office/drawing/2014/main" id="{F0F90E94-EBED-67FF-7AF9-F97C1076A8D7}"/>
              </a:ext>
            </a:extLst>
          </p:cNvPr>
          <p:cNvSpPr txBox="1"/>
          <p:nvPr/>
        </p:nvSpPr>
        <p:spPr>
          <a:xfrm>
            <a:off x="534485" y="1535821"/>
            <a:ext cx="11123030" cy="461665"/>
          </a:xfrm>
          <a:prstGeom prst="rect">
            <a:avLst/>
          </a:prstGeom>
          <a:noFill/>
        </p:spPr>
        <p:txBody>
          <a:bodyPr wrap="square" rtlCol="0">
            <a:spAutoFit/>
          </a:bodyPr>
          <a:lstStyle/>
          <a:p>
            <a:pPr marL="342900" indent="-342900">
              <a:buFont typeface="Wingdings" pitchFamily="2" charset="2"/>
              <a:buChar char="v"/>
            </a:pPr>
            <a:r>
              <a:rPr lang="en-US" sz="2400" dirty="0">
                <a:latin typeface="+mn-ea"/>
                <a:cs typeface="Hack Nerd Font" panose="020B0609030202020204" pitchFamily="49" charset="0"/>
              </a:rPr>
              <a:t>Usually use along with </a:t>
            </a:r>
            <a:r>
              <a:rPr lang="en-US" sz="2400" dirty="0">
                <a:latin typeface="Hack Nerd Font" panose="020B0609030202020204" pitchFamily="49" charset="0"/>
                <a:ea typeface="Hack Nerd Font" panose="020B0609030202020204" pitchFamily="49" charset="0"/>
                <a:cs typeface="Hack Nerd Font" panose="020B0609030202020204" pitchFamily="49" charset="0"/>
              </a:rPr>
              <a:t>for</a:t>
            </a:r>
            <a:r>
              <a:rPr lang="en-US" sz="2400" dirty="0">
                <a:latin typeface="+mn-ea"/>
                <a:cs typeface="Hack Nerd Font" panose="020B0609030202020204" pitchFamily="49" charset="0"/>
              </a:rPr>
              <a:t> loops.</a:t>
            </a:r>
          </a:p>
        </p:txBody>
      </p:sp>
      <p:pic>
        <p:nvPicPr>
          <p:cNvPr id="3" name="Picture 2">
            <a:extLst>
              <a:ext uri="{FF2B5EF4-FFF2-40B4-BE49-F238E27FC236}">
                <a16:creationId xmlns:a16="http://schemas.microsoft.com/office/drawing/2014/main" id="{3C3BA334-3F3C-8A1E-891F-EE00A58365C5}"/>
              </a:ext>
            </a:extLst>
          </p:cNvPr>
          <p:cNvPicPr>
            <a:picLocks noChangeAspect="1"/>
          </p:cNvPicPr>
          <p:nvPr/>
        </p:nvPicPr>
        <p:blipFill>
          <a:blip r:embed="rId2"/>
          <a:stretch>
            <a:fillRect/>
          </a:stretch>
        </p:blipFill>
        <p:spPr>
          <a:xfrm>
            <a:off x="800318" y="2412465"/>
            <a:ext cx="4178300" cy="3619500"/>
          </a:xfrm>
          <a:prstGeom prst="rect">
            <a:avLst/>
          </a:prstGeom>
        </p:spPr>
      </p:pic>
      <p:pic>
        <p:nvPicPr>
          <p:cNvPr id="4" name="Picture 3">
            <a:extLst>
              <a:ext uri="{FF2B5EF4-FFF2-40B4-BE49-F238E27FC236}">
                <a16:creationId xmlns:a16="http://schemas.microsoft.com/office/drawing/2014/main" id="{694FFD7B-CEA5-86F4-879D-57A3B4071899}"/>
              </a:ext>
            </a:extLst>
          </p:cNvPr>
          <p:cNvPicPr>
            <a:picLocks noChangeAspect="1"/>
          </p:cNvPicPr>
          <p:nvPr/>
        </p:nvPicPr>
        <p:blipFill>
          <a:blip r:embed="rId3"/>
          <a:stretch>
            <a:fillRect/>
          </a:stretch>
        </p:blipFill>
        <p:spPr>
          <a:xfrm>
            <a:off x="6560623" y="1745447"/>
            <a:ext cx="4768630" cy="4953536"/>
          </a:xfrm>
          <a:prstGeom prst="rect">
            <a:avLst/>
          </a:prstGeom>
        </p:spPr>
      </p:pic>
    </p:spTree>
    <p:extLst>
      <p:ext uri="{BB962C8B-B14F-4D97-AF65-F5344CB8AC3E}">
        <p14:creationId xmlns:p14="http://schemas.microsoft.com/office/powerpoint/2010/main" val="394183958"/>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6</a:t>
            </a:r>
            <a:r>
              <a:rPr sz="3000" kern="0" dirty="0">
                <a:solidFill>
                  <a:srgbClr val="000000"/>
                </a:solidFill>
                <a:latin typeface="微软雅黑"/>
                <a:cs typeface="+mn-ea"/>
              </a:rPr>
              <a:t>.</a:t>
            </a:r>
            <a:r>
              <a:rPr lang="en-US" sz="3000" kern="0" dirty="0">
                <a:solidFill>
                  <a:srgbClr val="000000"/>
                </a:solidFill>
                <a:latin typeface="微软雅黑"/>
                <a:cs typeface="+mn-ea"/>
              </a:rPr>
              <a:t> Unpack *</a:t>
            </a:r>
            <a:r>
              <a:rPr lang="en-US" sz="30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rPr>
              <a:t> </a:t>
            </a:r>
          </a:p>
        </p:txBody>
      </p:sp>
      <p:sp>
        <p:nvSpPr>
          <p:cNvPr id="2" name="TextBox 1">
            <a:extLst>
              <a:ext uri="{FF2B5EF4-FFF2-40B4-BE49-F238E27FC236}">
                <a16:creationId xmlns:a16="http://schemas.microsoft.com/office/drawing/2014/main" id="{27E19C92-2E0A-23CC-AAFE-E46BA7D3B4A8}"/>
              </a:ext>
            </a:extLst>
          </p:cNvPr>
          <p:cNvSpPr txBox="1"/>
          <p:nvPr/>
        </p:nvSpPr>
        <p:spPr>
          <a:xfrm>
            <a:off x="627960" y="1688311"/>
            <a:ext cx="6147413" cy="3785652"/>
          </a:xfrm>
          <a:prstGeom prst="rect">
            <a:avLst/>
          </a:prstGeom>
          <a:noFill/>
        </p:spPr>
        <p:txBody>
          <a:bodyPr wrap="square" rtlCol="0">
            <a:spAutoFit/>
          </a:bodyPr>
          <a:lstStyle/>
          <a:p>
            <a:pPr marL="342900" indent="-342900">
              <a:buFont typeface="Wingdings" pitchFamily="2" charset="2"/>
              <a:buChar char="v"/>
            </a:pPr>
            <a:r>
              <a:rPr lang="en-US" sz="2400" dirty="0">
                <a:latin typeface="+mn-ea"/>
              </a:rPr>
              <a:t>Unpacking in Python refers to the process of </a:t>
            </a:r>
            <a:r>
              <a:rPr lang="en-US" sz="2400" dirty="0">
                <a:solidFill>
                  <a:srgbClr val="FF0000"/>
                </a:solidFill>
                <a:latin typeface="+mn-ea"/>
              </a:rPr>
              <a:t>extracting elements from collections</a:t>
            </a:r>
            <a:r>
              <a:rPr lang="en-US" sz="2400" dirty="0">
                <a:latin typeface="+mn-ea"/>
              </a:rPr>
              <a:t> (like lists, tuples, or dictionaries) and </a:t>
            </a:r>
            <a:r>
              <a:rPr lang="en-US" sz="2400" dirty="0">
                <a:solidFill>
                  <a:srgbClr val="FF0000"/>
                </a:solidFill>
                <a:latin typeface="+mn-ea"/>
              </a:rPr>
              <a:t>assigning them to individual variables</a:t>
            </a:r>
            <a:r>
              <a:rPr lang="en-US" sz="2400" dirty="0">
                <a:latin typeface="+mn-ea"/>
              </a:rPr>
              <a:t>. </a:t>
            </a:r>
          </a:p>
          <a:p>
            <a:pPr marL="342900" indent="-342900">
              <a:buFont typeface="Wingdings" pitchFamily="2" charset="2"/>
              <a:buChar char="v"/>
            </a:pPr>
            <a:endParaRPr lang="en-US" sz="2400" dirty="0">
              <a:latin typeface="+mn-ea"/>
            </a:endParaRPr>
          </a:p>
          <a:p>
            <a:pPr marL="342900" indent="-342900">
              <a:buFont typeface="Wingdings" pitchFamily="2" charset="2"/>
              <a:buChar char="v"/>
            </a:pPr>
            <a:r>
              <a:rPr lang="en-US" sz="2400" dirty="0">
                <a:latin typeface="+mn-ea"/>
              </a:rPr>
              <a:t>It allows you to </a:t>
            </a:r>
            <a:r>
              <a:rPr lang="en-US" sz="2400" dirty="0">
                <a:solidFill>
                  <a:srgbClr val="FF0000"/>
                </a:solidFill>
                <a:highlight>
                  <a:srgbClr val="FFFF00"/>
                </a:highlight>
                <a:latin typeface="+mn-ea"/>
              </a:rPr>
              <a:t>easily assign multiple values contained within collection to multiple variables in a single statement.</a:t>
            </a:r>
          </a:p>
        </p:txBody>
      </p:sp>
      <p:pic>
        <p:nvPicPr>
          <p:cNvPr id="3" name="Picture 2">
            <a:extLst>
              <a:ext uri="{FF2B5EF4-FFF2-40B4-BE49-F238E27FC236}">
                <a16:creationId xmlns:a16="http://schemas.microsoft.com/office/drawing/2014/main" id="{62359EC2-5A45-4C47-80C1-7BAC2B7E5464}"/>
              </a:ext>
            </a:extLst>
          </p:cNvPr>
          <p:cNvPicPr>
            <a:picLocks noChangeAspect="1"/>
          </p:cNvPicPr>
          <p:nvPr/>
        </p:nvPicPr>
        <p:blipFill>
          <a:blip r:embed="rId2"/>
          <a:stretch>
            <a:fillRect/>
          </a:stretch>
        </p:blipFill>
        <p:spPr>
          <a:xfrm>
            <a:off x="7852902" y="1390856"/>
            <a:ext cx="3912231" cy="5358941"/>
          </a:xfrm>
          <a:prstGeom prst="rect">
            <a:avLst/>
          </a:prstGeom>
        </p:spPr>
      </p:pic>
    </p:spTree>
    <p:extLst>
      <p:ext uri="{BB962C8B-B14F-4D97-AF65-F5344CB8AC3E}">
        <p14:creationId xmlns:p14="http://schemas.microsoft.com/office/powerpoint/2010/main" val="2517847717"/>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682" y="488496"/>
            <a:ext cx="8968336"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Tree>
    <p:extLst>
      <p:ext uri="{BB962C8B-B14F-4D97-AF65-F5344CB8AC3E}">
        <p14:creationId xmlns:p14="http://schemas.microsoft.com/office/powerpoint/2010/main" val="3574175597"/>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 name="图层 1.png" descr="图层 1.png"/>
          <p:cNvPicPr>
            <a:picLocks noChangeAspect="1"/>
          </p:cNvPicPr>
          <p:nvPr/>
        </p:nvPicPr>
        <p:blipFill>
          <a:blip r:embed="rId2"/>
          <a:stretch>
            <a:fillRect/>
          </a:stretch>
        </p:blipFill>
        <p:spPr>
          <a:xfrm>
            <a:off x="6665697" y="759203"/>
            <a:ext cx="288180" cy="282339"/>
          </a:xfrm>
          <a:prstGeom prst="rect">
            <a:avLst/>
          </a:prstGeom>
          <a:ln w="12700">
            <a:miter lim="400000"/>
            <a:headEnd/>
            <a:tailEnd/>
          </a:ln>
        </p:spPr>
      </p:pic>
      <p:pic>
        <p:nvPicPr>
          <p:cNvPr id="205" name="图层 1.png" descr="图层 1.png"/>
          <p:cNvPicPr>
            <a:picLocks noChangeAspect="1"/>
          </p:cNvPicPr>
          <p:nvPr/>
        </p:nvPicPr>
        <p:blipFill>
          <a:blip r:embed="rId2"/>
          <a:stretch>
            <a:fillRect/>
          </a:stretch>
        </p:blipFill>
        <p:spPr>
          <a:xfrm>
            <a:off x="6991507" y="759203"/>
            <a:ext cx="288180" cy="282339"/>
          </a:xfrm>
          <a:prstGeom prst="rect">
            <a:avLst/>
          </a:prstGeom>
          <a:ln w="12700">
            <a:miter lim="400000"/>
            <a:headEnd/>
            <a:tailEnd/>
          </a:ln>
        </p:spPr>
      </p:pic>
      <p:pic>
        <p:nvPicPr>
          <p:cNvPr id="206" name="图层 1.png" descr="图层 1.png"/>
          <p:cNvPicPr>
            <a:picLocks noChangeAspect="1"/>
          </p:cNvPicPr>
          <p:nvPr/>
        </p:nvPicPr>
        <p:blipFill>
          <a:blip r:embed="rId2"/>
          <a:stretch>
            <a:fillRect/>
          </a:stretch>
        </p:blipFill>
        <p:spPr>
          <a:xfrm>
            <a:off x="7317318" y="759203"/>
            <a:ext cx="288180" cy="282339"/>
          </a:xfrm>
          <a:prstGeom prst="rect">
            <a:avLst/>
          </a:prstGeom>
          <a:ln w="12700">
            <a:miter lim="400000"/>
            <a:headEnd/>
            <a:tailEnd/>
          </a:ln>
        </p:spPr>
      </p:pic>
      <p:pic>
        <p:nvPicPr>
          <p:cNvPr id="207" name="图层 1.png" descr="图层 1.png"/>
          <p:cNvPicPr>
            <a:picLocks noChangeAspect="1"/>
          </p:cNvPicPr>
          <p:nvPr/>
        </p:nvPicPr>
        <p:blipFill>
          <a:blip r:embed="rId2"/>
          <a:stretch>
            <a:fillRect/>
          </a:stretch>
        </p:blipFill>
        <p:spPr>
          <a:xfrm>
            <a:off x="7643128" y="759203"/>
            <a:ext cx="288180" cy="282339"/>
          </a:xfrm>
          <a:prstGeom prst="rect">
            <a:avLst/>
          </a:prstGeom>
          <a:ln w="12700">
            <a:miter lim="400000"/>
            <a:headEnd/>
            <a:tailEnd/>
          </a:ln>
        </p:spPr>
      </p:pic>
      <p:pic>
        <p:nvPicPr>
          <p:cNvPr id="208" name="图层 1.png" descr="图层 1.png"/>
          <p:cNvPicPr>
            <a:picLocks noChangeAspect="1"/>
          </p:cNvPicPr>
          <p:nvPr/>
        </p:nvPicPr>
        <p:blipFill>
          <a:blip r:embed="rId2"/>
          <a:stretch>
            <a:fillRect/>
          </a:stretch>
        </p:blipFill>
        <p:spPr>
          <a:xfrm>
            <a:off x="6665697" y="442528"/>
            <a:ext cx="288180" cy="282339"/>
          </a:xfrm>
          <a:prstGeom prst="rect">
            <a:avLst/>
          </a:prstGeom>
          <a:ln w="12700">
            <a:miter lim="400000"/>
            <a:headEnd/>
            <a:tailEnd/>
          </a:ln>
        </p:spPr>
      </p:pic>
      <p:pic>
        <p:nvPicPr>
          <p:cNvPr id="209" name="图层 1.png" descr="图层 1.png"/>
          <p:cNvPicPr>
            <a:picLocks noChangeAspect="1"/>
          </p:cNvPicPr>
          <p:nvPr/>
        </p:nvPicPr>
        <p:blipFill>
          <a:blip r:embed="rId2"/>
          <a:stretch>
            <a:fillRect/>
          </a:stretch>
        </p:blipFill>
        <p:spPr>
          <a:xfrm>
            <a:off x="6991507" y="442528"/>
            <a:ext cx="288180" cy="282339"/>
          </a:xfrm>
          <a:prstGeom prst="rect">
            <a:avLst/>
          </a:prstGeom>
          <a:ln w="12700">
            <a:miter lim="400000"/>
            <a:headEnd/>
            <a:tailEnd/>
          </a:ln>
        </p:spPr>
      </p:pic>
      <p:pic>
        <p:nvPicPr>
          <p:cNvPr id="210" name="图层 1.png" descr="图层 1.png"/>
          <p:cNvPicPr>
            <a:picLocks noChangeAspect="1"/>
          </p:cNvPicPr>
          <p:nvPr/>
        </p:nvPicPr>
        <p:blipFill>
          <a:blip r:embed="rId2"/>
          <a:stretch>
            <a:fillRect/>
          </a:stretch>
        </p:blipFill>
        <p:spPr>
          <a:xfrm>
            <a:off x="7317318" y="442528"/>
            <a:ext cx="288180" cy="282339"/>
          </a:xfrm>
          <a:prstGeom prst="rect">
            <a:avLst/>
          </a:prstGeom>
          <a:ln w="12700">
            <a:miter lim="400000"/>
            <a:headEnd/>
            <a:tailEnd/>
          </a:ln>
        </p:spPr>
      </p:pic>
      <p:sp>
        <p:nvSpPr>
          <p:cNvPr id="2" name="标题xxxxx">
            <a:extLst>
              <a:ext uri="{FF2B5EF4-FFF2-40B4-BE49-F238E27FC236}">
                <a16:creationId xmlns:a16="http://schemas.microsoft.com/office/drawing/2014/main" id="{A5A35E40-E454-CF8A-26E0-B3705C977927}"/>
              </a:ext>
            </a:extLst>
          </p:cNvPr>
          <p:cNvSpPr txBox="1"/>
          <p:nvPr/>
        </p:nvSpPr>
        <p:spPr>
          <a:xfrm>
            <a:off x="840682" y="488496"/>
            <a:ext cx="4685622"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sz="3000" kern="0" dirty="0">
                <a:solidFill>
                  <a:srgbClr val="000000"/>
                </a:solidFill>
                <a:latin typeface="微软雅黑"/>
                <a:cs typeface="+mn-ea"/>
              </a:rPr>
              <a:t>考点</a:t>
            </a:r>
            <a:r>
              <a:rPr lang="en-US" sz="3000" kern="0" dirty="0">
                <a:solidFill>
                  <a:srgbClr val="000000"/>
                </a:solidFill>
                <a:latin typeface="微软雅黑"/>
                <a:cs typeface="+mn-ea"/>
              </a:rPr>
              <a:t>1</a:t>
            </a:r>
            <a:r>
              <a:rPr sz="3000" kern="0" dirty="0">
                <a:solidFill>
                  <a:srgbClr val="000000"/>
                </a:solidFill>
                <a:latin typeface="微软雅黑"/>
                <a:cs typeface="+mn-ea"/>
              </a:rPr>
              <a:t>.</a:t>
            </a:r>
            <a:r>
              <a:rPr lang="en-US" sz="3000" kern="0" dirty="0">
                <a:solidFill>
                  <a:srgbClr val="000000"/>
                </a:solidFill>
                <a:latin typeface="微软雅黑"/>
                <a:cs typeface="+mn-ea"/>
              </a:rPr>
              <a:t> </a:t>
            </a:r>
            <a:endParaRPr lang="en-US" sz="3000" kern="0" dirty="0">
              <a:solidFill>
                <a:srgbClr val="000000"/>
              </a:solidFill>
              <a:latin typeface="Hack Nerd Font Regular" panose="020B0609030202020204" charset="0"/>
              <a:cs typeface="Hack Nerd Font Regular" panose="020B0609030202020204" charset="0"/>
            </a:endParaRP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720390" y="3242799"/>
            <a:ext cx="5895975" cy="537583"/>
          </a:xfrm>
          <a:prstGeom prst="rect">
            <a:avLst/>
          </a:prstGeom>
          <a:noFill/>
        </p:spPr>
        <p:txBody>
          <a:bodyPr wrap="square" rtlCol="0">
            <a:spAutoFit/>
          </a:bodyPr>
          <a:lstStyle/>
          <a:p>
            <a:pPr>
              <a:lnSpc>
                <a:spcPct val="70000"/>
              </a:lnSpc>
              <a:spcBef>
                <a:spcPts val="0"/>
              </a:spcBef>
              <a:spcAft>
                <a:spcPts val="0"/>
              </a:spcAft>
            </a:pPr>
            <a:r>
              <a:rPr lang="zh-CN" altLang="en-US" sz="4000" b="1" dirty="0">
                <a:latin typeface="Heiti SC Medium" panose="02000000000000000000" charset="-122"/>
                <a:ea typeface="Heiti SC Medium" panose="02000000000000000000" charset="-122"/>
              </a:rPr>
              <a:t>经典题型放送</a:t>
            </a:r>
            <a:endParaRPr lang="en-US" altLang="zh-CN" sz="4000" b="1" dirty="0">
              <a:latin typeface="Heiti SC Medium" panose="02000000000000000000" charset="-122"/>
              <a:ea typeface="Heiti SC Medium" panose="02000000000000000000" charset="-122"/>
            </a:endParaRPr>
          </a:p>
        </p:txBody>
      </p:sp>
    </p:spTree>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kern="0" dirty="0">
                <a:solidFill>
                  <a:srgbClr val="000000"/>
                </a:solidFill>
                <a:latin typeface="微软雅黑"/>
                <a:cs typeface="+mn-ea"/>
              </a:rPr>
              <a:t>Classes Communication Example</a:t>
            </a:r>
          </a:p>
        </p:txBody>
      </p:sp>
      <p:sp>
        <p:nvSpPr>
          <p:cNvPr id="4"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pic>
        <p:nvPicPr>
          <p:cNvPr id="5" name="Picture 2">
            <a:extLst>
              <a:ext uri="{FF2B5EF4-FFF2-40B4-BE49-F238E27FC236}">
                <a16:creationId xmlns:a16="http://schemas.microsoft.com/office/drawing/2014/main" id="{8590E5A8-7D78-AA45-5E42-AC8264F5F6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835" y="2904173"/>
            <a:ext cx="4102418" cy="23075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triangle&#10;&#10;Description automatically generated">
            <a:extLst>
              <a:ext uri="{FF2B5EF4-FFF2-40B4-BE49-F238E27FC236}">
                <a16:creationId xmlns:a16="http://schemas.microsoft.com/office/drawing/2014/main" id="{9A1A59A2-70A1-203E-4EEF-B0509E346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1800" y="2450465"/>
            <a:ext cx="1370330" cy="2761298"/>
          </a:xfrm>
          <a:prstGeom prst="rect">
            <a:avLst/>
          </a:prstGeom>
        </p:spPr>
      </p:pic>
      <p:pic>
        <p:nvPicPr>
          <p:cNvPr id="7" name="Picture 6" descr="A picture containing triangle&#10;&#10;Description automatically generated">
            <a:extLst>
              <a:ext uri="{FF2B5EF4-FFF2-40B4-BE49-F238E27FC236}">
                <a16:creationId xmlns:a16="http://schemas.microsoft.com/office/drawing/2014/main" id="{D27B2C52-A4D2-A2AA-268E-C54219EC7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2130" y="2450465"/>
            <a:ext cx="1370330" cy="2761298"/>
          </a:xfrm>
          <a:prstGeom prst="rect">
            <a:avLst/>
          </a:prstGeom>
        </p:spPr>
      </p:pic>
      <p:pic>
        <p:nvPicPr>
          <p:cNvPr id="8" name="Picture 7" descr="A picture containing triangle&#10;&#10;Description automatically generated">
            <a:extLst>
              <a:ext uri="{FF2B5EF4-FFF2-40B4-BE49-F238E27FC236}">
                <a16:creationId xmlns:a16="http://schemas.microsoft.com/office/drawing/2014/main" id="{42A80DFD-1913-57C5-F212-C8BA2D89CC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8180" y="2450465"/>
            <a:ext cx="1370330" cy="2761298"/>
          </a:xfrm>
          <a:prstGeom prst="rect">
            <a:avLst/>
          </a:prstGeom>
        </p:spPr>
      </p:pic>
      <p:pic>
        <p:nvPicPr>
          <p:cNvPr id="9" name="Picture 8" descr="A picture containing triangle&#10;&#10;Description automatically generated">
            <a:extLst>
              <a:ext uri="{FF2B5EF4-FFF2-40B4-BE49-F238E27FC236}">
                <a16:creationId xmlns:a16="http://schemas.microsoft.com/office/drawing/2014/main" id="{C9D18443-D3A3-B96F-BEC2-7E42FF3DD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4230" y="2450465"/>
            <a:ext cx="1370330" cy="2761298"/>
          </a:xfrm>
          <a:prstGeom prst="rect">
            <a:avLst/>
          </a:prstGeom>
        </p:spPr>
      </p:pic>
    </p:spTree>
    <p:extLst>
      <p:ext uri="{BB962C8B-B14F-4D97-AF65-F5344CB8AC3E}">
        <p14:creationId xmlns:p14="http://schemas.microsoft.com/office/powerpoint/2010/main" val="59464733"/>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kern="0" dirty="0">
                <a:solidFill>
                  <a:srgbClr val="000000"/>
                </a:solidFill>
                <a:latin typeface="微软雅黑"/>
                <a:cs typeface="+mn-ea"/>
              </a:rPr>
              <a:t>Classes Communication Example</a:t>
            </a:r>
          </a:p>
        </p:txBody>
      </p:sp>
      <p:pic>
        <p:nvPicPr>
          <p:cNvPr id="2" name="Picture 1">
            <a:extLst>
              <a:ext uri="{FF2B5EF4-FFF2-40B4-BE49-F238E27FC236}">
                <a16:creationId xmlns:a16="http://schemas.microsoft.com/office/drawing/2014/main" id="{E4D60C3D-422A-F38B-B4F0-C5B3131F0082}"/>
              </a:ext>
            </a:extLst>
          </p:cNvPr>
          <p:cNvPicPr>
            <a:picLocks noChangeAspect="1"/>
          </p:cNvPicPr>
          <p:nvPr/>
        </p:nvPicPr>
        <p:blipFill>
          <a:blip r:embed="rId2"/>
          <a:stretch>
            <a:fillRect/>
          </a:stretch>
        </p:blipFill>
        <p:spPr>
          <a:xfrm>
            <a:off x="1324222" y="1355290"/>
            <a:ext cx="3682676" cy="5502710"/>
          </a:xfrm>
          <a:prstGeom prst="rect">
            <a:avLst/>
          </a:prstGeom>
        </p:spPr>
      </p:pic>
      <p:pic>
        <p:nvPicPr>
          <p:cNvPr id="3" name="Picture 2">
            <a:extLst>
              <a:ext uri="{FF2B5EF4-FFF2-40B4-BE49-F238E27FC236}">
                <a16:creationId xmlns:a16="http://schemas.microsoft.com/office/drawing/2014/main" id="{A978FEBF-17F0-329A-4913-5D4909FEC4B3}"/>
              </a:ext>
            </a:extLst>
          </p:cNvPr>
          <p:cNvPicPr>
            <a:picLocks noChangeAspect="1"/>
          </p:cNvPicPr>
          <p:nvPr/>
        </p:nvPicPr>
        <p:blipFill>
          <a:blip r:embed="rId3"/>
          <a:stretch>
            <a:fillRect/>
          </a:stretch>
        </p:blipFill>
        <p:spPr>
          <a:xfrm>
            <a:off x="6742153" y="1606550"/>
            <a:ext cx="3784600" cy="3644900"/>
          </a:xfrm>
          <a:prstGeom prst="rect">
            <a:avLst/>
          </a:prstGeom>
        </p:spPr>
      </p:pic>
    </p:spTree>
    <p:extLst>
      <p:ext uri="{BB962C8B-B14F-4D97-AF65-F5344CB8AC3E}">
        <p14:creationId xmlns:p14="http://schemas.microsoft.com/office/powerpoint/2010/main" val="191403507"/>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kern="0" dirty="0">
                <a:solidFill>
                  <a:srgbClr val="000000"/>
                </a:solidFill>
                <a:latin typeface="微软雅黑"/>
                <a:cs typeface="+mn-ea"/>
              </a:rPr>
              <a:t>Random Password Generator</a:t>
            </a:r>
          </a:p>
        </p:txBody>
      </p:sp>
      <p:sp>
        <p:nvSpPr>
          <p:cNvPr id="2" name="Text Box 1"/>
          <p:cNvSpPr txBox="1"/>
          <p:nvPr/>
        </p:nvSpPr>
        <p:spPr>
          <a:xfrm>
            <a:off x="725805" y="1555750"/>
            <a:ext cx="9488712" cy="2344231"/>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Arial"/>
                <a:ea typeface="微软雅黑"/>
                <a:sym typeface="Helvetica Neue" panose="02000503000000020004"/>
              </a:rPr>
              <a:t>Write a function that outputs a randomized password base on two parameters </a:t>
            </a:r>
            <a:r>
              <a:rPr lang="en-US" sz="24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sym typeface="Helvetica Neue" panose="02000503000000020004"/>
              </a:rPr>
              <a:t>char </a:t>
            </a:r>
            <a:r>
              <a:rPr lang="en-US" sz="2400" kern="0" dirty="0">
                <a:solidFill>
                  <a:srgbClr val="000000"/>
                </a:solidFill>
                <a:latin typeface="Arial"/>
                <a:ea typeface="微软雅黑"/>
                <a:sym typeface="Helvetica Neue" panose="02000503000000020004"/>
              </a:rPr>
              <a:t>and </a:t>
            </a:r>
            <a:r>
              <a:rPr lang="en-US" sz="24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sym typeface="Helvetica Neue" panose="02000503000000020004"/>
              </a:rPr>
              <a:t>length</a:t>
            </a:r>
            <a:r>
              <a:rPr lang="en-US" sz="2400" kern="0" dirty="0">
                <a:solidFill>
                  <a:srgbClr val="000000"/>
                </a:solidFill>
                <a:latin typeface="Arial"/>
                <a:ea typeface="微软雅黑"/>
                <a:sym typeface="Helvetica Neue" panose="02000503000000020004"/>
              </a:rPr>
              <a:t>.</a:t>
            </a:r>
          </a:p>
          <a:p>
            <a:pPr defTabSz="1219200" hangingPunct="0">
              <a:lnSpc>
                <a:spcPct val="90000"/>
              </a:lnSpc>
              <a:spcBef>
                <a:spcPts val="2250"/>
              </a:spcBef>
            </a:pPr>
            <a:r>
              <a:rPr lang="en-US" sz="24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sym typeface="Helvetica Neue" panose="02000503000000020004"/>
              </a:rPr>
              <a:t>char</a:t>
            </a:r>
            <a:r>
              <a:rPr lang="en-US" sz="2400" kern="0" dirty="0">
                <a:solidFill>
                  <a:srgbClr val="000000"/>
                </a:solidFill>
                <a:latin typeface="Arial"/>
                <a:ea typeface="微软雅黑"/>
                <a:sym typeface="Helvetica Neue" panose="02000503000000020004"/>
              </a:rPr>
              <a:t>: A list of characters where it contains all the possible characters to be used in the password string generated.</a:t>
            </a:r>
          </a:p>
          <a:p>
            <a:pPr defTabSz="1219200" hangingPunct="0">
              <a:lnSpc>
                <a:spcPct val="90000"/>
              </a:lnSpc>
              <a:spcBef>
                <a:spcPts val="2250"/>
              </a:spcBef>
            </a:pPr>
            <a:r>
              <a:rPr lang="en-US" sz="2400" kern="0" dirty="0">
                <a:solidFill>
                  <a:srgbClr val="000000"/>
                </a:solidFill>
                <a:latin typeface="Hack Nerd Font" panose="020B0609030202020204" pitchFamily="49" charset="0"/>
                <a:ea typeface="Hack Nerd Font" panose="020B0609030202020204" pitchFamily="49" charset="0"/>
                <a:cs typeface="Hack Nerd Font" panose="020B0609030202020204" pitchFamily="49" charset="0"/>
                <a:sym typeface="Helvetica Neue" panose="02000503000000020004"/>
              </a:rPr>
              <a:t>length</a:t>
            </a:r>
            <a:r>
              <a:rPr lang="en-US" sz="2400" kern="0" dirty="0">
                <a:solidFill>
                  <a:srgbClr val="000000"/>
                </a:solidFill>
                <a:latin typeface="Arial"/>
                <a:ea typeface="微软雅黑"/>
                <a:sym typeface="Helvetica Neue" panose="02000503000000020004"/>
              </a:rPr>
              <a:t>: the length of the password.</a:t>
            </a:r>
          </a:p>
        </p:txBody>
      </p:sp>
      <p:sp>
        <p:nvSpPr>
          <p:cNvPr id="4"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pic>
        <p:nvPicPr>
          <p:cNvPr id="5" name="Picture 4">
            <a:extLst>
              <a:ext uri="{FF2B5EF4-FFF2-40B4-BE49-F238E27FC236}">
                <a16:creationId xmlns:a16="http://schemas.microsoft.com/office/drawing/2014/main" id="{4C04B415-CBE4-3AD8-322A-AFF4C98C780F}"/>
              </a:ext>
            </a:extLst>
          </p:cNvPr>
          <p:cNvPicPr>
            <a:picLocks noChangeAspect="1"/>
          </p:cNvPicPr>
          <p:nvPr/>
        </p:nvPicPr>
        <p:blipFill>
          <a:blip r:embed="rId2"/>
          <a:stretch>
            <a:fillRect/>
          </a:stretch>
        </p:blipFill>
        <p:spPr>
          <a:xfrm>
            <a:off x="725805" y="4203280"/>
            <a:ext cx="6407553" cy="2197940"/>
          </a:xfrm>
          <a:prstGeom prst="rect">
            <a:avLst/>
          </a:prstGeom>
        </p:spPr>
      </p:pic>
    </p:spTree>
    <p:extLst>
      <p:ext uri="{BB962C8B-B14F-4D97-AF65-F5344CB8AC3E}">
        <p14:creationId xmlns:p14="http://schemas.microsoft.com/office/powerpoint/2010/main" val="1988985321"/>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kern="0" dirty="0">
                <a:solidFill>
                  <a:srgbClr val="000000"/>
                </a:solidFill>
                <a:latin typeface="微软雅黑"/>
                <a:cs typeface="+mn-ea"/>
              </a:rPr>
              <a:t>Random Password Generator</a:t>
            </a:r>
          </a:p>
        </p:txBody>
      </p:sp>
      <p:pic>
        <p:nvPicPr>
          <p:cNvPr id="6" name="Picture 5">
            <a:extLst>
              <a:ext uri="{FF2B5EF4-FFF2-40B4-BE49-F238E27FC236}">
                <a16:creationId xmlns:a16="http://schemas.microsoft.com/office/drawing/2014/main" id="{E9E87F69-4187-EDF1-FF9C-725498E02047}"/>
              </a:ext>
            </a:extLst>
          </p:cNvPr>
          <p:cNvPicPr>
            <a:picLocks noChangeAspect="1"/>
          </p:cNvPicPr>
          <p:nvPr/>
        </p:nvPicPr>
        <p:blipFill>
          <a:blip r:embed="rId2"/>
          <a:stretch>
            <a:fillRect/>
          </a:stretch>
        </p:blipFill>
        <p:spPr>
          <a:xfrm>
            <a:off x="2164432" y="1513175"/>
            <a:ext cx="7863136" cy="5131029"/>
          </a:xfrm>
          <a:prstGeom prst="rect">
            <a:avLst/>
          </a:prstGeom>
        </p:spPr>
      </p:pic>
    </p:spTree>
    <p:extLst>
      <p:ext uri="{BB962C8B-B14F-4D97-AF65-F5344CB8AC3E}">
        <p14:creationId xmlns:p14="http://schemas.microsoft.com/office/powerpoint/2010/main" val="1113156818"/>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914400"/>
            <a:r>
              <a:rPr lang="en-US" sz="3000" kern="0" dirty="0">
                <a:solidFill>
                  <a:srgbClr val="000000"/>
                </a:solidFill>
                <a:latin typeface="微软雅黑"/>
                <a:cs typeface="+mn-ea"/>
              </a:rPr>
              <a:t>Random Password Generator</a:t>
            </a:r>
          </a:p>
        </p:txBody>
      </p:sp>
      <p:pic>
        <p:nvPicPr>
          <p:cNvPr id="3" name="Picture 2">
            <a:extLst>
              <a:ext uri="{FF2B5EF4-FFF2-40B4-BE49-F238E27FC236}">
                <a16:creationId xmlns:a16="http://schemas.microsoft.com/office/drawing/2014/main" id="{8400647C-9858-0020-F67E-F5F1C29CC28F}"/>
              </a:ext>
            </a:extLst>
          </p:cNvPr>
          <p:cNvPicPr>
            <a:picLocks noChangeAspect="1"/>
          </p:cNvPicPr>
          <p:nvPr/>
        </p:nvPicPr>
        <p:blipFill>
          <a:blip r:embed="rId2"/>
          <a:stretch>
            <a:fillRect/>
          </a:stretch>
        </p:blipFill>
        <p:spPr>
          <a:xfrm>
            <a:off x="3087668" y="1556015"/>
            <a:ext cx="6016663" cy="5123802"/>
          </a:xfrm>
          <a:prstGeom prst="rect">
            <a:avLst/>
          </a:prstGeom>
        </p:spPr>
      </p:pic>
    </p:spTree>
    <p:extLst>
      <p:ext uri="{BB962C8B-B14F-4D97-AF65-F5344CB8AC3E}">
        <p14:creationId xmlns:p14="http://schemas.microsoft.com/office/powerpoint/2010/main" val="2927026160"/>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Code – Sort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8" name="TextBox 7">
            <a:extLst>
              <a:ext uri="{FF2B5EF4-FFF2-40B4-BE49-F238E27FC236}">
                <a16:creationId xmlns:a16="http://schemas.microsoft.com/office/drawing/2014/main" id="{179459AF-AFB9-98FE-DB9B-E3DD804A1952}"/>
              </a:ext>
            </a:extLst>
          </p:cNvPr>
          <p:cNvSpPr txBox="1"/>
          <p:nvPr/>
        </p:nvSpPr>
        <p:spPr>
          <a:xfrm>
            <a:off x="617952" y="1638894"/>
            <a:ext cx="10128020" cy="1200329"/>
          </a:xfrm>
          <a:prstGeom prst="rect">
            <a:avLst/>
          </a:prstGeom>
          <a:noFill/>
        </p:spPr>
        <p:txBody>
          <a:bodyPr wrap="square" rtlCol="0">
            <a:spAutoFit/>
          </a:bodyPr>
          <a:lstStyle/>
          <a:p>
            <a:r>
              <a:rPr lang="en-US" sz="2400" dirty="0"/>
              <a:t>Write a function </a:t>
            </a:r>
            <a:r>
              <a:rPr lang="en-US" sz="2400" dirty="0">
                <a:latin typeface="Hack Nerd Font" panose="020B0609030202020204" pitchFamily="50" charset="0"/>
                <a:ea typeface="Hack Nerd Font" panose="020B0609030202020204" pitchFamily="50" charset="0"/>
                <a:cs typeface="Hack Nerd Font" panose="020B0609030202020204" pitchFamily="50" charset="0"/>
              </a:rPr>
              <a:t>sort(li) </a:t>
            </a:r>
            <a:r>
              <a:rPr lang="en-US" sz="2400" dirty="0">
                <a:latin typeface="+mn-ea"/>
                <a:cs typeface="Hack Nerd Font" panose="020B0609030202020204" pitchFamily="50" charset="0"/>
              </a:rPr>
              <a:t>that receives a list of integers and return a sorted list in ascending order.</a:t>
            </a:r>
          </a:p>
          <a:p>
            <a:pPr marL="342900" indent="-342900">
              <a:buFont typeface="Arial" panose="020B0604020202020204" pitchFamily="34" charset="0"/>
              <a:buChar char="•"/>
            </a:pPr>
            <a:r>
              <a:rPr lang="en-US" sz="2400" dirty="0">
                <a:latin typeface="+mn-ea"/>
                <a:cs typeface="Hack Nerd Font" panose="020B0609030202020204" pitchFamily="50" charset="0"/>
              </a:rPr>
              <a:t>Assume the list does not contain duplicates.</a:t>
            </a:r>
            <a:endParaRPr lang="en-US" sz="2400" dirty="0"/>
          </a:p>
        </p:txBody>
      </p:sp>
      <p:sp>
        <p:nvSpPr>
          <p:cNvPr id="2" name="TextBox 1">
            <a:extLst>
              <a:ext uri="{FF2B5EF4-FFF2-40B4-BE49-F238E27FC236}">
                <a16:creationId xmlns:a16="http://schemas.microsoft.com/office/drawing/2014/main" id="{090C602A-FD0D-9EC8-23B7-AAEC4341AA5B}"/>
              </a:ext>
            </a:extLst>
          </p:cNvPr>
          <p:cNvSpPr txBox="1"/>
          <p:nvPr/>
        </p:nvSpPr>
        <p:spPr>
          <a:xfrm>
            <a:off x="673409" y="2820756"/>
            <a:ext cx="10845182" cy="461665"/>
          </a:xfrm>
          <a:prstGeom prst="rect">
            <a:avLst/>
          </a:prstGeom>
          <a:noFill/>
        </p:spPr>
        <p:txBody>
          <a:bodyPr wrap="square" rtlCol="0">
            <a:spAutoFit/>
          </a:bodyPr>
          <a:lstStyle/>
          <a:p>
            <a:r>
              <a:rPr lang="en-US" altLang="zh-CN" sz="2400" dirty="0">
                <a:latin typeface="Hack Nerd Font" panose="020B0609030202020204" pitchFamily="50" charset="0"/>
                <a:cs typeface="Hack Nerd Font" panose="020B0609030202020204" pitchFamily="50" charset="0"/>
              </a:rPr>
              <a:t>sort([4, 5, 2, 8, 1, 0, 3, 7] -&gt; [0, 1, 2, 3, 4, 5, 7, 8]</a:t>
            </a:r>
            <a:endParaRPr lang="zh-CN" altLang="en-US" sz="2400" dirty="0">
              <a:latin typeface="Hack Nerd Font" panose="020B0609030202020204" pitchFamily="50" charset="0"/>
              <a:cs typeface="Hack Nerd Font" panose="020B0609030202020204" pitchFamily="50" charset="0"/>
            </a:endParaRPr>
          </a:p>
        </p:txBody>
      </p:sp>
    </p:spTree>
    <p:extLst>
      <p:ext uri="{BB962C8B-B14F-4D97-AF65-F5344CB8AC3E}">
        <p14:creationId xmlns:p14="http://schemas.microsoft.com/office/powerpoint/2010/main" val="1999892692"/>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788035" y="1365885"/>
            <a:ext cx="10615930" cy="4188839"/>
          </a:xfrm>
          <a:prstGeom prst="rect">
            <a:avLst/>
          </a:prstGeom>
          <a:noFill/>
        </p:spPr>
        <p:txBody>
          <a:bodyPr wrap="square" rtlCol="0">
            <a:spAutoFit/>
          </a:bodyPr>
          <a:lstStyle/>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Function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my_sort</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0</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&lt;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len</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	</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temp = find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第i小的element</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in collection</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new_collection.append</a:t>
            </a: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(temp)</a:t>
            </a:r>
          </a:p>
          <a:p>
            <a:pPr defTabSz="1219200" hangingPunct="0">
              <a:lnSpc>
                <a:spcPct val="90000"/>
              </a:lnSpc>
              <a:spcBef>
                <a:spcPts val="2250"/>
              </a:spcBef>
            </a:pPr>
            <a:r>
              <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return </a:t>
            </a:r>
            <a:r>
              <a:rPr lang="en-US" sz="24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new_collection</a:t>
            </a:r>
            <a:endParaRPr lang="en-US" sz="24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endParaRPr>
          </a:p>
        </p:txBody>
      </p:sp>
      <p:sp>
        <p:nvSpPr>
          <p:cNvPr id="4" name="标题xxxxx">
            <a:extLst>
              <a:ext uri="{FF2B5EF4-FFF2-40B4-BE49-F238E27FC236}">
                <a16:creationId xmlns:a16="http://schemas.microsoft.com/office/drawing/2014/main" id="{69996053-4527-5A08-BA1F-5C38FFD2D0DB}"/>
              </a:ext>
            </a:extLst>
          </p:cNvPr>
          <p:cNvSpPr txBox="1"/>
          <p:nvPr/>
        </p:nvSpPr>
        <p:spPr>
          <a:xfrm>
            <a:off x="840740" y="488375"/>
            <a:ext cx="7895590"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altLang="zh-CN" sz="3000" kern="0" dirty="0">
                <a:solidFill>
                  <a:srgbClr val="000000"/>
                </a:solidFill>
                <a:latin typeface="微软雅黑"/>
                <a:cs typeface="+mn-ea"/>
              </a:rPr>
              <a:t>Intuitive Sort with Min</a:t>
            </a:r>
            <a:endParaRPr lang="en-US" sz="3000" kern="0" dirty="0">
              <a:solidFill>
                <a:srgbClr val="000000"/>
              </a:solidFill>
              <a:latin typeface="Hack Nerd Font Regular" panose="020B0609030202020204" charset="0"/>
              <a:cs typeface="Hack Nerd Font Regular" panose="020B0609030202020204" charset="0"/>
            </a:endParaRPr>
          </a:p>
        </p:txBody>
      </p:sp>
    </p:spTree>
    <p:extLst>
      <p:ext uri="{BB962C8B-B14F-4D97-AF65-F5344CB8AC3E}">
        <p14:creationId xmlns:p14="http://schemas.microsoft.com/office/powerpoint/2010/main" val="3899280184"/>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p:nvPr/>
        </p:nvSpPr>
        <p:spPr>
          <a:xfrm>
            <a:off x="0" y="1365885"/>
            <a:ext cx="12191683" cy="4962897"/>
          </a:xfrm>
          <a:prstGeom prst="rect">
            <a:avLst/>
          </a:prstGeom>
          <a:noFill/>
        </p:spPr>
        <p:txBody>
          <a:bodyPr wrap="square" rtlCol="0">
            <a:spAutoFit/>
          </a:bodyPr>
          <a:lstStyle/>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Function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bubble_sort</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(collection):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0</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&lt; length of the collection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j = 0</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while j &lt; length of the collection -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- 1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if collection[j] &gt; collection[j+1] then</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swap values between collection[j] and collection [j+1]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j += 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a:t>
            </a:r>
            <a:r>
              <a:rPr lang="en-US" sz="1600" kern="0" dirty="0" err="1">
                <a:solidFill>
                  <a:srgbClr val="000000"/>
                </a:solidFill>
                <a:latin typeface="Hack Nerd Font Regular" panose="020B0609030202020204" charset="0"/>
                <a:ea typeface="微软雅黑"/>
                <a:cs typeface="Hack Nerd Font Regular" panose="020B0609030202020204" charset="0"/>
                <a:sym typeface="Helvetica Neue" panose="02000503000000020004"/>
              </a:rPr>
              <a:t>i</a:t>
            </a: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 1</a:t>
            </a:r>
          </a:p>
          <a:p>
            <a:pPr defTabSz="1219200" hangingPunct="0">
              <a:lnSpc>
                <a:spcPct val="90000"/>
              </a:lnSpc>
              <a:spcBef>
                <a:spcPts val="2250"/>
              </a:spcBef>
            </a:pPr>
            <a:r>
              <a:rPr lang="en-US" sz="1600" kern="0" dirty="0">
                <a:solidFill>
                  <a:srgbClr val="000000"/>
                </a:solidFill>
                <a:latin typeface="Hack Nerd Font Regular" panose="020B0609030202020204" charset="0"/>
                <a:ea typeface="微软雅黑"/>
                <a:cs typeface="Hack Nerd Font Regular" panose="020B0609030202020204" charset="0"/>
                <a:sym typeface="Helvetica Neue" panose="02000503000000020004"/>
              </a:rPr>
              <a:t>	return</a:t>
            </a:r>
          </a:p>
        </p:txBody>
      </p:sp>
      <p:graphicFrame>
        <p:nvGraphicFramePr>
          <p:cNvPr id="4" name="Table 3"/>
          <p:cNvGraphicFramePr/>
          <p:nvPr/>
        </p:nvGraphicFramePr>
        <p:xfrm>
          <a:off x="1828800" y="6223953"/>
          <a:ext cx="8534400" cy="32004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1066800">
                  <a:extLst>
                    <a:ext uri="{9D8B030D-6E8A-4147-A177-3AD203B41FA5}">
                      <a16:colId xmlns:a16="http://schemas.microsoft.com/office/drawing/2014/main" val="20007"/>
                    </a:ext>
                  </a:extLst>
                </a:gridCol>
              </a:tblGrid>
              <a:tr h="320040">
                <a:tc>
                  <a:txBody>
                    <a:bodyPr/>
                    <a:lstStyle/>
                    <a:p>
                      <a:pPr algn="ctr">
                        <a:buNone/>
                      </a:pPr>
                      <a:r>
                        <a:rPr lang="en-US" sz="900"/>
                        <a:t>6</a:t>
                      </a:r>
                    </a:p>
                  </a:txBody>
                  <a:tcPr marL="45720" marR="45720" marT="22860" marB="22860"/>
                </a:tc>
                <a:tc>
                  <a:txBody>
                    <a:bodyPr/>
                    <a:lstStyle/>
                    <a:p>
                      <a:pPr algn="ctr">
                        <a:buNone/>
                      </a:pPr>
                      <a:r>
                        <a:rPr lang="en-US" sz="900"/>
                        <a:t>5</a:t>
                      </a:r>
                    </a:p>
                  </a:txBody>
                  <a:tcPr marL="45720" marR="45720" marT="22860" marB="22860"/>
                </a:tc>
                <a:tc>
                  <a:txBody>
                    <a:bodyPr/>
                    <a:lstStyle/>
                    <a:p>
                      <a:pPr algn="ctr">
                        <a:buNone/>
                      </a:pPr>
                      <a:r>
                        <a:rPr lang="en-US" sz="900"/>
                        <a:t>3</a:t>
                      </a:r>
                    </a:p>
                  </a:txBody>
                  <a:tcPr marL="45720" marR="45720" marT="22860" marB="22860"/>
                </a:tc>
                <a:tc>
                  <a:txBody>
                    <a:bodyPr/>
                    <a:lstStyle/>
                    <a:p>
                      <a:pPr algn="ctr">
                        <a:buNone/>
                      </a:pPr>
                      <a:r>
                        <a:rPr lang="en-US" sz="900"/>
                        <a:t>1</a:t>
                      </a:r>
                    </a:p>
                  </a:txBody>
                  <a:tcPr marL="45720" marR="45720" marT="22860" marB="22860"/>
                </a:tc>
                <a:tc>
                  <a:txBody>
                    <a:bodyPr/>
                    <a:lstStyle/>
                    <a:p>
                      <a:pPr algn="ctr">
                        <a:buNone/>
                      </a:pPr>
                      <a:r>
                        <a:rPr lang="en-US" sz="900"/>
                        <a:t>8</a:t>
                      </a:r>
                    </a:p>
                  </a:txBody>
                  <a:tcPr marL="45720" marR="45720" marT="22860" marB="22860"/>
                </a:tc>
                <a:tc>
                  <a:txBody>
                    <a:bodyPr/>
                    <a:lstStyle/>
                    <a:p>
                      <a:pPr algn="ctr">
                        <a:buNone/>
                      </a:pPr>
                      <a:r>
                        <a:rPr lang="en-US" sz="900"/>
                        <a:t>7</a:t>
                      </a:r>
                    </a:p>
                  </a:txBody>
                  <a:tcPr marL="45720" marR="45720" marT="22860" marB="22860"/>
                </a:tc>
                <a:tc>
                  <a:txBody>
                    <a:bodyPr/>
                    <a:lstStyle/>
                    <a:p>
                      <a:pPr algn="ctr">
                        <a:buNone/>
                      </a:pPr>
                      <a:r>
                        <a:rPr lang="en-US" sz="900"/>
                        <a:t>2</a:t>
                      </a:r>
                    </a:p>
                  </a:txBody>
                  <a:tcPr marL="45720" marR="45720" marT="22860" marB="22860"/>
                </a:tc>
                <a:tc>
                  <a:txBody>
                    <a:bodyPr/>
                    <a:lstStyle/>
                    <a:p>
                      <a:pPr algn="ctr">
                        <a:buNone/>
                      </a:pPr>
                      <a:r>
                        <a:rPr lang="en-US" sz="900"/>
                        <a:t>4</a:t>
                      </a:r>
                    </a:p>
                  </a:txBody>
                  <a:tcPr marL="45720" marR="45720" marT="22860" marB="22860"/>
                </a:tc>
                <a:extLst>
                  <a:ext uri="{0D108BD9-81ED-4DB2-BD59-A6C34878D82A}">
                    <a16:rowId xmlns:a16="http://schemas.microsoft.com/office/drawing/2014/main" val="10000"/>
                  </a:ext>
                </a:extLst>
              </a:tr>
            </a:tbl>
          </a:graphicData>
        </a:graphic>
      </p:graphicFrame>
      <p:sp>
        <p:nvSpPr>
          <p:cNvPr id="5" name="标题xxxxx">
            <a:extLst>
              <a:ext uri="{FF2B5EF4-FFF2-40B4-BE49-F238E27FC236}">
                <a16:creationId xmlns:a16="http://schemas.microsoft.com/office/drawing/2014/main" id="{2B9A67C2-B87F-8B4F-C38D-1C8044371007}"/>
              </a:ext>
            </a:extLst>
          </p:cNvPr>
          <p:cNvSpPr txBox="1"/>
          <p:nvPr/>
        </p:nvSpPr>
        <p:spPr>
          <a:xfrm>
            <a:off x="840740" y="488375"/>
            <a:ext cx="7895590"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Sort – in-place</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2" name="TextBox 1">
            <a:extLst>
              <a:ext uri="{FF2B5EF4-FFF2-40B4-BE49-F238E27FC236}">
                <a16:creationId xmlns:a16="http://schemas.microsoft.com/office/drawing/2014/main" id="{E62FE624-5E8E-9FB8-3F1B-B7D06A018C3E}"/>
              </a:ext>
            </a:extLst>
          </p:cNvPr>
          <p:cNvSpPr txBox="1"/>
          <p:nvPr/>
        </p:nvSpPr>
        <p:spPr>
          <a:xfrm>
            <a:off x="9285249" y="5720576"/>
            <a:ext cx="3036849" cy="424732"/>
          </a:xfrm>
          <a:prstGeom prst="rect">
            <a:avLst/>
          </a:prstGeom>
          <a:noFill/>
        </p:spPr>
        <p:txBody>
          <a:bodyPr wrap="square" rtlCol="0">
            <a:spAutoFit/>
          </a:bodyPr>
          <a:lstStyle/>
          <a:p>
            <a:pPr defTabSz="1219200" hangingPunct="0">
              <a:lnSpc>
                <a:spcPct val="90000"/>
              </a:lnSpc>
              <a:spcBef>
                <a:spcPts val="2250"/>
              </a:spcBef>
            </a:pPr>
            <a:r>
              <a:rPr lang="en-CN" sz="2400" kern="0" dirty="0">
                <a:solidFill>
                  <a:srgbClr val="000000"/>
                </a:solidFill>
                <a:latin typeface="Arial"/>
                <a:ea typeface="微软雅黑"/>
                <a:sym typeface="Helvetica Neue" panose="02000503000000020004"/>
              </a:rPr>
              <a:t>Descending order?</a:t>
            </a:r>
          </a:p>
        </p:txBody>
      </p:sp>
    </p:spTree>
    <p:extLst>
      <p:ext uri="{BB962C8B-B14F-4D97-AF65-F5344CB8AC3E}">
        <p14:creationId xmlns:p14="http://schemas.microsoft.com/office/powerpoint/2010/main" val="3053347949"/>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3" name="标题xxxxx"/>
          <p:cNvSpPr txBox="1"/>
          <p:nvPr/>
        </p:nvSpPr>
        <p:spPr>
          <a:xfrm>
            <a:off x="840682" y="488496"/>
            <a:ext cx="4477998" cy="512961"/>
          </a:xfrm>
          <a:prstGeom prst="rect">
            <a:avLst/>
          </a:prstGeom>
          <a:ln w="12700">
            <a:miter lim="400000"/>
          </a:ln>
        </p:spPr>
        <p:txBody>
          <a:bodyPr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defTabSz="228600" hangingPunct="0"/>
            <a:r>
              <a:rPr lang="en-US" sz="3000" kern="0" dirty="0">
                <a:solidFill>
                  <a:srgbClr val="000000"/>
                </a:solidFill>
                <a:latin typeface="微软雅黑"/>
                <a:cs typeface="+mn-ea"/>
              </a:rPr>
              <a:t>Code – Sort</a:t>
            </a:r>
            <a:endParaRPr lang="en-US" sz="3000" kern="0" dirty="0">
              <a:solidFill>
                <a:srgbClr val="000000"/>
              </a:solidFill>
              <a:latin typeface="Hack Nerd Font Regular" panose="020B0609030202020204" charset="0"/>
              <a:cs typeface="Hack Nerd Font Regular" panose="020B0609030202020204" charset="0"/>
            </a:endParaRPr>
          </a:p>
        </p:txBody>
      </p:sp>
      <p:sp>
        <p:nvSpPr>
          <p:cNvPr id="5" name="TextBox 2"/>
          <p:cNvSpPr txBox="1"/>
          <p:nvPr/>
        </p:nvSpPr>
        <p:spPr>
          <a:xfrm>
            <a:off x="10411778" y="1426528"/>
            <a:ext cx="1733550" cy="424732"/>
          </a:xfrm>
          <a:prstGeom prst="rect">
            <a:avLst/>
          </a:prstGeom>
          <a:noFill/>
        </p:spPr>
        <p:txBody>
          <a:bodyPr wrap="square" rtlCol="0">
            <a:spAutoFit/>
          </a:bodyPr>
          <a:lstStyle/>
          <a:p>
            <a:pPr defTabSz="1219200" hangingPunct="0">
              <a:lnSpc>
                <a:spcPct val="90000"/>
              </a:lnSpc>
              <a:spcBef>
                <a:spcPts val="2250"/>
              </a:spcBef>
            </a:pPr>
            <a:r>
              <a:rPr lang="en-US" altLang="zh-CN" sz="2400" kern="0" dirty="0">
                <a:solidFill>
                  <a:srgbClr val="000000"/>
                </a:solidFill>
                <a:latin typeface="Arial"/>
                <a:ea typeface="微软雅黑"/>
                <a:sym typeface="Helvetica Neue" panose="02000503000000020004"/>
              </a:rPr>
              <a:t>(</a:t>
            </a:r>
            <a:r>
              <a:rPr lang="zh-CN" altLang="en-US" sz="2400" kern="0" dirty="0">
                <a:solidFill>
                  <a:srgbClr val="000000"/>
                </a:solidFill>
                <a:latin typeface="Arial"/>
                <a:ea typeface="微软雅黑"/>
                <a:sym typeface="Helvetica Neue" panose="02000503000000020004"/>
              </a:rPr>
              <a:t>自编题</a:t>
            </a:r>
            <a:r>
              <a:rPr lang="en-US" altLang="zh-CN" sz="2400" kern="0" dirty="0">
                <a:solidFill>
                  <a:srgbClr val="000000"/>
                </a:solidFill>
                <a:latin typeface="Arial"/>
                <a:ea typeface="微软雅黑"/>
                <a:sym typeface="Helvetica Neue" panose="02000503000000020004"/>
              </a:rPr>
              <a:t>)</a:t>
            </a:r>
            <a:endParaRPr lang="en-AU" sz="2400" kern="0" dirty="0">
              <a:solidFill>
                <a:srgbClr val="000000"/>
              </a:solidFill>
              <a:latin typeface="Arial"/>
              <a:ea typeface="微软雅黑"/>
              <a:sym typeface="Helvetica Neue" panose="02000503000000020004"/>
            </a:endParaRPr>
          </a:p>
        </p:txBody>
      </p:sp>
      <p:sp>
        <p:nvSpPr>
          <p:cNvPr id="8" name="TextBox 7">
            <a:extLst>
              <a:ext uri="{FF2B5EF4-FFF2-40B4-BE49-F238E27FC236}">
                <a16:creationId xmlns:a16="http://schemas.microsoft.com/office/drawing/2014/main" id="{179459AF-AFB9-98FE-DB9B-E3DD804A1952}"/>
              </a:ext>
            </a:extLst>
          </p:cNvPr>
          <p:cNvSpPr txBox="1"/>
          <p:nvPr/>
        </p:nvSpPr>
        <p:spPr>
          <a:xfrm>
            <a:off x="617952" y="1638894"/>
            <a:ext cx="10128020" cy="1200329"/>
          </a:xfrm>
          <a:prstGeom prst="rect">
            <a:avLst/>
          </a:prstGeom>
          <a:noFill/>
        </p:spPr>
        <p:txBody>
          <a:bodyPr wrap="square" rtlCol="0">
            <a:spAutoFit/>
          </a:bodyPr>
          <a:lstStyle/>
          <a:p>
            <a:r>
              <a:rPr lang="en-US" sz="2400" dirty="0"/>
              <a:t>Write a function </a:t>
            </a:r>
            <a:r>
              <a:rPr lang="en-US" sz="2400" dirty="0">
                <a:latin typeface="Hack Nerd Font" panose="020B0609030202020204" pitchFamily="50" charset="0"/>
                <a:ea typeface="Hack Nerd Font" panose="020B0609030202020204" pitchFamily="50" charset="0"/>
                <a:cs typeface="Hack Nerd Font" panose="020B0609030202020204" pitchFamily="50" charset="0"/>
              </a:rPr>
              <a:t>sort(li) </a:t>
            </a:r>
            <a:r>
              <a:rPr lang="en-US" sz="2400" dirty="0">
                <a:latin typeface="+mn-ea"/>
                <a:cs typeface="Hack Nerd Font" panose="020B0609030202020204" pitchFamily="50" charset="0"/>
              </a:rPr>
              <a:t>that receives a list of integers and return a sorted list in ascending order.</a:t>
            </a:r>
          </a:p>
          <a:p>
            <a:pPr marL="342900" indent="-342900">
              <a:buFont typeface="Arial" panose="020B0604020202020204" pitchFamily="34" charset="0"/>
              <a:buChar char="•"/>
            </a:pPr>
            <a:r>
              <a:rPr lang="en-US" sz="2400" dirty="0">
                <a:latin typeface="+mn-ea"/>
                <a:cs typeface="Hack Nerd Font" panose="020B0609030202020204" pitchFamily="50" charset="0"/>
              </a:rPr>
              <a:t>Assume the list does not contain duplicates.</a:t>
            </a:r>
            <a:endParaRPr lang="en-US" sz="2400" dirty="0"/>
          </a:p>
        </p:txBody>
      </p:sp>
      <p:sp>
        <p:nvSpPr>
          <p:cNvPr id="2" name="TextBox 1">
            <a:extLst>
              <a:ext uri="{FF2B5EF4-FFF2-40B4-BE49-F238E27FC236}">
                <a16:creationId xmlns:a16="http://schemas.microsoft.com/office/drawing/2014/main" id="{090C602A-FD0D-9EC8-23B7-AAEC4341AA5B}"/>
              </a:ext>
            </a:extLst>
          </p:cNvPr>
          <p:cNvSpPr txBox="1"/>
          <p:nvPr/>
        </p:nvSpPr>
        <p:spPr>
          <a:xfrm>
            <a:off x="673409" y="2820756"/>
            <a:ext cx="10845182" cy="461665"/>
          </a:xfrm>
          <a:prstGeom prst="rect">
            <a:avLst/>
          </a:prstGeom>
          <a:noFill/>
        </p:spPr>
        <p:txBody>
          <a:bodyPr wrap="square" rtlCol="0">
            <a:spAutoFit/>
          </a:bodyPr>
          <a:lstStyle/>
          <a:p>
            <a:r>
              <a:rPr lang="en-US" altLang="zh-CN" sz="2400" dirty="0">
                <a:latin typeface="Hack Nerd Font" panose="020B0609030202020204" pitchFamily="50" charset="0"/>
                <a:cs typeface="Hack Nerd Font" panose="020B0609030202020204" pitchFamily="50" charset="0"/>
              </a:rPr>
              <a:t>sort([4, 5, 2, 8, 1, 0, 3, 7] -&gt; [0, 1, 2, 3, 4, 5, 7, 8]</a:t>
            </a:r>
            <a:endParaRPr lang="zh-CN" altLang="en-US" sz="2400" dirty="0">
              <a:latin typeface="Hack Nerd Font" panose="020B0609030202020204" pitchFamily="50" charset="0"/>
              <a:cs typeface="Hack Nerd Font" panose="020B0609030202020204" pitchFamily="50" charset="0"/>
            </a:endParaRPr>
          </a:p>
        </p:txBody>
      </p:sp>
      <p:pic>
        <p:nvPicPr>
          <p:cNvPr id="7" name="Picture 6">
            <a:extLst>
              <a:ext uri="{FF2B5EF4-FFF2-40B4-BE49-F238E27FC236}">
                <a16:creationId xmlns:a16="http://schemas.microsoft.com/office/drawing/2014/main" id="{E9414016-2350-FF85-F3BE-CDB7A9BD8FC3}"/>
              </a:ext>
            </a:extLst>
          </p:cNvPr>
          <p:cNvPicPr>
            <a:picLocks noChangeAspect="1"/>
          </p:cNvPicPr>
          <p:nvPr/>
        </p:nvPicPr>
        <p:blipFill>
          <a:blip r:embed="rId2"/>
          <a:stretch>
            <a:fillRect/>
          </a:stretch>
        </p:blipFill>
        <p:spPr>
          <a:xfrm>
            <a:off x="7177078" y="3429000"/>
            <a:ext cx="4515480" cy="3238952"/>
          </a:xfrm>
          <a:prstGeom prst="rect">
            <a:avLst/>
          </a:prstGeom>
        </p:spPr>
      </p:pic>
      <p:pic>
        <p:nvPicPr>
          <p:cNvPr id="10" name="Picture 9">
            <a:extLst>
              <a:ext uri="{FF2B5EF4-FFF2-40B4-BE49-F238E27FC236}">
                <a16:creationId xmlns:a16="http://schemas.microsoft.com/office/drawing/2014/main" id="{63765E7D-8E49-13EA-2812-68F072F54B9F}"/>
              </a:ext>
            </a:extLst>
          </p:cNvPr>
          <p:cNvPicPr>
            <a:picLocks noChangeAspect="1"/>
          </p:cNvPicPr>
          <p:nvPr/>
        </p:nvPicPr>
        <p:blipFill>
          <a:blip r:embed="rId3"/>
          <a:stretch>
            <a:fillRect/>
          </a:stretch>
        </p:blipFill>
        <p:spPr>
          <a:xfrm>
            <a:off x="967012" y="3241636"/>
            <a:ext cx="4047911" cy="3616364"/>
          </a:xfrm>
          <a:prstGeom prst="rect">
            <a:avLst/>
          </a:prstGeom>
        </p:spPr>
      </p:pic>
    </p:spTree>
    <p:extLst>
      <p:ext uri="{BB962C8B-B14F-4D97-AF65-F5344CB8AC3E}">
        <p14:creationId xmlns:p14="http://schemas.microsoft.com/office/powerpoint/2010/main" val="353062651"/>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49383" y="3230130"/>
            <a:ext cx="5895975" cy="537583"/>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重难点总结</a:t>
            </a:r>
          </a:p>
        </p:txBody>
      </p:sp>
    </p:spTree>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标题xxxxx"/>
          <p:cNvSpPr txBox="1"/>
          <p:nvPr/>
        </p:nvSpPr>
        <p:spPr>
          <a:xfrm>
            <a:off x="840740" y="488375"/>
            <a:ext cx="8829675" cy="512961"/>
          </a:xfrm>
          <a:prstGeom prst="rect">
            <a:avLst/>
          </a:prstGeom>
          <a:ln w="12700">
            <a:miter lim="400000"/>
          </a:ln>
        </p:spPr>
        <p:txBody>
          <a:bodyPr wrap="square" lIns="25400" tIns="25400" rIns="25400" bIns="25400" anchor="ctr">
            <a:spAutoFit/>
          </a:bodyPr>
          <a:lstStyle>
            <a:lvl1pPr defTabSz="457200">
              <a:lnSpc>
                <a:spcPct val="100000"/>
              </a:lnSpc>
              <a:spcBef>
                <a:spcPts val="0"/>
              </a:spcBef>
              <a:defRPr sz="6000">
                <a:latin typeface="PingFang SC Semibold" panose="020B0400000000000000" charset="-122"/>
                <a:ea typeface="PingFang SC Semibold" panose="020B0400000000000000" charset="-122"/>
                <a:cs typeface="PingFang SC Semibold" panose="020B0400000000000000" charset="-122"/>
                <a:sym typeface="PingFang SC Semibold" panose="020B0400000000000000"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black"/>
                </a:solidFill>
                <a:effectLst/>
                <a:uLnTx/>
                <a:uFillTx/>
                <a:latin typeface="微软雅黑"/>
                <a:ea typeface="Heiti SC Medium" panose="02000000000000000000" charset="-122"/>
                <a:cs typeface="+mn-ea"/>
                <a:sym typeface="+mn-ea"/>
              </a:rPr>
              <a:t>重难点总结</a:t>
            </a:r>
            <a:endParaRPr kumimoji="0" lang="en-US" sz="3000" b="0" i="0" u="none" strike="noStrike" kern="0" cap="none" spc="0" normalizeH="0" baseline="0" noProof="0" dirty="0">
              <a:ln>
                <a:noFill/>
              </a:ln>
              <a:solidFill>
                <a:srgbClr val="000000"/>
              </a:solidFill>
              <a:effectLst/>
              <a:uLnTx/>
              <a:uFillTx/>
              <a:latin typeface="微软雅黑"/>
              <a:ea typeface="PingFang SC Semibold" panose="020B0400000000000000" charset="-122"/>
              <a:cs typeface="+mn-ea"/>
              <a:sym typeface="PingFang SC Semibold" panose="020B0400000000000000" charset="-122"/>
            </a:endParaRPr>
          </a:p>
        </p:txBody>
      </p:sp>
      <p:pic>
        <p:nvPicPr>
          <p:cNvPr id="4" name="Picture 3" descr="A screenshot of a flowchart&#10;&#10;Description automatically generated">
            <a:extLst>
              <a:ext uri="{FF2B5EF4-FFF2-40B4-BE49-F238E27FC236}">
                <a16:creationId xmlns:a16="http://schemas.microsoft.com/office/drawing/2014/main" id="{A17C240B-508F-8852-028E-41338296EC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13489"/>
            <a:ext cx="12192000" cy="4644571"/>
          </a:xfrm>
          <a:prstGeom prst="rect">
            <a:avLst/>
          </a:prstGeom>
        </p:spPr>
      </p:pic>
    </p:spTree>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文本框 6"/>
          <p:cNvSpPr txBox="1"/>
          <p:nvPr/>
        </p:nvSpPr>
        <p:spPr>
          <a:xfrm>
            <a:off x="7281895" y="3219739"/>
            <a:ext cx="5895975" cy="537583"/>
          </a:xfrm>
          <a:prstGeom prst="rect">
            <a:avLst/>
          </a:prstGeom>
          <a:noFill/>
        </p:spPr>
        <p:txBody>
          <a:bodyPr wrap="square" rtlCol="0">
            <a:spAutoFit/>
          </a:bodyPr>
          <a:lstStyle/>
          <a:p>
            <a:pPr marL="0" marR="0" lvl="0" indent="0" algn="l" defTabSz="914400" rtl="0" eaLnBrk="1" fontAlgn="auto" latinLnBrk="0" hangingPunct="1">
              <a:lnSpc>
                <a:spcPct val="7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Heiti SC Medium" panose="02000000000000000000" charset="-122"/>
                <a:ea typeface="Heiti SC Medium" panose="02000000000000000000" charset="-122"/>
                <a:cs typeface="+mn-cs"/>
              </a:rPr>
              <a:t>课后作业</a:t>
            </a:r>
          </a:p>
        </p:txBody>
      </p:sp>
    </p:spTree>
    <p:extLst>
      <p:ext uri="{BB962C8B-B14F-4D97-AF65-F5344CB8AC3E}">
        <p14:creationId xmlns:p14="http://schemas.microsoft.com/office/powerpoint/2010/main" val="3204045144"/>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08730" y="3246438"/>
            <a:ext cx="5895975" cy="582082"/>
          </a:xfrm>
          <a:prstGeom prst="rect">
            <a:avLst/>
          </a:prstGeom>
          <a:noFill/>
        </p:spPr>
        <p:txBody>
          <a:bodyPr wrap="square" rtlCol="0">
            <a:spAutoFit/>
          </a:bodyPr>
          <a:lstStyle/>
          <a:p>
            <a:pPr>
              <a:lnSpc>
                <a:spcPct val="70000"/>
              </a:lnSpc>
              <a:spcBef>
                <a:spcPts val="0"/>
              </a:spcBef>
              <a:spcAft>
                <a:spcPts val="0"/>
              </a:spcAft>
            </a:pPr>
            <a:r>
              <a:rPr lang="zh-CN" altLang="en-US" sz="4400" b="1" dirty="0">
                <a:latin typeface="Heiti SC Medium" panose="02000000000000000000" charset="-122"/>
                <a:ea typeface="Heiti SC Medium" panose="02000000000000000000" charset="-122"/>
              </a:rPr>
              <a:t>下节课预告</a:t>
            </a:r>
          </a:p>
        </p:txBody>
      </p:sp>
    </p:spTree>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23171" y="317501"/>
            <a:ext cx="5617845" cy="769441"/>
          </a:xfrm>
          <a:prstGeom prst="rect">
            <a:avLst/>
          </a:prstGeom>
          <a:noFill/>
        </p:spPr>
        <p:txBody>
          <a:bodyPr wrap="square" rtlCol="0">
            <a:spAutoFit/>
          </a:bodyPr>
          <a:lstStyle/>
          <a:p>
            <a:r>
              <a:rPr lang="zh-CN" altLang="en-US" sz="4400" b="1" dirty="0">
                <a:solidFill>
                  <a:prstClr val="black"/>
                </a:solidFill>
                <a:latin typeface="Heiti SC Medium" panose="02000000000000000000" charset="-122"/>
                <a:ea typeface="Heiti SC Medium" panose="02000000000000000000" charset="-122"/>
                <a:sym typeface="Helvetica Neue" panose="02000503000000020004"/>
              </a:rPr>
              <a:t>下节课预告</a:t>
            </a:r>
          </a:p>
        </p:txBody>
      </p:sp>
      <p:sp>
        <p:nvSpPr>
          <p:cNvPr id="10" name="矩形 9"/>
          <p:cNvSpPr/>
          <p:nvPr/>
        </p:nvSpPr>
        <p:spPr>
          <a:xfrm>
            <a:off x="714023" y="1428481"/>
            <a:ext cx="7171861" cy="4540474"/>
          </a:xfrm>
          <a:prstGeom prst="rect">
            <a:avLst/>
          </a:prstGeom>
        </p:spPr>
        <p:txBody>
          <a:bodyPr wrap="square">
            <a:spAutoFit/>
          </a:bodyPr>
          <a:lstStyle/>
          <a:p>
            <a:pPr marL="342900" indent="-342900">
              <a:lnSpc>
                <a:spcPct val="150000"/>
              </a:lnSpc>
              <a:buFont typeface="Arial" panose="020B0604020202020204" pitchFamily="34" charset="0"/>
              <a:buChar char="•"/>
            </a:pPr>
            <a:r>
              <a:rPr lang="en-US" altLang="zh-CN" sz="2800" dirty="0">
                <a:solidFill>
                  <a:prstClr val="black"/>
                </a:solidFill>
                <a:latin typeface="+mn-ea"/>
                <a:cs typeface="Arial Regular" panose="020B0604020202020204" charset="0"/>
                <a:sym typeface="Helvetica Neue" panose="02000503000000020004"/>
              </a:rPr>
              <a:t>Testing</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Black box vs White box testing</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Unit Testing</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Edge cases / Corner cases</a:t>
            </a:r>
          </a:p>
          <a:p>
            <a:pPr marL="342900" indent="-342900">
              <a:lnSpc>
                <a:spcPct val="150000"/>
              </a:lnSpc>
              <a:buFont typeface="Arial" panose="020B0604020202020204" pitchFamily="34" charset="0"/>
              <a:buChar char="•"/>
            </a:pPr>
            <a:r>
              <a:rPr lang="en-US" altLang="zh-CN" sz="2800" dirty="0">
                <a:solidFill>
                  <a:prstClr val="black"/>
                </a:solidFill>
                <a:latin typeface="+mn-ea"/>
                <a:cs typeface="Arial Regular" panose="020B0604020202020204" charset="0"/>
                <a:sym typeface="Helvetica Neue" panose="02000503000000020004"/>
              </a:rPr>
              <a:t>File I/O</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How to read a file?</a:t>
            </a:r>
          </a:p>
          <a:p>
            <a:pPr marL="800100" lvl="1" indent="-342900">
              <a:lnSpc>
                <a:spcPct val="150000"/>
              </a:lnSpc>
              <a:buFont typeface="Arial" panose="020B0604020202020204" pitchFamily="34" charset="0"/>
              <a:buChar char="•"/>
            </a:pPr>
            <a:r>
              <a:rPr lang="en-US" altLang="zh-CN" sz="2800" dirty="0">
                <a:solidFill>
                  <a:prstClr val="black"/>
                </a:solidFill>
                <a:latin typeface="+mn-ea"/>
                <a:cs typeface="Hack Nerd Font" panose="020B0609030202020204" pitchFamily="49" charset="0"/>
                <a:sym typeface="Helvetica Neue" panose="02000503000000020004"/>
              </a:rPr>
              <a:t>How to write to a file?</a:t>
            </a:r>
          </a:p>
        </p:txBody>
      </p:sp>
      <p:pic>
        <p:nvPicPr>
          <p:cNvPr id="2" name="Picture 1"/>
          <p:cNvPicPr>
            <a:picLocks noChangeAspect="1"/>
          </p:cNvPicPr>
          <p:nvPr/>
        </p:nvPicPr>
        <p:blipFill>
          <a:blip r:embed="rId3"/>
          <a:stretch>
            <a:fillRect/>
          </a:stretch>
        </p:blipFill>
        <p:spPr>
          <a:xfrm>
            <a:off x="8088313" y="1985328"/>
            <a:ext cx="3248660" cy="3322955"/>
          </a:xfrm>
          <a:prstGeom prst="rect">
            <a:avLst/>
          </a:prstGeom>
        </p:spPr>
      </p:pic>
    </p:spTree>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ext Box 1"/>
          <p:cNvSpPr txBox="1"/>
          <p:nvPr/>
        </p:nvSpPr>
        <p:spPr>
          <a:xfrm>
            <a:off x="821690" y="533400"/>
            <a:ext cx="10547985" cy="480131"/>
          </a:xfrm>
          <a:prstGeom prst="rect">
            <a:avLst/>
          </a:prstGeom>
          <a:noFill/>
        </p:spPr>
        <p:txBody>
          <a:bodyPr wrap="square" rtlCol="0">
            <a:spAutoFit/>
          </a:bodyPr>
          <a:lstStyle/>
          <a:p>
            <a:pPr algn="ctr" defTabSz="1219200" hangingPunct="0">
              <a:lnSpc>
                <a:spcPct val="90000"/>
              </a:lnSpc>
              <a:spcBef>
                <a:spcPts val="2250"/>
              </a:spcBef>
            </a:pPr>
            <a:r>
              <a:rPr lang="en-US" sz="2800" b="1" kern="0">
                <a:solidFill>
                  <a:srgbClr val="000000"/>
                </a:solidFill>
                <a:latin typeface="Heiti SC Medium" panose="02000000000000000000" charset="-122"/>
                <a:ea typeface="Heiti SC Medium" panose="02000000000000000000" charset="-122"/>
                <a:sym typeface="Helvetica Neue" panose="02000503000000020004"/>
              </a:rPr>
              <a:t>您每一份诚挚的问卷都会拯救一根濒临掉落的头发。</a:t>
            </a:r>
          </a:p>
        </p:txBody>
      </p:sp>
      <p:pic>
        <p:nvPicPr>
          <p:cNvPr id="6" name="Picture 5" descr="Screenshot 2023-03-09 at 17.26.45"/>
          <p:cNvPicPr>
            <a:picLocks noChangeAspect="1"/>
          </p:cNvPicPr>
          <p:nvPr/>
        </p:nvPicPr>
        <p:blipFill>
          <a:blip r:embed="rId4"/>
          <a:srcRect b="19587"/>
          <a:stretch>
            <a:fillRect/>
          </a:stretch>
        </p:blipFill>
        <p:spPr>
          <a:xfrm>
            <a:off x="184785" y="3296920"/>
            <a:ext cx="3289300" cy="2471420"/>
          </a:xfrm>
          <a:prstGeom prst="rect">
            <a:avLst/>
          </a:prstGeom>
        </p:spPr>
      </p:pic>
      <p:sp>
        <p:nvSpPr>
          <p:cNvPr id="7" name="Text Box 6"/>
          <p:cNvSpPr txBox="1"/>
          <p:nvPr/>
        </p:nvSpPr>
        <p:spPr>
          <a:xfrm>
            <a:off x="360045" y="5768340"/>
            <a:ext cx="3289300" cy="369332"/>
          </a:xfrm>
          <a:prstGeom prst="rect">
            <a:avLst/>
          </a:prstGeom>
          <a:noFill/>
        </p:spPr>
        <p:txBody>
          <a:bodyPr wrap="square" rtlCol="0">
            <a:spAutoFit/>
          </a:bodyPr>
          <a:lstStyle/>
          <a:p>
            <a:pPr defTabSz="1219200" hangingPunct="0">
              <a:lnSpc>
                <a:spcPct val="90000"/>
              </a:lnSpc>
              <a:spcBef>
                <a:spcPts val="2250"/>
              </a:spcBef>
            </a:pPr>
            <a:r>
              <a:rPr lang="zh-CN" altLang="en-US" sz="2000" kern="0">
                <a:solidFill>
                  <a:srgbClr val="000000"/>
                </a:solidFill>
                <a:latin typeface=".AppleSystemUIFont Regular" charset="0"/>
                <a:ea typeface=".AppleSystemUIFont Regular" charset="0"/>
                <a:sym typeface="Helvetica Neue" panose="02000503000000020004"/>
              </a:rPr>
              <a:t>帮我开个张吧，求求你了！</a:t>
            </a:r>
          </a:p>
        </p:txBody>
      </p:sp>
      <p:pic>
        <p:nvPicPr>
          <p:cNvPr id="3" name="Picture 2" descr="Screenshot 2023-03-16 at 19.11.25"/>
          <p:cNvPicPr>
            <a:picLocks noChangeAspect="1"/>
          </p:cNvPicPr>
          <p:nvPr/>
        </p:nvPicPr>
        <p:blipFill>
          <a:blip r:embed="rId5"/>
          <a:srcRect t="10147" b="16302"/>
          <a:stretch>
            <a:fillRect/>
          </a:stretch>
        </p:blipFill>
        <p:spPr>
          <a:xfrm>
            <a:off x="3890328" y="2237740"/>
            <a:ext cx="4400868" cy="4715828"/>
          </a:xfrm>
          <a:prstGeom prst="rect">
            <a:avLst/>
          </a:prstGeom>
        </p:spPr>
      </p:pic>
    </p:spTree>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998925" y="3285718"/>
            <a:ext cx="2701018" cy="493020"/>
          </a:xfrm>
          <a:prstGeom prst="rect">
            <a:avLst/>
          </a:prstGeom>
          <a:noFill/>
        </p:spPr>
        <p:txBody>
          <a:bodyPr wrap="square" rtlCol="0">
            <a:spAutoFit/>
          </a:bodyPr>
          <a:lstStyle/>
          <a:p>
            <a:pPr algn="ctr" defTabSz="1219200" hangingPunct="0">
              <a:lnSpc>
                <a:spcPct val="70000"/>
              </a:lnSpc>
            </a:pPr>
            <a:r>
              <a:rPr lang="en-US" altLang="zh-CN" sz="3600" b="1" kern="0" dirty="0">
                <a:solidFill>
                  <a:srgbClr val="000000"/>
                </a:solidFill>
                <a:latin typeface="微软雅黑"/>
                <a:ea typeface="微软雅黑"/>
                <a:sym typeface="Helvetica Neue" panose="02000503000000020004"/>
              </a:rPr>
              <a:t>Q &amp; A</a:t>
            </a:r>
          </a:p>
        </p:txBody>
      </p:sp>
    </p:spTree>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5.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heme/theme1.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2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3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4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5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6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7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8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9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0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0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panose="02000503000000020004"/>
            <a:ea typeface="Helvetica Neue Medium" panose="02000503000000020004"/>
            <a:cs typeface="Helvetica Neue Medium" panose="02000503000000020004"/>
            <a:sym typeface="Helvetica Neue Medium"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9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7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6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8_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4090</TotalTime>
  <Words>2009</Words>
  <Application>Microsoft Macintosh PowerPoint</Application>
  <PresentationFormat>Widescreen</PresentationFormat>
  <Paragraphs>236</Paragraphs>
  <Slides>59</Slides>
  <Notes>3</Notes>
  <HiddenSlides>6</HiddenSlides>
  <MMClips>0</MMClips>
  <ScaleCrop>false</ScaleCrop>
  <HeadingPairs>
    <vt:vector size="6" baseType="variant">
      <vt:variant>
        <vt:lpstr>Fonts Used</vt:lpstr>
      </vt:variant>
      <vt:variant>
        <vt:i4>15</vt:i4>
      </vt:variant>
      <vt:variant>
        <vt:lpstr>Theme</vt:lpstr>
      </vt:variant>
      <vt:variant>
        <vt:i4>19</vt:i4>
      </vt:variant>
      <vt:variant>
        <vt:lpstr>Slide Titles</vt:lpstr>
      </vt:variant>
      <vt:variant>
        <vt:i4>59</vt:i4>
      </vt:variant>
    </vt:vector>
  </HeadingPairs>
  <TitlesOfParts>
    <vt:vector size="93" baseType="lpstr">
      <vt:lpstr>.AppleSystemUIFont Regular</vt:lpstr>
      <vt:lpstr>Alibaba PuHuiTi Bold</vt:lpstr>
      <vt:lpstr>Arial Bold</vt:lpstr>
      <vt:lpstr>Arial Regular</vt:lpstr>
      <vt:lpstr>Heiti SC Medium</vt:lpstr>
      <vt:lpstr>LingWai TC</vt:lpstr>
      <vt:lpstr>微软雅黑</vt:lpstr>
      <vt:lpstr>微软雅黑</vt:lpstr>
      <vt:lpstr>PingFang SC Regular</vt:lpstr>
      <vt:lpstr>Arial</vt:lpstr>
      <vt:lpstr>Calibri</vt:lpstr>
      <vt:lpstr>Hack Nerd Font</vt:lpstr>
      <vt:lpstr>Hack Nerd Font Regular</vt:lpstr>
      <vt:lpstr>Helvetica Neue</vt:lpstr>
      <vt:lpstr>Wingdings</vt:lpstr>
      <vt:lpstr>2_Office 主题</vt:lpstr>
      <vt:lpstr>1_Office 主题</vt:lpstr>
      <vt:lpstr>12_自定义设计方案</vt:lpstr>
      <vt:lpstr>13_自定义设计方案</vt:lpstr>
      <vt:lpstr>14_自定义设计方案</vt:lpstr>
      <vt:lpstr>15_自定义设计方案</vt:lpstr>
      <vt:lpstr>16_自定义设计方案</vt:lpstr>
      <vt:lpstr>17_自定义设计方案</vt:lpstr>
      <vt:lpstr>18_自定义设计方案</vt:lpstr>
      <vt:lpstr>19_自定义设计方案</vt:lpstr>
      <vt:lpstr>20_自定义设计方案</vt:lpstr>
      <vt:lpstr>21_自定义设计方案</vt:lpstr>
      <vt:lpstr>10_自定义设计方案</vt:lpstr>
      <vt:lpstr>21_BasicWhite</vt:lpstr>
      <vt:lpstr>9_自定义设计方案</vt:lpstr>
      <vt:lpstr>7_自定义设计方案</vt:lpstr>
      <vt:lpstr>6_自定义设计方案</vt:lpstr>
      <vt:lpstr>Office 主题​​</vt:lpstr>
      <vt:lpstr>8_自定义设计方案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hfy</dc:creator>
  <cp:lastModifiedBy>T20230058811</cp:lastModifiedBy>
  <cp:revision>240</cp:revision>
  <dcterms:created xsi:type="dcterms:W3CDTF">2021-12-31T08:49:00Z</dcterms:created>
  <dcterms:modified xsi:type="dcterms:W3CDTF">2024-04-22T12:31:45Z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2052-3.9.6.6441</vt:lpwstr>
  </property>
</Properties>
</file>