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1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15.xml" ContentType="application/vnd.openxmlformats-officedocument.theme+xml"/>
  <Override PartName="/ppt/tags/tag2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16.xml" ContentType="application/vnd.openxmlformats-officedocument.theme+xml"/>
  <Override PartName="/ppt/tags/tag3.xml" ContentType="application/vnd.openxmlformats-officedocument.presentationml.tags+xml"/>
  <Override PartName="/ppt/slideLayouts/slideLayout21.xml" ContentType="application/vnd.openxmlformats-officedocument.presentationml.slideLayout+xml"/>
  <Override PartName="/ppt/theme/theme17.xml" ContentType="application/vnd.openxmlformats-officedocument.theme+xml"/>
  <Override PartName="/ppt/tags/tag4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18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9.xml" ContentType="application/vnd.openxmlformats-officedocument.theme+xml"/>
  <Override PartName="/ppt/tags/tag5.xml" ContentType="application/vnd.openxmlformats-officedocument.presentationml.tags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  <p:sldMasterId id="2147483676" r:id="rId2"/>
    <p:sldMasterId id="2147483678" r:id="rId3"/>
    <p:sldMasterId id="2147483680" r:id="rId4"/>
    <p:sldMasterId id="2147483682" r:id="rId5"/>
    <p:sldMasterId id="2147483684" r:id="rId6"/>
    <p:sldMasterId id="2147483686" r:id="rId7"/>
    <p:sldMasterId id="2147483688" r:id="rId8"/>
    <p:sldMasterId id="2147483690" r:id="rId9"/>
    <p:sldMasterId id="2147483692" r:id="rId10"/>
    <p:sldMasterId id="2147483694" r:id="rId11"/>
    <p:sldMasterId id="2147483696" r:id="rId12"/>
    <p:sldMasterId id="2147483698" r:id="rId13"/>
    <p:sldMasterId id="2147483700" r:id="rId14"/>
    <p:sldMasterId id="2147483703" r:id="rId15"/>
    <p:sldMasterId id="2147483707" r:id="rId16"/>
    <p:sldMasterId id="2147483710" r:id="rId17"/>
    <p:sldMasterId id="2147483712" r:id="rId18"/>
    <p:sldMasterId id="2147483723" r:id="rId19"/>
  </p:sldMasterIdLst>
  <p:notesMasterIdLst>
    <p:notesMasterId r:id="rId75"/>
  </p:notesMasterIdLst>
  <p:handoutMasterIdLst>
    <p:handoutMasterId r:id="rId76"/>
  </p:handoutMasterIdLst>
  <p:sldIdLst>
    <p:sldId id="398" r:id="rId20"/>
    <p:sldId id="334" r:id="rId21"/>
    <p:sldId id="335" r:id="rId22"/>
    <p:sldId id="336" r:id="rId23"/>
    <p:sldId id="397" r:id="rId24"/>
    <p:sldId id="338" r:id="rId25"/>
    <p:sldId id="339" r:id="rId26"/>
    <p:sldId id="260" r:id="rId27"/>
    <p:sldId id="516" r:id="rId28"/>
    <p:sldId id="369" r:id="rId29"/>
    <p:sldId id="596" r:id="rId30"/>
    <p:sldId id="526" r:id="rId31"/>
    <p:sldId id="601" r:id="rId32"/>
    <p:sldId id="602" r:id="rId33"/>
    <p:sldId id="603" r:id="rId34"/>
    <p:sldId id="587" r:id="rId35"/>
    <p:sldId id="448" r:id="rId36"/>
    <p:sldId id="534" r:id="rId37"/>
    <p:sldId id="606" r:id="rId38"/>
    <p:sldId id="604" r:id="rId39"/>
    <p:sldId id="605" r:id="rId40"/>
    <p:sldId id="597" r:id="rId41"/>
    <p:sldId id="459" r:id="rId42"/>
    <p:sldId id="460" r:id="rId43"/>
    <p:sldId id="607" r:id="rId44"/>
    <p:sldId id="608" r:id="rId45"/>
    <p:sldId id="612" r:id="rId46"/>
    <p:sldId id="613" r:id="rId47"/>
    <p:sldId id="614" r:id="rId48"/>
    <p:sldId id="558" r:id="rId49"/>
    <p:sldId id="559" r:id="rId50"/>
    <p:sldId id="536" r:id="rId51"/>
    <p:sldId id="615" r:id="rId52"/>
    <p:sldId id="535" r:id="rId53"/>
    <p:sldId id="560" r:id="rId54"/>
    <p:sldId id="611" r:id="rId55"/>
    <p:sldId id="598" r:id="rId56"/>
    <p:sldId id="599" r:id="rId57"/>
    <p:sldId id="264" r:id="rId58"/>
    <p:sldId id="312" r:id="rId59"/>
    <p:sldId id="549" r:id="rId60"/>
    <p:sldId id="616" r:id="rId61"/>
    <p:sldId id="552" r:id="rId62"/>
    <p:sldId id="617" r:id="rId63"/>
    <p:sldId id="562" r:id="rId64"/>
    <p:sldId id="525" r:id="rId65"/>
    <p:sldId id="618" r:id="rId66"/>
    <p:sldId id="343" r:id="rId67"/>
    <p:sldId id="531" r:id="rId68"/>
    <p:sldId id="515" r:id="rId69"/>
    <p:sldId id="295" r:id="rId70"/>
    <p:sldId id="399" r:id="rId71"/>
    <p:sldId id="400" r:id="rId72"/>
    <p:sldId id="268" r:id="rId73"/>
    <p:sldId id="447" r:id="rId74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303"/>
    <a:srgbClr val="FFD719"/>
    <a:srgbClr val="FFD8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8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7.xml"/><Relationship Id="rId39" Type="http://schemas.openxmlformats.org/officeDocument/2006/relationships/slide" Target="slides/slide20.xml"/><Relationship Id="rId21" Type="http://schemas.openxmlformats.org/officeDocument/2006/relationships/slide" Target="slides/slide2.xml"/><Relationship Id="rId34" Type="http://schemas.openxmlformats.org/officeDocument/2006/relationships/slide" Target="slides/slide15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76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2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0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66" Type="http://schemas.openxmlformats.org/officeDocument/2006/relationships/slide" Target="slides/slide47.xml"/><Relationship Id="rId74" Type="http://schemas.openxmlformats.org/officeDocument/2006/relationships/slide" Target="slides/slide55.xml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slide" Target="slides/slide37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lbert Kong" userId="5f759f385732b058" providerId="LiveId" clId="{6E2D2A60-8CF6-4CBA-A7DE-7E4DB83ECFD0}"/>
    <pc:docChg chg="undo custSel addSld delSld modSld sldOrd modMainMaster">
      <pc:chgData name="Hilbert Kong" userId="5f759f385732b058" providerId="LiveId" clId="{6E2D2A60-8CF6-4CBA-A7DE-7E4DB83ECFD0}" dt="2024-04-03T06:56:02.362" v="3423" actId="1076"/>
      <pc:docMkLst>
        <pc:docMk/>
      </pc:docMkLst>
      <pc:sldChg chg="modSp mod modTransition">
        <pc:chgData name="Hilbert Kong" userId="5f759f385732b058" providerId="LiveId" clId="{6E2D2A60-8CF6-4CBA-A7DE-7E4DB83ECFD0}" dt="2024-04-02T17:42:59.541" v="3108"/>
        <pc:sldMkLst>
          <pc:docMk/>
          <pc:sldMk cId="0" sldId="260"/>
        </pc:sldMkLst>
        <pc:spChg chg="mod">
          <ac:chgData name="Hilbert Kong" userId="5f759f385732b058" providerId="LiveId" clId="{6E2D2A60-8CF6-4CBA-A7DE-7E4DB83ECFD0}" dt="2024-04-02T16:41:57.801" v="2707" actId="20577"/>
          <ac:spMkLst>
            <pc:docMk/>
            <pc:sldMk cId="0" sldId="260"/>
            <ac:spMk id="7" creationId="{B1A2BAD6-8276-55E5-5B09-9727DABC7BFF}"/>
          </ac:spMkLst>
        </pc:spChg>
        <pc:spChg chg="mod">
          <ac:chgData name="Hilbert Kong" userId="5f759f385732b058" providerId="LiveId" clId="{6E2D2A60-8CF6-4CBA-A7DE-7E4DB83ECFD0}" dt="2024-04-02T16:41:17.264" v="2681" actId="20577"/>
          <ac:spMkLst>
            <pc:docMk/>
            <pc:sldMk cId="0" sldId="260"/>
            <ac:spMk id="9" creationId="{00000000-0000-0000-0000-000000000000}"/>
          </ac:spMkLst>
        </pc:spChg>
        <pc:spChg chg="mod">
          <ac:chgData name="Hilbert Kong" userId="5f759f385732b058" providerId="LiveId" clId="{6E2D2A60-8CF6-4CBA-A7DE-7E4DB83ECFD0}" dt="2024-04-02T16:41:24.987" v="2703" actId="20577"/>
          <ac:spMkLst>
            <pc:docMk/>
            <pc:sldMk cId="0" sldId="260"/>
            <ac:spMk id="10" creationId="{00000000-0000-0000-0000-000000000000}"/>
          </ac:spMkLst>
        </pc:spChg>
        <pc:spChg chg="mod">
          <ac:chgData name="Hilbert Kong" userId="5f759f385732b058" providerId="LiveId" clId="{6E2D2A60-8CF6-4CBA-A7DE-7E4DB83ECFD0}" dt="2024-04-02T16:41:53.685" v="2704"/>
          <ac:spMkLst>
            <pc:docMk/>
            <pc:sldMk cId="0" sldId="260"/>
            <ac:spMk id="38" creationId="{00000000-0000-0000-0000-000000000000}"/>
          </ac:spMkLst>
        </pc:spChg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264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268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295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312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334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335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336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1100349739" sldId="338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2304887234" sldId="339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343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369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397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398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399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400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447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1290667695" sldId="448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3950078435" sldId="459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1269589493" sldId="460"/>
        </pc:sldMkLst>
      </pc:sldChg>
      <pc:sldChg chg="add del modTransition">
        <pc:chgData name="Hilbert Kong" userId="5f759f385732b058" providerId="LiveId" clId="{6E2D2A60-8CF6-4CBA-A7DE-7E4DB83ECFD0}" dt="2024-04-02T17:42:59.541" v="3108"/>
        <pc:sldMkLst>
          <pc:docMk/>
          <pc:sldMk cId="3204045144" sldId="515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516"/>
        </pc:sldMkLst>
      </pc:sldChg>
      <pc:sldChg chg="modSp mod">
        <pc:chgData name="Hilbert Kong" userId="5f759f385732b058" providerId="LiveId" clId="{6E2D2A60-8CF6-4CBA-A7DE-7E4DB83ECFD0}" dt="2024-04-02T18:37:50.635" v="3367" actId="20577"/>
        <pc:sldMkLst>
          <pc:docMk/>
          <pc:sldMk cId="3053347949" sldId="525"/>
        </pc:sldMkLst>
        <pc:spChg chg="mod">
          <ac:chgData name="Hilbert Kong" userId="5f759f385732b058" providerId="LiveId" clId="{6E2D2A60-8CF6-4CBA-A7DE-7E4DB83ECFD0}" dt="2024-04-02T18:37:50.635" v="3367" actId="20577"/>
          <ac:spMkLst>
            <pc:docMk/>
            <pc:sldMk cId="3053347949" sldId="525"/>
            <ac:spMk id="5" creationId="{2B9A67C2-B87F-8B4F-C38D-1C8044371007}"/>
          </ac:spMkLst>
        </pc:spChg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425025964" sldId="526"/>
        </pc:sldMkLst>
      </pc:sldChg>
      <pc:sldChg chg="addSp delSp modSp mod modTransition">
        <pc:chgData name="Hilbert Kong" userId="5f759f385732b058" providerId="LiveId" clId="{6E2D2A60-8CF6-4CBA-A7DE-7E4DB83ECFD0}" dt="2024-04-03T06:56:02.362" v="3423" actId="1076"/>
        <pc:sldMkLst>
          <pc:docMk/>
          <pc:sldMk cId="0" sldId="531"/>
        </pc:sldMkLst>
        <pc:spChg chg="mod">
          <ac:chgData name="Hilbert Kong" userId="5f759f385732b058" providerId="LiveId" clId="{6E2D2A60-8CF6-4CBA-A7DE-7E4DB83ECFD0}" dt="2024-04-02T17:51:38.269" v="3137" actId="1076"/>
          <ac:spMkLst>
            <pc:docMk/>
            <pc:sldMk cId="0" sldId="531"/>
            <ac:spMk id="5" creationId="{974F4E12-FC08-EC35-2BF1-4BCF496BAC72}"/>
          </ac:spMkLst>
        </pc:spChg>
        <pc:picChg chg="add mod">
          <ac:chgData name="Hilbert Kong" userId="5f759f385732b058" providerId="LiveId" clId="{6E2D2A60-8CF6-4CBA-A7DE-7E4DB83ECFD0}" dt="2024-04-03T06:56:02.362" v="3423" actId="1076"/>
          <ac:picMkLst>
            <pc:docMk/>
            <pc:sldMk cId="0" sldId="531"/>
            <ac:picMk id="3" creationId="{D8681E96-E8CC-A1C4-B283-740DCF50E8E2}"/>
          </ac:picMkLst>
        </pc:picChg>
        <pc:picChg chg="del">
          <ac:chgData name="Hilbert Kong" userId="5f759f385732b058" providerId="LiveId" clId="{6E2D2A60-8CF6-4CBA-A7DE-7E4DB83ECFD0}" dt="2024-04-02T18:44:56.916" v="3416" actId="478"/>
          <ac:picMkLst>
            <pc:docMk/>
            <pc:sldMk cId="0" sldId="531"/>
            <ac:picMk id="6" creationId="{999EB96C-90B7-E173-323A-223E43E579AF}"/>
          </ac:picMkLst>
        </pc:picChg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153031718" sldId="534"/>
        </pc:sldMkLst>
      </pc:sldChg>
      <pc:sldChg chg="modSp mod modTransition">
        <pc:chgData name="Hilbert Kong" userId="5f759f385732b058" providerId="LiveId" clId="{6E2D2A60-8CF6-4CBA-A7DE-7E4DB83ECFD0}" dt="2024-04-02T17:42:59.541" v="3108"/>
        <pc:sldMkLst>
          <pc:docMk/>
          <pc:sldMk cId="1833713225" sldId="535"/>
        </pc:sldMkLst>
        <pc:spChg chg="mod">
          <ac:chgData name="Hilbert Kong" userId="5f759f385732b058" providerId="LiveId" clId="{6E2D2A60-8CF6-4CBA-A7DE-7E4DB83ECFD0}" dt="2024-04-02T15:23:34.860" v="490" actId="115"/>
          <ac:spMkLst>
            <pc:docMk/>
            <pc:sldMk cId="1833713225" sldId="535"/>
            <ac:spMk id="5" creationId="{00000000-0000-0000-0000-000000000000}"/>
          </ac:spMkLst>
        </pc:spChg>
        <pc:spChg chg="mod">
          <ac:chgData name="Hilbert Kong" userId="5f759f385732b058" providerId="LiveId" clId="{6E2D2A60-8CF6-4CBA-A7DE-7E4DB83ECFD0}" dt="2024-04-02T16:40:51.718" v="2657" actId="20577"/>
          <ac:spMkLst>
            <pc:docMk/>
            <pc:sldMk cId="1833713225" sldId="535"/>
            <ac:spMk id="213" creationId="{00000000-0000-0000-0000-000000000000}"/>
          </ac:spMkLst>
        </pc:spChg>
      </pc:sldChg>
      <pc:sldChg chg="modSp mod modTransition">
        <pc:chgData name="Hilbert Kong" userId="5f759f385732b058" providerId="LiveId" clId="{6E2D2A60-8CF6-4CBA-A7DE-7E4DB83ECFD0}" dt="2024-04-02T17:42:59.541" v="3108"/>
        <pc:sldMkLst>
          <pc:docMk/>
          <pc:sldMk cId="1682086118" sldId="536"/>
        </pc:sldMkLst>
        <pc:spChg chg="mod">
          <ac:chgData name="Hilbert Kong" userId="5f759f385732b058" providerId="LiveId" clId="{6E2D2A60-8CF6-4CBA-A7DE-7E4DB83ECFD0}" dt="2024-04-02T16:17:58.275" v="2291" actId="20577"/>
          <ac:spMkLst>
            <pc:docMk/>
            <pc:sldMk cId="1682086118" sldId="536"/>
            <ac:spMk id="213" creationId="{00000000-0000-0000-0000-000000000000}"/>
          </ac:spMkLst>
        </pc:spChg>
      </pc:sldChg>
      <pc:sldChg chg="addSp delSp modSp mod modTransition">
        <pc:chgData name="Hilbert Kong" userId="5f759f385732b058" providerId="LiveId" clId="{6E2D2A60-8CF6-4CBA-A7DE-7E4DB83ECFD0}" dt="2024-04-02T17:42:59.541" v="3108"/>
        <pc:sldMkLst>
          <pc:docMk/>
          <pc:sldMk cId="0" sldId="549"/>
        </pc:sldMkLst>
        <pc:spChg chg="mod">
          <ac:chgData name="Hilbert Kong" userId="5f759f385732b058" providerId="LiveId" clId="{6E2D2A60-8CF6-4CBA-A7DE-7E4DB83ECFD0}" dt="2024-04-02T17:38:51.698" v="3102" actId="20577"/>
          <ac:spMkLst>
            <pc:docMk/>
            <pc:sldMk cId="0" sldId="549"/>
            <ac:spMk id="8" creationId="{179459AF-AFB9-98FE-DB9B-E3DD804A1952}"/>
          </ac:spMkLst>
        </pc:spChg>
        <pc:spChg chg="mod">
          <ac:chgData name="Hilbert Kong" userId="5f759f385732b058" providerId="LiveId" clId="{6E2D2A60-8CF6-4CBA-A7DE-7E4DB83ECFD0}" dt="2024-04-02T16:44:48.740" v="2717" actId="20577"/>
          <ac:spMkLst>
            <pc:docMk/>
            <pc:sldMk cId="0" sldId="549"/>
            <ac:spMk id="213" creationId="{00000000-0000-0000-0000-000000000000}"/>
          </ac:spMkLst>
        </pc:spChg>
        <pc:picChg chg="add mod">
          <ac:chgData name="Hilbert Kong" userId="5f759f385732b058" providerId="LiveId" clId="{6E2D2A60-8CF6-4CBA-A7DE-7E4DB83ECFD0}" dt="2024-04-02T17:38:13.427" v="3100" actId="1076"/>
          <ac:picMkLst>
            <pc:docMk/>
            <pc:sldMk cId="0" sldId="549"/>
            <ac:picMk id="3" creationId="{698FD848-2E26-DC8B-CADE-8605135CE426}"/>
          </ac:picMkLst>
        </pc:picChg>
        <pc:picChg chg="del">
          <ac:chgData name="Hilbert Kong" userId="5f759f385732b058" providerId="LiveId" clId="{6E2D2A60-8CF6-4CBA-A7DE-7E4DB83ECFD0}" dt="2024-04-02T16:54:13.658" v="2828" actId="478"/>
          <ac:picMkLst>
            <pc:docMk/>
            <pc:sldMk cId="0" sldId="549"/>
            <ac:picMk id="4" creationId="{FC90AA9C-5015-A973-4352-1D2F3E4A79A6}"/>
          </ac:picMkLst>
        </pc:picChg>
      </pc:sldChg>
      <pc:sldChg chg="modSp mod modTransition">
        <pc:chgData name="Hilbert Kong" userId="5f759f385732b058" providerId="LiveId" clId="{6E2D2A60-8CF6-4CBA-A7DE-7E4DB83ECFD0}" dt="2024-04-02T17:42:59.541" v="3108"/>
        <pc:sldMkLst>
          <pc:docMk/>
          <pc:sldMk cId="0" sldId="552"/>
        </pc:sldMkLst>
        <pc:spChg chg="mod">
          <ac:chgData name="Hilbert Kong" userId="5f759f385732b058" providerId="LiveId" clId="{6E2D2A60-8CF6-4CBA-A7DE-7E4DB83ECFD0}" dt="2024-04-02T17:42:20.183" v="3106" actId="20577"/>
          <ac:spMkLst>
            <pc:docMk/>
            <pc:sldMk cId="0" sldId="552"/>
            <ac:spMk id="203" creationId="{00000000-0000-0000-0000-000000000000}"/>
          </ac:spMkLst>
        </pc:spChg>
      </pc:sldChg>
      <pc:sldChg chg="modSp add mod modTransition">
        <pc:chgData name="Hilbert Kong" userId="5f759f385732b058" providerId="LiveId" clId="{6E2D2A60-8CF6-4CBA-A7DE-7E4DB83ECFD0}" dt="2024-04-02T17:42:59.541" v="3108"/>
        <pc:sldMkLst>
          <pc:docMk/>
          <pc:sldMk cId="221078114" sldId="558"/>
        </pc:sldMkLst>
        <pc:spChg chg="mod">
          <ac:chgData name="Hilbert Kong" userId="5f759f385732b058" providerId="LiveId" clId="{6E2D2A60-8CF6-4CBA-A7DE-7E4DB83ECFD0}" dt="2024-04-02T15:47:04.749" v="1464" actId="20577"/>
          <ac:spMkLst>
            <pc:docMk/>
            <pc:sldMk cId="221078114" sldId="558"/>
            <ac:spMk id="213" creationId="{00000000-0000-0000-0000-000000000000}"/>
          </ac:spMkLst>
        </pc:spChg>
      </pc:sldChg>
      <pc:sldChg chg="modSp add mod modTransition">
        <pc:chgData name="Hilbert Kong" userId="5f759f385732b058" providerId="LiveId" clId="{6E2D2A60-8CF6-4CBA-A7DE-7E4DB83ECFD0}" dt="2024-04-02T17:42:59.541" v="3108"/>
        <pc:sldMkLst>
          <pc:docMk/>
          <pc:sldMk cId="78473779" sldId="559"/>
        </pc:sldMkLst>
        <pc:spChg chg="mod">
          <ac:chgData name="Hilbert Kong" userId="5f759f385732b058" providerId="LiveId" clId="{6E2D2A60-8CF6-4CBA-A7DE-7E4DB83ECFD0}" dt="2024-04-02T16:01:47.309" v="1703" actId="20577"/>
          <ac:spMkLst>
            <pc:docMk/>
            <pc:sldMk cId="78473779" sldId="559"/>
            <ac:spMk id="213" creationId="{00000000-0000-0000-0000-000000000000}"/>
          </ac:spMkLst>
        </pc:spChg>
      </pc:sldChg>
      <pc:sldChg chg="modSp add mod modTransition">
        <pc:chgData name="Hilbert Kong" userId="5f759f385732b058" providerId="LiveId" clId="{6E2D2A60-8CF6-4CBA-A7DE-7E4DB83ECFD0}" dt="2024-04-02T17:42:59.541" v="3108"/>
        <pc:sldMkLst>
          <pc:docMk/>
          <pc:sldMk cId="3946338298" sldId="560"/>
        </pc:sldMkLst>
        <pc:spChg chg="mod">
          <ac:chgData name="Hilbert Kong" userId="5f759f385732b058" providerId="LiveId" clId="{6E2D2A60-8CF6-4CBA-A7DE-7E4DB83ECFD0}" dt="2024-04-02T16:40:54.670" v="2658" actId="20577"/>
          <ac:spMkLst>
            <pc:docMk/>
            <pc:sldMk cId="3946338298" sldId="560"/>
            <ac:spMk id="213" creationId="{00000000-0000-0000-0000-000000000000}"/>
          </ac:spMkLst>
        </pc:spChg>
      </pc:sldChg>
      <pc:sldChg chg="del">
        <pc:chgData name="Hilbert Kong" userId="5f759f385732b058" providerId="LiveId" clId="{6E2D2A60-8CF6-4CBA-A7DE-7E4DB83ECFD0}" dt="2024-04-02T17:42:24.888" v="3107" actId="47"/>
        <pc:sldMkLst>
          <pc:docMk/>
          <pc:sldMk cId="515973045" sldId="562"/>
        </pc:sldMkLst>
      </pc:sldChg>
      <pc:sldChg chg="modSp mod">
        <pc:chgData name="Hilbert Kong" userId="5f759f385732b058" providerId="LiveId" clId="{6E2D2A60-8CF6-4CBA-A7DE-7E4DB83ECFD0}" dt="2024-04-02T18:37:45.185" v="3366" actId="20577"/>
        <pc:sldMkLst>
          <pc:docMk/>
          <pc:sldMk cId="3899280184" sldId="562"/>
        </pc:sldMkLst>
        <pc:spChg chg="mod">
          <ac:chgData name="Hilbert Kong" userId="5f759f385732b058" providerId="LiveId" clId="{6E2D2A60-8CF6-4CBA-A7DE-7E4DB83ECFD0}" dt="2024-04-02T18:37:45.185" v="3366" actId="20577"/>
          <ac:spMkLst>
            <pc:docMk/>
            <pc:sldMk cId="3899280184" sldId="562"/>
            <ac:spMk id="4" creationId="{69996053-4527-5A08-BA1F-5C38FFD2D0DB}"/>
          </ac:spMkLst>
        </pc:spChg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0" sldId="587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607038690" sldId="596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50633361" sldId="597"/>
        </pc:sldMkLst>
      </pc:sldChg>
      <pc:sldChg chg="modSp mod modTransition">
        <pc:chgData name="Hilbert Kong" userId="5f759f385732b058" providerId="LiveId" clId="{6E2D2A60-8CF6-4CBA-A7DE-7E4DB83ECFD0}" dt="2024-04-02T17:42:59.541" v="3108"/>
        <pc:sldMkLst>
          <pc:docMk/>
          <pc:sldMk cId="42755609" sldId="598"/>
        </pc:sldMkLst>
        <pc:spChg chg="mod">
          <ac:chgData name="Hilbert Kong" userId="5f759f385732b058" providerId="LiveId" clId="{6E2D2A60-8CF6-4CBA-A7DE-7E4DB83ECFD0}" dt="2024-04-02T17:14:45.503" v="3067" actId="1076"/>
          <ac:spMkLst>
            <pc:docMk/>
            <pc:sldMk cId="42755609" sldId="598"/>
            <ac:spMk id="5" creationId="{743744DD-D2E3-FE9A-2F5D-41FBCB76E4AD}"/>
          </ac:spMkLst>
        </pc:spChg>
        <pc:spChg chg="mod">
          <ac:chgData name="Hilbert Kong" userId="5f759f385732b058" providerId="LiveId" clId="{6E2D2A60-8CF6-4CBA-A7DE-7E4DB83ECFD0}" dt="2024-04-02T16:41:04.033" v="2660" actId="20577"/>
          <ac:spMkLst>
            <pc:docMk/>
            <pc:sldMk cId="42755609" sldId="598"/>
            <ac:spMk id="213" creationId="{00000000-0000-0000-0000-000000000000}"/>
          </ac:spMkLst>
        </pc:spChg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4187943037" sldId="599"/>
        </pc:sldMkLst>
      </pc:sldChg>
      <pc:sldChg chg="add del">
        <pc:chgData name="Hilbert Kong" userId="5f759f385732b058" providerId="LiveId" clId="{6E2D2A60-8CF6-4CBA-A7DE-7E4DB83ECFD0}" dt="2024-04-02T17:13:47.960" v="2923" actId="47"/>
        <pc:sldMkLst>
          <pc:docMk/>
          <pc:sldMk cId="1537230517" sldId="600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2775905603" sldId="601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3826136774" sldId="602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3988502999" sldId="603"/>
        </pc:sldMkLst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3019736630" sldId="604"/>
        </pc:sldMkLst>
      </pc:sldChg>
      <pc:sldChg chg="modSp mod modTransition">
        <pc:chgData name="Hilbert Kong" userId="5f759f385732b058" providerId="LiveId" clId="{6E2D2A60-8CF6-4CBA-A7DE-7E4DB83ECFD0}" dt="2024-04-02T17:42:59.541" v="3108"/>
        <pc:sldMkLst>
          <pc:docMk/>
          <pc:sldMk cId="2592618195" sldId="605"/>
        </pc:sldMkLst>
        <pc:spChg chg="mod ord">
          <ac:chgData name="Hilbert Kong" userId="5f759f385732b058" providerId="LiveId" clId="{6E2D2A60-8CF6-4CBA-A7DE-7E4DB83ECFD0}" dt="2024-04-02T16:28:22.952" v="2645" actId="207"/>
          <ac:spMkLst>
            <pc:docMk/>
            <pc:sldMk cId="2592618195" sldId="605"/>
            <ac:spMk id="17" creationId="{9774C81C-78A1-DEB7-E0A9-7442A2C37F87}"/>
          </ac:spMkLst>
        </pc:spChg>
        <pc:picChg chg="mod">
          <ac:chgData name="Hilbert Kong" userId="5f759f385732b058" providerId="LiveId" clId="{6E2D2A60-8CF6-4CBA-A7DE-7E4DB83ECFD0}" dt="2024-04-02T16:28:14.126" v="2644" actId="1076"/>
          <ac:picMkLst>
            <pc:docMk/>
            <pc:sldMk cId="2592618195" sldId="605"/>
            <ac:picMk id="18" creationId="{7A237DB6-9050-F8E6-3EA2-BCE70508ABE1}"/>
          </ac:picMkLst>
        </pc:picChg>
      </pc:sldChg>
      <pc:sldChg chg="modTransition">
        <pc:chgData name="Hilbert Kong" userId="5f759f385732b058" providerId="LiveId" clId="{6E2D2A60-8CF6-4CBA-A7DE-7E4DB83ECFD0}" dt="2024-04-02T17:42:59.541" v="3108"/>
        <pc:sldMkLst>
          <pc:docMk/>
          <pc:sldMk cId="1428683481" sldId="606"/>
        </pc:sldMkLst>
      </pc:sldChg>
      <pc:sldChg chg="addSp delSp modSp add mod modTransition delAnim">
        <pc:chgData name="Hilbert Kong" userId="5f759f385732b058" providerId="LiveId" clId="{6E2D2A60-8CF6-4CBA-A7DE-7E4DB83ECFD0}" dt="2024-04-02T17:42:59.541" v="3108"/>
        <pc:sldMkLst>
          <pc:docMk/>
          <pc:sldMk cId="2158121260" sldId="607"/>
        </pc:sldMkLst>
        <pc:spChg chg="mod">
          <ac:chgData name="Hilbert Kong" userId="5f759f385732b058" providerId="LiveId" clId="{6E2D2A60-8CF6-4CBA-A7DE-7E4DB83ECFD0}" dt="2024-04-02T16:35:40.423" v="2656" actId="1076"/>
          <ac:spMkLst>
            <pc:docMk/>
            <pc:sldMk cId="2158121260" sldId="607"/>
            <ac:spMk id="3" creationId="{00000000-0000-0000-0000-000000000000}"/>
          </ac:spMkLst>
        </pc:spChg>
        <pc:spChg chg="del">
          <ac:chgData name="Hilbert Kong" userId="5f759f385732b058" providerId="LiveId" clId="{6E2D2A60-8CF6-4CBA-A7DE-7E4DB83ECFD0}" dt="2024-04-02T14:49:10.655" v="21" actId="478"/>
          <ac:spMkLst>
            <pc:docMk/>
            <pc:sldMk cId="2158121260" sldId="607"/>
            <ac:spMk id="13" creationId="{00000000-0000-0000-0000-000000000000}"/>
          </ac:spMkLst>
        </pc:spChg>
        <pc:spChg chg="del">
          <ac:chgData name="Hilbert Kong" userId="5f759f385732b058" providerId="LiveId" clId="{6E2D2A60-8CF6-4CBA-A7DE-7E4DB83ECFD0}" dt="2024-04-02T14:49:10.655" v="21" actId="478"/>
          <ac:spMkLst>
            <pc:docMk/>
            <pc:sldMk cId="2158121260" sldId="607"/>
            <ac:spMk id="14" creationId="{00000000-0000-0000-0000-000000000000}"/>
          </ac:spMkLst>
        </pc:spChg>
        <pc:spChg chg="del">
          <ac:chgData name="Hilbert Kong" userId="5f759f385732b058" providerId="LiveId" clId="{6E2D2A60-8CF6-4CBA-A7DE-7E4DB83ECFD0}" dt="2024-04-02T14:49:10.655" v="21" actId="478"/>
          <ac:spMkLst>
            <pc:docMk/>
            <pc:sldMk cId="2158121260" sldId="607"/>
            <ac:spMk id="15" creationId="{00000000-0000-0000-0000-000000000000}"/>
          </ac:spMkLst>
        </pc:spChg>
        <pc:spChg chg="del">
          <ac:chgData name="Hilbert Kong" userId="5f759f385732b058" providerId="LiveId" clId="{6E2D2A60-8CF6-4CBA-A7DE-7E4DB83ECFD0}" dt="2024-04-02T14:49:10.655" v="21" actId="478"/>
          <ac:spMkLst>
            <pc:docMk/>
            <pc:sldMk cId="2158121260" sldId="607"/>
            <ac:spMk id="16" creationId="{00000000-0000-0000-0000-000000000000}"/>
          </ac:spMkLst>
        </pc:spChg>
        <pc:spChg chg="del">
          <ac:chgData name="Hilbert Kong" userId="5f759f385732b058" providerId="LiveId" clId="{6E2D2A60-8CF6-4CBA-A7DE-7E4DB83ECFD0}" dt="2024-04-02T14:49:10.655" v="21" actId="478"/>
          <ac:spMkLst>
            <pc:docMk/>
            <pc:sldMk cId="2158121260" sldId="607"/>
            <ac:spMk id="18" creationId="{00000000-0000-0000-0000-000000000000}"/>
          </ac:spMkLst>
        </pc:spChg>
        <pc:spChg chg="del">
          <ac:chgData name="Hilbert Kong" userId="5f759f385732b058" providerId="LiveId" clId="{6E2D2A60-8CF6-4CBA-A7DE-7E4DB83ECFD0}" dt="2024-04-02T14:49:10.655" v="21" actId="478"/>
          <ac:spMkLst>
            <pc:docMk/>
            <pc:sldMk cId="2158121260" sldId="607"/>
            <ac:spMk id="21" creationId="{00000000-0000-0000-0000-000000000000}"/>
          </ac:spMkLst>
        </pc:spChg>
        <pc:spChg chg="del">
          <ac:chgData name="Hilbert Kong" userId="5f759f385732b058" providerId="LiveId" clId="{6E2D2A60-8CF6-4CBA-A7DE-7E4DB83ECFD0}" dt="2024-04-02T14:49:10.655" v="21" actId="478"/>
          <ac:spMkLst>
            <pc:docMk/>
            <pc:sldMk cId="2158121260" sldId="607"/>
            <ac:spMk id="22" creationId="{00000000-0000-0000-0000-000000000000}"/>
          </ac:spMkLst>
        </pc:spChg>
        <pc:spChg chg="mod">
          <ac:chgData name="Hilbert Kong" userId="5f759f385732b058" providerId="LiveId" clId="{6E2D2A60-8CF6-4CBA-A7DE-7E4DB83ECFD0}" dt="2024-04-02T14:49:21.058" v="23" actId="2711"/>
          <ac:spMkLst>
            <pc:docMk/>
            <pc:sldMk cId="2158121260" sldId="607"/>
            <ac:spMk id="213" creationId="{00000000-0000-0000-0000-000000000000}"/>
          </ac:spMkLst>
        </pc:spChg>
        <pc:picChg chg="del">
          <ac:chgData name="Hilbert Kong" userId="5f759f385732b058" providerId="LiveId" clId="{6E2D2A60-8CF6-4CBA-A7DE-7E4DB83ECFD0}" dt="2024-04-02T14:49:10.655" v="21" actId="478"/>
          <ac:picMkLst>
            <pc:docMk/>
            <pc:sldMk cId="2158121260" sldId="607"/>
            <ac:picMk id="2" creationId="{00000000-0000-0000-0000-000000000000}"/>
          </ac:picMkLst>
        </pc:picChg>
        <pc:picChg chg="add mod">
          <ac:chgData name="Hilbert Kong" userId="5f759f385732b058" providerId="LiveId" clId="{6E2D2A60-8CF6-4CBA-A7DE-7E4DB83ECFD0}" dt="2024-04-02T16:35:19.578" v="2650" actId="1076"/>
          <ac:picMkLst>
            <pc:docMk/>
            <pc:sldMk cId="2158121260" sldId="607"/>
            <ac:picMk id="5" creationId="{281A1E59-7814-ECE4-8421-477B63286221}"/>
          </ac:picMkLst>
        </pc:picChg>
        <pc:picChg chg="del">
          <ac:chgData name="Hilbert Kong" userId="5f759f385732b058" providerId="LiveId" clId="{6E2D2A60-8CF6-4CBA-A7DE-7E4DB83ECFD0}" dt="2024-04-02T14:49:10.655" v="21" actId="478"/>
          <ac:picMkLst>
            <pc:docMk/>
            <pc:sldMk cId="2158121260" sldId="607"/>
            <ac:picMk id="10" creationId="{00000000-0000-0000-0000-000000000000}"/>
          </ac:picMkLst>
        </pc:picChg>
        <pc:picChg chg="del">
          <ac:chgData name="Hilbert Kong" userId="5f759f385732b058" providerId="LiveId" clId="{6E2D2A60-8CF6-4CBA-A7DE-7E4DB83ECFD0}" dt="2024-04-02T14:49:10.655" v="21" actId="478"/>
          <ac:picMkLst>
            <pc:docMk/>
            <pc:sldMk cId="2158121260" sldId="607"/>
            <ac:picMk id="11" creationId="{00000000-0000-0000-0000-000000000000}"/>
          </ac:picMkLst>
        </pc:picChg>
        <pc:picChg chg="del">
          <ac:chgData name="Hilbert Kong" userId="5f759f385732b058" providerId="LiveId" clId="{6E2D2A60-8CF6-4CBA-A7DE-7E4DB83ECFD0}" dt="2024-04-02T14:49:10.655" v="21" actId="478"/>
          <ac:picMkLst>
            <pc:docMk/>
            <pc:sldMk cId="2158121260" sldId="607"/>
            <ac:picMk id="12" creationId="{00000000-0000-0000-0000-000000000000}"/>
          </ac:picMkLst>
        </pc:picChg>
        <pc:picChg chg="del">
          <ac:chgData name="Hilbert Kong" userId="5f759f385732b058" providerId="LiveId" clId="{6E2D2A60-8CF6-4CBA-A7DE-7E4DB83ECFD0}" dt="2024-04-02T14:49:10.655" v="21" actId="478"/>
          <ac:picMkLst>
            <pc:docMk/>
            <pc:sldMk cId="2158121260" sldId="607"/>
            <ac:picMk id="17" creationId="{00000000-0000-0000-0000-000000000000}"/>
          </ac:picMkLst>
        </pc:picChg>
        <pc:picChg chg="del">
          <ac:chgData name="Hilbert Kong" userId="5f759f385732b058" providerId="LiveId" clId="{6E2D2A60-8CF6-4CBA-A7DE-7E4DB83ECFD0}" dt="2024-04-02T14:49:10.655" v="21" actId="478"/>
          <ac:picMkLst>
            <pc:docMk/>
            <pc:sldMk cId="2158121260" sldId="607"/>
            <ac:picMk id="19" creationId="{00000000-0000-0000-0000-000000000000}"/>
          </ac:picMkLst>
        </pc:picChg>
        <pc:picChg chg="del">
          <ac:chgData name="Hilbert Kong" userId="5f759f385732b058" providerId="LiveId" clId="{6E2D2A60-8CF6-4CBA-A7DE-7E4DB83ECFD0}" dt="2024-04-02T14:49:10.655" v="21" actId="478"/>
          <ac:picMkLst>
            <pc:docMk/>
            <pc:sldMk cId="2158121260" sldId="607"/>
            <ac:picMk id="20" creationId="{00000000-0000-0000-0000-000000000000}"/>
          </ac:picMkLst>
        </pc:picChg>
      </pc:sldChg>
      <pc:sldChg chg="addSp delSp modSp add mod modTransition">
        <pc:chgData name="Hilbert Kong" userId="5f759f385732b058" providerId="LiveId" clId="{6E2D2A60-8CF6-4CBA-A7DE-7E4DB83ECFD0}" dt="2024-04-02T17:42:59.541" v="3108"/>
        <pc:sldMkLst>
          <pc:docMk/>
          <pc:sldMk cId="2241176861" sldId="608"/>
        </pc:sldMkLst>
        <pc:spChg chg="add mod">
          <ac:chgData name="Hilbert Kong" userId="5f759f385732b058" providerId="LiveId" clId="{6E2D2A60-8CF6-4CBA-A7DE-7E4DB83ECFD0}" dt="2024-04-02T15:31:37.950" v="606" actId="207"/>
          <ac:spMkLst>
            <pc:docMk/>
            <pc:sldMk cId="2241176861" sldId="608"/>
            <ac:spMk id="2" creationId="{74298765-B902-AA2C-DFC7-D47CF5204E33}"/>
          </ac:spMkLst>
        </pc:spChg>
        <pc:spChg chg="del mod">
          <ac:chgData name="Hilbert Kong" userId="5f759f385732b058" providerId="LiveId" clId="{6E2D2A60-8CF6-4CBA-A7DE-7E4DB83ECFD0}" dt="2024-04-02T15:08:31.544" v="378"/>
          <ac:spMkLst>
            <pc:docMk/>
            <pc:sldMk cId="2241176861" sldId="608"/>
            <ac:spMk id="3" creationId="{00000000-0000-0000-0000-000000000000}"/>
          </ac:spMkLst>
        </pc:spChg>
        <pc:spChg chg="add mod">
          <ac:chgData name="Hilbert Kong" userId="5f759f385732b058" providerId="LiveId" clId="{6E2D2A60-8CF6-4CBA-A7DE-7E4DB83ECFD0}" dt="2024-04-02T15:39:09.993" v="941" actId="20577"/>
          <ac:spMkLst>
            <pc:docMk/>
            <pc:sldMk cId="2241176861" sldId="608"/>
            <ac:spMk id="6" creationId="{36EC6B9E-0356-2DC4-2780-1C2F8AA00D04}"/>
          </ac:spMkLst>
        </pc:spChg>
        <pc:spChg chg="add mod">
          <ac:chgData name="Hilbert Kong" userId="5f759f385732b058" providerId="LiveId" clId="{6E2D2A60-8CF6-4CBA-A7DE-7E4DB83ECFD0}" dt="2024-04-02T15:41:08.215" v="1056" actId="1037"/>
          <ac:spMkLst>
            <pc:docMk/>
            <pc:sldMk cId="2241176861" sldId="608"/>
            <ac:spMk id="7" creationId="{0BB68B84-75E4-DD1C-AF4C-B2453ABD6E58}"/>
          </ac:spMkLst>
        </pc:spChg>
        <pc:spChg chg="add mod">
          <ac:chgData name="Hilbert Kong" userId="5f759f385732b058" providerId="LiveId" clId="{6E2D2A60-8CF6-4CBA-A7DE-7E4DB83ECFD0}" dt="2024-04-02T15:41:08.215" v="1056" actId="1037"/>
          <ac:spMkLst>
            <pc:docMk/>
            <pc:sldMk cId="2241176861" sldId="608"/>
            <ac:spMk id="8" creationId="{B9B9D52B-BC51-15DD-21F7-26F4FD6F8EB6}"/>
          </ac:spMkLst>
        </pc:spChg>
        <pc:spChg chg="add mod">
          <ac:chgData name="Hilbert Kong" userId="5f759f385732b058" providerId="LiveId" clId="{6E2D2A60-8CF6-4CBA-A7DE-7E4DB83ECFD0}" dt="2024-04-02T15:41:08.215" v="1056" actId="1037"/>
          <ac:spMkLst>
            <pc:docMk/>
            <pc:sldMk cId="2241176861" sldId="608"/>
            <ac:spMk id="9" creationId="{7A5CC4C5-E7E1-368D-E863-CB66AD5EEADC}"/>
          </ac:spMkLst>
        </pc:spChg>
        <pc:spChg chg="mod">
          <ac:chgData name="Hilbert Kong" userId="5f759f385732b058" providerId="LiveId" clId="{6E2D2A60-8CF6-4CBA-A7DE-7E4DB83ECFD0}" dt="2024-04-02T15:30:17.019" v="492" actId="20577"/>
          <ac:spMkLst>
            <pc:docMk/>
            <pc:sldMk cId="2241176861" sldId="608"/>
            <ac:spMk id="213" creationId="{00000000-0000-0000-0000-000000000000}"/>
          </ac:spMkLst>
        </pc:spChg>
        <pc:picChg chg="add mod">
          <ac:chgData name="Hilbert Kong" userId="5f759f385732b058" providerId="LiveId" clId="{6E2D2A60-8CF6-4CBA-A7DE-7E4DB83ECFD0}" dt="2024-04-02T15:41:08.215" v="1056" actId="1037"/>
          <ac:picMkLst>
            <pc:docMk/>
            <pc:sldMk cId="2241176861" sldId="608"/>
            <ac:picMk id="5" creationId="{320F8610-9D2A-3AB0-6B7D-B0A1A3FD8F92}"/>
          </ac:picMkLst>
        </pc:picChg>
        <pc:picChg chg="add mod">
          <ac:chgData name="Hilbert Kong" userId="5f759f385732b058" providerId="LiveId" clId="{6E2D2A60-8CF6-4CBA-A7DE-7E4DB83ECFD0}" dt="2024-04-02T15:41:38.843" v="1061" actId="1037"/>
          <ac:picMkLst>
            <pc:docMk/>
            <pc:sldMk cId="2241176861" sldId="608"/>
            <ac:picMk id="10" creationId="{D2A7B8BE-31C9-7145-6F43-65675710CD97}"/>
          </ac:picMkLst>
        </pc:picChg>
      </pc:sldChg>
      <pc:sldChg chg="modSp add del mod">
        <pc:chgData name="Hilbert Kong" userId="5f759f385732b058" providerId="LiveId" clId="{6E2D2A60-8CF6-4CBA-A7DE-7E4DB83ECFD0}" dt="2024-04-02T15:23:37.642" v="491" actId="47"/>
        <pc:sldMkLst>
          <pc:docMk/>
          <pc:sldMk cId="1526244332" sldId="609"/>
        </pc:sldMkLst>
        <pc:spChg chg="mod">
          <ac:chgData name="Hilbert Kong" userId="5f759f385732b058" providerId="LiveId" clId="{6E2D2A60-8CF6-4CBA-A7DE-7E4DB83ECFD0}" dt="2024-04-02T15:08:41.252" v="401" actId="20577"/>
          <ac:spMkLst>
            <pc:docMk/>
            <pc:sldMk cId="1526244332" sldId="609"/>
            <ac:spMk id="213" creationId="{00000000-0000-0000-0000-000000000000}"/>
          </ac:spMkLst>
        </pc:spChg>
      </pc:sldChg>
      <pc:sldChg chg="modSp add del mod ord">
        <pc:chgData name="Hilbert Kong" userId="5f759f385732b058" providerId="LiveId" clId="{6E2D2A60-8CF6-4CBA-A7DE-7E4DB83ECFD0}" dt="2024-04-02T16:18:02.310" v="2292" actId="47"/>
        <pc:sldMkLst>
          <pc:docMk/>
          <pc:sldMk cId="1434539795" sldId="610"/>
        </pc:sldMkLst>
        <pc:spChg chg="mod">
          <ac:chgData name="Hilbert Kong" userId="5f759f385732b058" providerId="LiveId" clId="{6E2D2A60-8CF6-4CBA-A7DE-7E4DB83ECFD0}" dt="2024-04-02T15:14:21.388" v="412" actId="20577"/>
          <ac:spMkLst>
            <pc:docMk/>
            <pc:sldMk cId="1434539795" sldId="610"/>
            <ac:spMk id="213" creationId="{00000000-0000-0000-0000-000000000000}"/>
          </ac:spMkLst>
        </pc:spChg>
      </pc:sldChg>
      <pc:sldChg chg="addSp modSp add del mod modAnim">
        <pc:chgData name="Hilbert Kong" userId="5f759f385732b058" providerId="LiveId" clId="{6E2D2A60-8CF6-4CBA-A7DE-7E4DB83ECFD0}" dt="2024-04-02T15:19:08.913" v="454" actId="47"/>
        <pc:sldMkLst>
          <pc:docMk/>
          <pc:sldMk cId="985093782" sldId="611"/>
        </pc:sldMkLst>
        <pc:spChg chg="add mod">
          <ac:chgData name="Hilbert Kong" userId="5f759f385732b058" providerId="LiveId" clId="{6E2D2A60-8CF6-4CBA-A7DE-7E4DB83ECFD0}" dt="2024-04-02T15:18:40.607" v="450"/>
          <ac:spMkLst>
            <pc:docMk/>
            <pc:sldMk cId="985093782" sldId="611"/>
            <ac:spMk id="4" creationId="{D5E8D5C8-8A61-3B3D-487E-D1B5556F1AAB}"/>
          </ac:spMkLst>
        </pc:spChg>
        <pc:spChg chg="add mod">
          <ac:chgData name="Hilbert Kong" userId="5f759f385732b058" providerId="LiveId" clId="{6E2D2A60-8CF6-4CBA-A7DE-7E4DB83ECFD0}" dt="2024-04-02T15:18:40.607" v="450"/>
          <ac:spMkLst>
            <pc:docMk/>
            <pc:sldMk cId="985093782" sldId="611"/>
            <ac:spMk id="5" creationId="{CD7B3C3C-97EF-7A1F-E3F1-ACECB916AC74}"/>
          </ac:spMkLst>
        </pc:spChg>
        <pc:spChg chg="mod">
          <ac:chgData name="Hilbert Kong" userId="5f759f385732b058" providerId="LiveId" clId="{6E2D2A60-8CF6-4CBA-A7DE-7E4DB83ECFD0}" dt="2024-04-02T15:14:40.428" v="447" actId="20577"/>
          <ac:spMkLst>
            <pc:docMk/>
            <pc:sldMk cId="985093782" sldId="611"/>
            <ac:spMk id="213" creationId="{00000000-0000-0000-0000-000000000000}"/>
          </ac:spMkLst>
        </pc:spChg>
        <pc:picChg chg="add mod">
          <ac:chgData name="Hilbert Kong" userId="5f759f385732b058" providerId="LiveId" clId="{6E2D2A60-8CF6-4CBA-A7DE-7E4DB83ECFD0}" dt="2024-04-02T15:18:40.607" v="450"/>
          <ac:picMkLst>
            <pc:docMk/>
            <pc:sldMk cId="985093782" sldId="611"/>
            <ac:picMk id="2" creationId="{44893BD8-FA3B-AD98-C256-D632E7934EA1}"/>
          </ac:picMkLst>
        </pc:picChg>
        <pc:picChg chg="add mod">
          <ac:chgData name="Hilbert Kong" userId="5f759f385732b058" providerId="LiveId" clId="{6E2D2A60-8CF6-4CBA-A7DE-7E4DB83ECFD0}" dt="2024-04-02T15:18:40.607" v="450"/>
          <ac:picMkLst>
            <pc:docMk/>
            <pc:sldMk cId="985093782" sldId="611"/>
            <ac:picMk id="3" creationId="{F664863E-5D94-246D-8D4B-762539965ED2}"/>
          </ac:picMkLst>
        </pc:picChg>
      </pc:sldChg>
      <pc:sldChg chg="delSp modSp mod modTransition delAnim">
        <pc:chgData name="Hilbert Kong" userId="5f759f385732b058" providerId="LiveId" clId="{6E2D2A60-8CF6-4CBA-A7DE-7E4DB83ECFD0}" dt="2024-04-02T17:42:59.541" v="3108"/>
        <pc:sldMkLst>
          <pc:docMk/>
          <pc:sldMk cId="2406215262" sldId="611"/>
        </pc:sldMkLst>
        <pc:spChg chg="mod">
          <ac:chgData name="Hilbert Kong" userId="5f759f385732b058" providerId="LiveId" clId="{6E2D2A60-8CF6-4CBA-A7DE-7E4DB83ECFD0}" dt="2024-04-02T15:22:24.739" v="485" actId="1076"/>
          <ac:spMkLst>
            <pc:docMk/>
            <pc:sldMk cId="2406215262" sldId="611"/>
            <ac:spMk id="8" creationId="{FB45060A-F655-785F-F182-BA941FD08A23}"/>
          </ac:spMkLst>
        </pc:spChg>
        <pc:spChg chg="mod">
          <ac:chgData name="Hilbert Kong" userId="5f759f385732b058" providerId="LiveId" clId="{6E2D2A60-8CF6-4CBA-A7DE-7E4DB83ECFD0}" dt="2024-04-02T15:22:36.275" v="488" actId="1076"/>
          <ac:spMkLst>
            <pc:docMk/>
            <pc:sldMk cId="2406215262" sldId="611"/>
            <ac:spMk id="9" creationId="{00F88F7A-2DD6-48F4-B608-3304D1E0A30F}"/>
          </ac:spMkLst>
        </pc:spChg>
        <pc:spChg chg="del">
          <ac:chgData name="Hilbert Kong" userId="5f759f385732b058" providerId="LiveId" clId="{6E2D2A60-8CF6-4CBA-A7DE-7E4DB83ECFD0}" dt="2024-04-02T15:22:20.901" v="484" actId="478"/>
          <ac:spMkLst>
            <pc:docMk/>
            <pc:sldMk cId="2406215262" sldId="611"/>
            <ac:spMk id="10" creationId="{7B9E43C6-B807-6F31-0035-3B891D50E630}"/>
          </ac:spMkLst>
        </pc:spChg>
        <pc:spChg chg="mod">
          <ac:chgData name="Hilbert Kong" userId="5f759f385732b058" providerId="LiveId" clId="{6E2D2A60-8CF6-4CBA-A7DE-7E4DB83ECFD0}" dt="2024-04-02T16:40:59.620" v="2659" actId="20577"/>
          <ac:spMkLst>
            <pc:docMk/>
            <pc:sldMk cId="2406215262" sldId="611"/>
            <ac:spMk id="213" creationId="{00000000-0000-0000-0000-000000000000}"/>
          </ac:spMkLst>
        </pc:spChg>
      </pc:sldChg>
      <pc:sldChg chg="delSp modSp add mod modTransition">
        <pc:chgData name="Hilbert Kong" userId="5f759f385732b058" providerId="LiveId" clId="{6E2D2A60-8CF6-4CBA-A7DE-7E4DB83ECFD0}" dt="2024-04-02T17:42:59.541" v="3108"/>
        <pc:sldMkLst>
          <pc:docMk/>
          <pc:sldMk cId="3089944723" sldId="612"/>
        </pc:sldMkLst>
        <pc:spChg chg="mod">
          <ac:chgData name="Hilbert Kong" userId="5f759f385732b058" providerId="LiveId" clId="{6E2D2A60-8CF6-4CBA-A7DE-7E4DB83ECFD0}" dt="2024-04-02T16:05:37.196" v="1709" actId="14"/>
          <ac:spMkLst>
            <pc:docMk/>
            <pc:sldMk cId="3089944723" sldId="612"/>
            <ac:spMk id="2" creationId="{74298765-B902-AA2C-DFC7-D47CF5204E33}"/>
          </ac:spMkLst>
        </pc:spChg>
        <pc:spChg chg="del mod">
          <ac:chgData name="Hilbert Kong" userId="5f759f385732b058" providerId="LiveId" clId="{6E2D2A60-8CF6-4CBA-A7DE-7E4DB83ECFD0}" dt="2024-04-02T15:46:59.243" v="1462"/>
          <ac:spMkLst>
            <pc:docMk/>
            <pc:sldMk cId="3089944723" sldId="612"/>
            <ac:spMk id="6" creationId="{36EC6B9E-0356-2DC4-2780-1C2F8AA00D04}"/>
          </ac:spMkLst>
        </pc:spChg>
        <pc:spChg chg="del">
          <ac:chgData name="Hilbert Kong" userId="5f759f385732b058" providerId="LiveId" clId="{6E2D2A60-8CF6-4CBA-A7DE-7E4DB83ECFD0}" dt="2024-04-02T15:41:52.473" v="1064" actId="478"/>
          <ac:spMkLst>
            <pc:docMk/>
            <pc:sldMk cId="3089944723" sldId="612"/>
            <ac:spMk id="7" creationId="{0BB68B84-75E4-DD1C-AF4C-B2453ABD6E58}"/>
          </ac:spMkLst>
        </pc:spChg>
        <pc:spChg chg="del">
          <ac:chgData name="Hilbert Kong" userId="5f759f385732b058" providerId="LiveId" clId="{6E2D2A60-8CF6-4CBA-A7DE-7E4DB83ECFD0}" dt="2024-04-02T15:41:52.473" v="1064" actId="478"/>
          <ac:spMkLst>
            <pc:docMk/>
            <pc:sldMk cId="3089944723" sldId="612"/>
            <ac:spMk id="8" creationId="{B9B9D52B-BC51-15DD-21F7-26F4FD6F8EB6}"/>
          </ac:spMkLst>
        </pc:spChg>
        <pc:spChg chg="del">
          <ac:chgData name="Hilbert Kong" userId="5f759f385732b058" providerId="LiveId" clId="{6E2D2A60-8CF6-4CBA-A7DE-7E4DB83ECFD0}" dt="2024-04-02T15:41:52.473" v="1064" actId="478"/>
          <ac:spMkLst>
            <pc:docMk/>
            <pc:sldMk cId="3089944723" sldId="612"/>
            <ac:spMk id="9" creationId="{7A5CC4C5-E7E1-368D-E863-CB66AD5EEADC}"/>
          </ac:spMkLst>
        </pc:spChg>
        <pc:picChg chg="del">
          <ac:chgData name="Hilbert Kong" userId="5f759f385732b058" providerId="LiveId" clId="{6E2D2A60-8CF6-4CBA-A7DE-7E4DB83ECFD0}" dt="2024-04-02T15:41:52.473" v="1064" actId="478"/>
          <ac:picMkLst>
            <pc:docMk/>
            <pc:sldMk cId="3089944723" sldId="612"/>
            <ac:picMk id="5" creationId="{320F8610-9D2A-3AB0-6B7D-B0A1A3FD8F92}"/>
          </ac:picMkLst>
        </pc:picChg>
        <pc:picChg chg="del">
          <ac:chgData name="Hilbert Kong" userId="5f759f385732b058" providerId="LiveId" clId="{6E2D2A60-8CF6-4CBA-A7DE-7E4DB83ECFD0}" dt="2024-04-02T15:41:51.050" v="1063" actId="478"/>
          <ac:picMkLst>
            <pc:docMk/>
            <pc:sldMk cId="3089944723" sldId="612"/>
            <ac:picMk id="10" creationId="{D2A7B8BE-31C9-7145-6F43-65675710CD97}"/>
          </ac:picMkLst>
        </pc:picChg>
      </pc:sldChg>
      <pc:sldChg chg="addSp delSp modSp add mod modTransition">
        <pc:chgData name="Hilbert Kong" userId="5f759f385732b058" providerId="LiveId" clId="{6E2D2A60-8CF6-4CBA-A7DE-7E4DB83ECFD0}" dt="2024-04-02T17:42:59.541" v="3108"/>
        <pc:sldMkLst>
          <pc:docMk/>
          <pc:sldMk cId="4152955596" sldId="613"/>
        </pc:sldMkLst>
        <pc:spChg chg="mod">
          <ac:chgData name="Hilbert Kong" userId="5f759f385732b058" providerId="LiveId" clId="{6E2D2A60-8CF6-4CBA-A7DE-7E4DB83ECFD0}" dt="2024-04-02T15:50:40.694" v="1565" actId="14100"/>
          <ac:spMkLst>
            <pc:docMk/>
            <pc:sldMk cId="4152955596" sldId="613"/>
            <ac:spMk id="2" creationId="{74298765-B902-AA2C-DFC7-D47CF5204E33}"/>
          </ac:spMkLst>
        </pc:spChg>
        <pc:spChg chg="add mod">
          <ac:chgData name="Hilbert Kong" userId="5f759f385732b058" providerId="LiveId" clId="{6E2D2A60-8CF6-4CBA-A7DE-7E4DB83ECFD0}" dt="2024-04-02T15:50:46.055" v="1567" actId="1076"/>
          <ac:spMkLst>
            <pc:docMk/>
            <pc:sldMk cId="4152955596" sldId="613"/>
            <ac:spMk id="3" creationId="{70997BF3-6679-3113-48ED-76BA400C34FD}"/>
          </ac:spMkLst>
        </pc:spChg>
        <pc:spChg chg="add mod">
          <ac:chgData name="Hilbert Kong" userId="5f759f385732b058" providerId="LiveId" clId="{6E2D2A60-8CF6-4CBA-A7DE-7E4DB83ECFD0}" dt="2024-04-02T15:56:23.171" v="1673" actId="1076"/>
          <ac:spMkLst>
            <pc:docMk/>
            <pc:sldMk cId="4152955596" sldId="613"/>
            <ac:spMk id="4" creationId="{2E8F6195-C0DB-0964-44AB-B701072B8296}"/>
          </ac:spMkLst>
        </pc:spChg>
        <pc:spChg chg="add mod">
          <ac:chgData name="Hilbert Kong" userId="5f759f385732b058" providerId="LiveId" clId="{6E2D2A60-8CF6-4CBA-A7DE-7E4DB83ECFD0}" dt="2024-04-02T16:03:54.605" v="1708" actId="1076"/>
          <ac:spMkLst>
            <pc:docMk/>
            <pc:sldMk cId="4152955596" sldId="613"/>
            <ac:spMk id="15" creationId="{D5B01962-551A-B230-3EEF-D5C328CBE578}"/>
          </ac:spMkLst>
        </pc:spChg>
        <pc:spChg chg="mod">
          <ac:chgData name="Hilbert Kong" userId="5f759f385732b058" providerId="LiveId" clId="{6E2D2A60-8CF6-4CBA-A7DE-7E4DB83ECFD0}" dt="2024-04-02T15:48:34.171" v="1502" actId="20577"/>
          <ac:spMkLst>
            <pc:docMk/>
            <pc:sldMk cId="4152955596" sldId="613"/>
            <ac:spMk id="213" creationId="{00000000-0000-0000-0000-000000000000}"/>
          </ac:spMkLst>
        </pc:spChg>
        <pc:picChg chg="add del mod">
          <ac:chgData name="Hilbert Kong" userId="5f759f385732b058" providerId="LiveId" clId="{6E2D2A60-8CF6-4CBA-A7DE-7E4DB83ECFD0}" dt="2024-04-02T15:55:11.858" v="1641" actId="478"/>
          <ac:picMkLst>
            <pc:docMk/>
            <pc:sldMk cId="4152955596" sldId="613"/>
            <ac:picMk id="6" creationId="{F1445BA8-66D0-17C0-EAB0-D319892F24BF}"/>
          </ac:picMkLst>
        </pc:picChg>
        <pc:picChg chg="add del mod">
          <ac:chgData name="Hilbert Kong" userId="5f759f385732b058" providerId="LiveId" clId="{6E2D2A60-8CF6-4CBA-A7DE-7E4DB83ECFD0}" dt="2024-04-02T15:56:08.586" v="1645" actId="478"/>
          <ac:picMkLst>
            <pc:docMk/>
            <pc:sldMk cId="4152955596" sldId="613"/>
            <ac:picMk id="8" creationId="{B71EB35B-7D15-DA3F-8DF8-53F32B345A8E}"/>
          </ac:picMkLst>
        </pc:picChg>
        <pc:picChg chg="add mod">
          <ac:chgData name="Hilbert Kong" userId="5f759f385732b058" providerId="LiveId" clId="{6E2D2A60-8CF6-4CBA-A7DE-7E4DB83ECFD0}" dt="2024-04-02T15:55:16.756" v="1643" actId="1076"/>
          <ac:picMkLst>
            <pc:docMk/>
            <pc:sldMk cId="4152955596" sldId="613"/>
            <ac:picMk id="10" creationId="{027EDD38-6321-B2ED-E1B7-DFE6991F3E86}"/>
          </ac:picMkLst>
        </pc:picChg>
        <pc:picChg chg="add mod">
          <ac:chgData name="Hilbert Kong" userId="5f759f385732b058" providerId="LiveId" clId="{6E2D2A60-8CF6-4CBA-A7DE-7E4DB83ECFD0}" dt="2024-04-02T15:56:17.153" v="1671" actId="1037"/>
          <ac:picMkLst>
            <pc:docMk/>
            <pc:sldMk cId="4152955596" sldId="613"/>
            <ac:picMk id="12" creationId="{87ECE4B8-B8A7-0BB9-131A-938E2B7D6D26}"/>
          </ac:picMkLst>
        </pc:picChg>
        <pc:picChg chg="add mod">
          <ac:chgData name="Hilbert Kong" userId="5f759f385732b058" providerId="LiveId" clId="{6E2D2A60-8CF6-4CBA-A7DE-7E4DB83ECFD0}" dt="2024-04-02T15:58:40.209" v="1675" actId="1076"/>
          <ac:picMkLst>
            <pc:docMk/>
            <pc:sldMk cId="4152955596" sldId="613"/>
            <ac:picMk id="14" creationId="{AAB612F4-3878-C0EA-61D1-50BD45586A1D}"/>
          </ac:picMkLst>
        </pc:picChg>
      </pc:sldChg>
      <pc:sldChg chg="addSp delSp modSp add mod modTransition">
        <pc:chgData name="Hilbert Kong" userId="5f759f385732b058" providerId="LiveId" clId="{6E2D2A60-8CF6-4CBA-A7DE-7E4DB83ECFD0}" dt="2024-04-02T17:42:59.541" v="3108"/>
        <pc:sldMkLst>
          <pc:docMk/>
          <pc:sldMk cId="3740152275" sldId="614"/>
        </pc:sldMkLst>
        <pc:spChg chg="mod">
          <ac:chgData name="Hilbert Kong" userId="5f759f385732b058" providerId="LiveId" clId="{6E2D2A60-8CF6-4CBA-A7DE-7E4DB83ECFD0}" dt="2024-04-02T16:12:58.003" v="2009" actId="14100"/>
          <ac:spMkLst>
            <pc:docMk/>
            <pc:sldMk cId="3740152275" sldId="614"/>
            <ac:spMk id="2" creationId="{74298765-B902-AA2C-DFC7-D47CF5204E33}"/>
          </ac:spMkLst>
        </pc:spChg>
        <pc:spChg chg="del">
          <ac:chgData name="Hilbert Kong" userId="5f759f385732b058" providerId="LiveId" clId="{6E2D2A60-8CF6-4CBA-A7DE-7E4DB83ECFD0}" dt="2024-04-02T16:06:22.532" v="1754" actId="478"/>
          <ac:spMkLst>
            <pc:docMk/>
            <pc:sldMk cId="3740152275" sldId="614"/>
            <ac:spMk id="3" creationId="{70997BF3-6679-3113-48ED-76BA400C34FD}"/>
          </ac:spMkLst>
        </pc:spChg>
        <pc:spChg chg="del">
          <ac:chgData name="Hilbert Kong" userId="5f759f385732b058" providerId="LiveId" clId="{6E2D2A60-8CF6-4CBA-A7DE-7E4DB83ECFD0}" dt="2024-04-02T16:06:22.532" v="1754" actId="478"/>
          <ac:spMkLst>
            <pc:docMk/>
            <pc:sldMk cId="3740152275" sldId="614"/>
            <ac:spMk id="4" creationId="{2E8F6195-C0DB-0964-44AB-B701072B8296}"/>
          </ac:spMkLst>
        </pc:spChg>
        <pc:spChg chg="add mod">
          <ac:chgData name="Hilbert Kong" userId="5f759f385732b058" providerId="LiveId" clId="{6E2D2A60-8CF6-4CBA-A7DE-7E4DB83ECFD0}" dt="2024-04-02T16:14:16.164" v="2014"/>
          <ac:spMkLst>
            <pc:docMk/>
            <pc:sldMk cId="3740152275" sldId="614"/>
            <ac:spMk id="7" creationId="{08CF2B98-5494-7529-6163-96D16D30ED54}"/>
          </ac:spMkLst>
        </pc:spChg>
        <pc:spChg chg="add mod">
          <ac:chgData name="Hilbert Kong" userId="5f759f385732b058" providerId="LiveId" clId="{6E2D2A60-8CF6-4CBA-A7DE-7E4DB83ECFD0}" dt="2024-04-02T16:16:15.131" v="2288" actId="1076"/>
          <ac:spMkLst>
            <pc:docMk/>
            <pc:sldMk cId="3740152275" sldId="614"/>
            <ac:spMk id="8" creationId="{B8C0F665-A95E-0539-9DF3-D9F673128021}"/>
          </ac:spMkLst>
        </pc:spChg>
        <pc:spChg chg="add mod">
          <ac:chgData name="Hilbert Kong" userId="5f759f385732b058" providerId="LiveId" clId="{6E2D2A60-8CF6-4CBA-A7DE-7E4DB83ECFD0}" dt="2024-04-02T16:26:09.209" v="2466" actId="1076"/>
          <ac:spMkLst>
            <pc:docMk/>
            <pc:sldMk cId="3740152275" sldId="614"/>
            <ac:spMk id="13" creationId="{55FDC7BC-1589-79FA-CFD0-920293CFE56C}"/>
          </ac:spMkLst>
        </pc:spChg>
        <pc:spChg chg="del">
          <ac:chgData name="Hilbert Kong" userId="5f759f385732b058" providerId="LiveId" clId="{6E2D2A60-8CF6-4CBA-A7DE-7E4DB83ECFD0}" dt="2024-04-02T16:06:22.532" v="1754" actId="478"/>
          <ac:spMkLst>
            <pc:docMk/>
            <pc:sldMk cId="3740152275" sldId="614"/>
            <ac:spMk id="15" creationId="{D5B01962-551A-B230-3EEF-D5C328CBE578}"/>
          </ac:spMkLst>
        </pc:spChg>
        <pc:spChg chg="add mod">
          <ac:chgData name="Hilbert Kong" userId="5f759f385732b058" providerId="LiveId" clId="{6E2D2A60-8CF6-4CBA-A7DE-7E4DB83ECFD0}" dt="2024-04-02T16:26:09.209" v="2466" actId="1076"/>
          <ac:spMkLst>
            <pc:docMk/>
            <pc:sldMk cId="3740152275" sldId="614"/>
            <ac:spMk id="16" creationId="{DD6B9283-6D23-2488-B4FF-80D650542807}"/>
          </ac:spMkLst>
        </pc:spChg>
        <pc:spChg chg="add mod">
          <ac:chgData name="Hilbert Kong" userId="5f759f385732b058" providerId="LiveId" clId="{6E2D2A60-8CF6-4CBA-A7DE-7E4DB83ECFD0}" dt="2024-04-02T16:26:09.209" v="2466" actId="1076"/>
          <ac:spMkLst>
            <pc:docMk/>
            <pc:sldMk cId="3740152275" sldId="614"/>
            <ac:spMk id="17" creationId="{B8D14067-39BE-362D-B166-D67073CD9128}"/>
          </ac:spMkLst>
        </pc:spChg>
        <pc:spChg chg="add mod">
          <ac:chgData name="Hilbert Kong" userId="5f759f385732b058" providerId="LiveId" clId="{6E2D2A60-8CF6-4CBA-A7DE-7E4DB83ECFD0}" dt="2024-04-02T16:26:09.209" v="2466" actId="1076"/>
          <ac:spMkLst>
            <pc:docMk/>
            <pc:sldMk cId="3740152275" sldId="614"/>
            <ac:spMk id="18" creationId="{43CE98B4-3E88-17C2-7B39-2902EFD21B38}"/>
          </ac:spMkLst>
        </pc:spChg>
        <pc:spChg chg="add mod">
          <ac:chgData name="Hilbert Kong" userId="5f759f385732b058" providerId="LiveId" clId="{6E2D2A60-8CF6-4CBA-A7DE-7E4DB83ECFD0}" dt="2024-04-02T16:26:09.209" v="2466" actId="1076"/>
          <ac:spMkLst>
            <pc:docMk/>
            <pc:sldMk cId="3740152275" sldId="614"/>
            <ac:spMk id="19" creationId="{851CDDB3-F57A-B013-AA42-AAC5DB448A1B}"/>
          </ac:spMkLst>
        </pc:spChg>
        <pc:spChg chg="add mod">
          <ac:chgData name="Hilbert Kong" userId="5f759f385732b058" providerId="LiveId" clId="{6E2D2A60-8CF6-4CBA-A7DE-7E4DB83ECFD0}" dt="2024-04-02T16:26:15.726" v="2489" actId="1036"/>
          <ac:spMkLst>
            <pc:docMk/>
            <pc:sldMk cId="3740152275" sldId="614"/>
            <ac:spMk id="20" creationId="{191C71E7-27C6-5B8C-3C2A-735EFDA648D6}"/>
          </ac:spMkLst>
        </pc:spChg>
        <pc:spChg chg="mod">
          <ac:chgData name="Hilbert Kong" userId="5f759f385732b058" providerId="LiveId" clId="{6E2D2A60-8CF6-4CBA-A7DE-7E4DB83ECFD0}" dt="2024-04-02T16:06:12.706" v="1753" actId="20577"/>
          <ac:spMkLst>
            <pc:docMk/>
            <pc:sldMk cId="3740152275" sldId="614"/>
            <ac:spMk id="213" creationId="{00000000-0000-0000-0000-000000000000}"/>
          </ac:spMkLst>
        </pc:spChg>
        <pc:picChg chg="add mod">
          <ac:chgData name="Hilbert Kong" userId="5f759f385732b058" providerId="LiveId" clId="{6E2D2A60-8CF6-4CBA-A7DE-7E4DB83ECFD0}" dt="2024-04-02T16:13:02.313" v="2010" actId="1076"/>
          <ac:picMkLst>
            <pc:docMk/>
            <pc:sldMk cId="3740152275" sldId="614"/>
            <ac:picMk id="6" creationId="{4FAC97EF-4369-1402-BEB4-DA1B85D66122}"/>
          </ac:picMkLst>
        </pc:picChg>
        <pc:picChg chg="del">
          <ac:chgData name="Hilbert Kong" userId="5f759f385732b058" providerId="LiveId" clId="{6E2D2A60-8CF6-4CBA-A7DE-7E4DB83ECFD0}" dt="2024-04-02T16:06:22.532" v="1754" actId="478"/>
          <ac:picMkLst>
            <pc:docMk/>
            <pc:sldMk cId="3740152275" sldId="614"/>
            <ac:picMk id="10" creationId="{027EDD38-6321-B2ED-E1B7-DFE6991F3E86}"/>
          </ac:picMkLst>
        </pc:picChg>
        <pc:picChg chg="add mod">
          <ac:chgData name="Hilbert Kong" userId="5f759f385732b058" providerId="LiveId" clId="{6E2D2A60-8CF6-4CBA-A7DE-7E4DB83ECFD0}" dt="2024-04-02T16:17:37.555" v="2290" actId="1076"/>
          <ac:picMkLst>
            <pc:docMk/>
            <pc:sldMk cId="3740152275" sldId="614"/>
            <ac:picMk id="11" creationId="{B5ADB1AE-8305-B269-9CFF-6F613EE3D6E4}"/>
          </ac:picMkLst>
        </pc:picChg>
        <pc:picChg chg="del">
          <ac:chgData name="Hilbert Kong" userId="5f759f385732b058" providerId="LiveId" clId="{6E2D2A60-8CF6-4CBA-A7DE-7E4DB83ECFD0}" dt="2024-04-02T16:06:22.532" v="1754" actId="478"/>
          <ac:picMkLst>
            <pc:docMk/>
            <pc:sldMk cId="3740152275" sldId="614"/>
            <ac:picMk id="12" creationId="{87ECE4B8-B8A7-0BB9-131A-938E2B7D6D26}"/>
          </ac:picMkLst>
        </pc:picChg>
        <pc:picChg chg="del">
          <ac:chgData name="Hilbert Kong" userId="5f759f385732b058" providerId="LiveId" clId="{6E2D2A60-8CF6-4CBA-A7DE-7E4DB83ECFD0}" dt="2024-04-02T16:06:22.532" v="1754" actId="478"/>
          <ac:picMkLst>
            <pc:docMk/>
            <pc:sldMk cId="3740152275" sldId="614"/>
            <ac:picMk id="14" creationId="{AAB612F4-3878-C0EA-61D1-50BD45586A1D}"/>
          </ac:picMkLst>
        </pc:picChg>
      </pc:sldChg>
      <pc:sldChg chg="addSp delSp modSp add mod ord modTransition">
        <pc:chgData name="Hilbert Kong" userId="5f759f385732b058" providerId="LiveId" clId="{6E2D2A60-8CF6-4CBA-A7DE-7E4DB83ECFD0}" dt="2024-04-02T17:42:59.541" v="3108"/>
        <pc:sldMkLst>
          <pc:docMk/>
          <pc:sldMk cId="3056818727" sldId="615"/>
        </pc:sldMkLst>
        <pc:spChg chg="mod">
          <ac:chgData name="Hilbert Kong" userId="5f759f385732b058" providerId="LiveId" clId="{6E2D2A60-8CF6-4CBA-A7DE-7E4DB83ECFD0}" dt="2024-04-02T16:24:17.188" v="2463" actId="1076"/>
          <ac:spMkLst>
            <pc:docMk/>
            <pc:sldMk cId="3056818727" sldId="615"/>
            <ac:spMk id="3" creationId="{154A9537-8869-138E-186E-D284E624C3F6}"/>
          </ac:spMkLst>
        </pc:spChg>
        <pc:spChg chg="add mod">
          <ac:chgData name="Hilbert Kong" userId="5f759f385732b058" providerId="LiveId" clId="{6E2D2A60-8CF6-4CBA-A7DE-7E4DB83ECFD0}" dt="2024-04-02T17:06:10.079" v="2922" actId="1076"/>
          <ac:spMkLst>
            <pc:docMk/>
            <pc:sldMk cId="3056818727" sldId="615"/>
            <ac:spMk id="4" creationId="{3603684D-D1F0-7F4F-72D8-3576A24F4223}"/>
          </ac:spMkLst>
        </pc:spChg>
        <pc:spChg chg="mod">
          <ac:chgData name="Hilbert Kong" userId="5f759f385732b058" providerId="LiveId" clId="{6E2D2A60-8CF6-4CBA-A7DE-7E4DB83ECFD0}" dt="2024-04-02T16:22:58.095" v="2338" actId="20577"/>
          <ac:spMkLst>
            <pc:docMk/>
            <pc:sldMk cId="3056818727" sldId="615"/>
            <ac:spMk id="213" creationId="{00000000-0000-0000-0000-000000000000}"/>
          </ac:spMkLst>
        </pc:spChg>
        <pc:picChg chg="del">
          <ac:chgData name="Hilbert Kong" userId="5f759f385732b058" providerId="LiveId" clId="{6E2D2A60-8CF6-4CBA-A7DE-7E4DB83ECFD0}" dt="2024-04-02T16:23:01.050" v="2339" actId="478"/>
          <ac:picMkLst>
            <pc:docMk/>
            <pc:sldMk cId="3056818727" sldId="615"/>
            <ac:picMk id="2" creationId="{AE8907AA-9093-A4DF-AD24-6AEC52FFB1BF}"/>
          </ac:picMkLst>
        </pc:picChg>
      </pc:sldChg>
      <pc:sldChg chg="addSp modSp add mod modShow">
        <pc:chgData name="Hilbert Kong" userId="5f759f385732b058" providerId="LiveId" clId="{6E2D2A60-8CF6-4CBA-A7DE-7E4DB83ECFD0}" dt="2024-04-02T17:50:32.199" v="3113" actId="729"/>
        <pc:sldMkLst>
          <pc:docMk/>
          <pc:sldMk cId="901397858" sldId="616"/>
        </pc:sldMkLst>
        <pc:picChg chg="add mod">
          <ac:chgData name="Hilbert Kong" userId="5f759f385732b058" providerId="LiveId" clId="{6E2D2A60-8CF6-4CBA-A7DE-7E4DB83ECFD0}" dt="2024-04-02T17:50:28.461" v="3112" actId="1076"/>
          <ac:picMkLst>
            <pc:docMk/>
            <pc:sldMk cId="901397858" sldId="616"/>
            <ac:picMk id="4" creationId="{F534F5D6-6D44-6BC5-4CF3-CB4CBE709D36}"/>
          </ac:picMkLst>
        </pc:picChg>
      </pc:sldChg>
      <pc:sldChg chg="addSp delSp modSp add mod ord">
        <pc:chgData name="Hilbert Kong" userId="5f759f385732b058" providerId="LiveId" clId="{6E2D2A60-8CF6-4CBA-A7DE-7E4DB83ECFD0}" dt="2024-04-02T18:38:43.626" v="3402" actId="1076"/>
        <pc:sldMkLst>
          <pc:docMk/>
          <pc:sldMk cId="1999892692" sldId="617"/>
        </pc:sldMkLst>
        <pc:spChg chg="add mod">
          <ac:chgData name="Hilbert Kong" userId="5f759f385732b058" providerId="LiveId" clId="{6E2D2A60-8CF6-4CBA-A7DE-7E4DB83ECFD0}" dt="2024-04-02T18:38:43.626" v="3402" actId="1076"/>
          <ac:spMkLst>
            <pc:docMk/>
            <pc:sldMk cId="1999892692" sldId="617"/>
            <ac:spMk id="2" creationId="{090C602A-FD0D-9EC8-23B7-AAEC4341AA5B}"/>
          </ac:spMkLst>
        </pc:spChg>
        <pc:spChg chg="mod">
          <ac:chgData name="Hilbert Kong" userId="5f759f385732b058" providerId="LiveId" clId="{6E2D2A60-8CF6-4CBA-A7DE-7E4DB83ECFD0}" dt="2024-04-02T18:36:48.522" v="3332" actId="20577"/>
          <ac:spMkLst>
            <pc:docMk/>
            <pc:sldMk cId="1999892692" sldId="617"/>
            <ac:spMk id="8" creationId="{179459AF-AFB9-98FE-DB9B-E3DD804A1952}"/>
          </ac:spMkLst>
        </pc:spChg>
        <pc:spChg chg="mod">
          <ac:chgData name="Hilbert Kong" userId="5f759f385732b058" providerId="LiveId" clId="{6E2D2A60-8CF6-4CBA-A7DE-7E4DB83ECFD0}" dt="2024-04-02T18:35:33.647" v="3141" actId="20577"/>
          <ac:spMkLst>
            <pc:docMk/>
            <pc:sldMk cId="1999892692" sldId="617"/>
            <ac:spMk id="213" creationId="{00000000-0000-0000-0000-000000000000}"/>
          </ac:spMkLst>
        </pc:spChg>
        <pc:picChg chg="del">
          <ac:chgData name="Hilbert Kong" userId="5f759f385732b058" providerId="LiveId" clId="{6E2D2A60-8CF6-4CBA-A7DE-7E4DB83ECFD0}" dt="2024-04-02T18:36:56.909" v="3333" actId="478"/>
          <ac:picMkLst>
            <pc:docMk/>
            <pc:sldMk cId="1999892692" sldId="617"/>
            <ac:picMk id="3" creationId="{698FD848-2E26-DC8B-CADE-8605135CE426}"/>
          </ac:picMkLst>
        </pc:picChg>
      </pc:sldChg>
      <pc:sldChg chg="addSp delSp modSp add mod ord modShow">
        <pc:chgData name="Hilbert Kong" userId="5f759f385732b058" providerId="LiveId" clId="{6E2D2A60-8CF6-4CBA-A7DE-7E4DB83ECFD0}" dt="2024-04-02T18:41:56.628" v="3415" actId="729"/>
        <pc:sldMkLst>
          <pc:docMk/>
          <pc:sldMk cId="353062651" sldId="618"/>
        </pc:sldMkLst>
        <pc:picChg chg="add del mod">
          <ac:chgData name="Hilbert Kong" userId="5f759f385732b058" providerId="LiveId" clId="{6E2D2A60-8CF6-4CBA-A7DE-7E4DB83ECFD0}" dt="2024-04-02T18:39:10.562" v="3408" actId="478"/>
          <ac:picMkLst>
            <pc:docMk/>
            <pc:sldMk cId="353062651" sldId="618"/>
            <ac:picMk id="4" creationId="{2798D2D8-1FF5-27FA-BD91-AEC9D2D9EAF5}"/>
          </ac:picMkLst>
        </pc:picChg>
        <pc:picChg chg="add mod">
          <ac:chgData name="Hilbert Kong" userId="5f759f385732b058" providerId="LiveId" clId="{6E2D2A60-8CF6-4CBA-A7DE-7E4DB83ECFD0}" dt="2024-04-02T18:39:27.433" v="3410" actId="1076"/>
          <ac:picMkLst>
            <pc:docMk/>
            <pc:sldMk cId="353062651" sldId="618"/>
            <ac:picMk id="7" creationId="{E9414016-2350-FF85-F3BE-CDB7A9BD8FC3}"/>
          </ac:picMkLst>
        </pc:picChg>
        <pc:picChg chg="add mod">
          <ac:chgData name="Hilbert Kong" userId="5f759f385732b058" providerId="LiveId" clId="{6E2D2A60-8CF6-4CBA-A7DE-7E4DB83ECFD0}" dt="2024-04-02T18:41:46.941" v="3414" actId="1076"/>
          <ac:picMkLst>
            <pc:docMk/>
            <pc:sldMk cId="353062651" sldId="618"/>
            <ac:picMk id="10" creationId="{63765E7D-8E49-13EA-2812-68F072F54B9F}"/>
          </ac:picMkLst>
        </pc:picChg>
      </pc:sld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2386758224" sldId="2147483674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2386758224" sldId="2147483674"/>
            <pc:sldLayoutMk cId="1196227329" sldId="2147483675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2415888233" sldId="2147483676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2415888233" sldId="2147483676"/>
            <pc:sldLayoutMk cId="427289534" sldId="2147483677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3081434363" sldId="2147483678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081434363" sldId="2147483678"/>
            <pc:sldLayoutMk cId="3426464600" sldId="2147483679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576370910" sldId="2147483680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576370910" sldId="2147483680"/>
            <pc:sldLayoutMk cId="3920711155" sldId="2147483681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3087310964" sldId="2147483682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087310964" sldId="2147483682"/>
            <pc:sldLayoutMk cId="2283248917" sldId="2147483683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3430927888" sldId="2147483684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430927888" sldId="2147483684"/>
            <pc:sldLayoutMk cId="1350346632" sldId="2147483685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2835425415" sldId="2147483686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2835425415" sldId="2147483686"/>
            <pc:sldLayoutMk cId="171352426" sldId="2147483687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1031843381" sldId="2147483688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1031843381" sldId="2147483688"/>
            <pc:sldLayoutMk cId="2009382543" sldId="2147483689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3908923746" sldId="2147483690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908923746" sldId="2147483690"/>
            <pc:sldLayoutMk cId="1701859254" sldId="2147483691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3180666471" sldId="2147483692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180666471" sldId="2147483692"/>
            <pc:sldLayoutMk cId="1746743819" sldId="2147483693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1402915349" sldId="2147483694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1402915349" sldId="2147483694"/>
            <pc:sldLayoutMk cId="3294869521" sldId="2147483695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3865314394" sldId="2147483696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865314394" sldId="2147483696"/>
            <pc:sldLayoutMk cId="2254814733" sldId="2147483697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1014189500" sldId="2147483698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1014189500" sldId="2147483698"/>
            <pc:sldLayoutMk cId="679081792" sldId="2147483699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3231917929" sldId="2147483700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231917929" sldId="2147483700"/>
            <pc:sldLayoutMk cId="2200121260" sldId="2147483701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231917929" sldId="2147483700"/>
            <pc:sldLayoutMk cId="465753590" sldId="2147483702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2436460277" sldId="2147483703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2436460277" sldId="2147483703"/>
            <pc:sldLayoutMk cId="3897029346" sldId="2147483704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2436460277" sldId="2147483703"/>
            <pc:sldLayoutMk cId="2857554533" sldId="2147483705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2436460277" sldId="2147483703"/>
            <pc:sldLayoutMk cId="957559823" sldId="2147483706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1316492762" sldId="2147483707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1316492762" sldId="2147483707"/>
            <pc:sldLayoutMk cId="2301455673" sldId="2147483708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1316492762" sldId="2147483707"/>
            <pc:sldLayoutMk cId="3371598274" sldId="2147483709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2691553203" sldId="2147483710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2691553203" sldId="2147483710"/>
            <pc:sldLayoutMk cId="994672734" sldId="2147483711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3363721995" sldId="2147483712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3222182066" sldId="2147483713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920976773" sldId="2147483714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412161488" sldId="2147483715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1265668429" sldId="2147483716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4184703097" sldId="2147483717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3393526845" sldId="2147483718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2404500603" sldId="2147483719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465078495" sldId="2147483720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403843113" sldId="2147483721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3363721995" sldId="2147483712"/>
            <pc:sldLayoutMk cId="1583310784" sldId="2147483722"/>
          </pc:sldLayoutMkLst>
        </pc:sldLayoutChg>
      </pc:sldMasterChg>
      <pc:sldMasterChg chg="modTransition modSldLayout">
        <pc:chgData name="Hilbert Kong" userId="5f759f385732b058" providerId="LiveId" clId="{6E2D2A60-8CF6-4CBA-A7DE-7E4DB83ECFD0}" dt="2024-04-02T17:42:59.541" v="3108"/>
        <pc:sldMasterMkLst>
          <pc:docMk/>
          <pc:sldMasterMk cId="2339606759" sldId="2147483723"/>
        </pc:sldMasterMkLst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2339606759" sldId="2147483723"/>
            <pc:sldLayoutMk cId="777173346" sldId="2147483724"/>
          </pc:sldLayoutMkLst>
        </pc:sldLayoutChg>
        <pc:sldLayoutChg chg="modTransition">
          <pc:chgData name="Hilbert Kong" userId="5f759f385732b058" providerId="LiveId" clId="{6E2D2A60-8CF6-4CBA-A7DE-7E4DB83ECFD0}" dt="2024-04-02T17:42:59.541" v="3108"/>
          <pc:sldLayoutMkLst>
            <pc:docMk/>
            <pc:sldMasterMk cId="2339606759" sldId="2147483723"/>
            <pc:sldLayoutMk cId="2754506520" sldId="2147483725"/>
          </pc:sldLayoutMkLst>
        </pc:sldLayoutChg>
      </pc:sldMasterChg>
    </pc:docChg>
  </pc:docChgLst>
  <pc:docChgLst>
    <pc:chgData name="Hilbert Kong" userId="5f759f385732b058" providerId="LiveId" clId="{7FEEA5E5-4839-4B7A-A6D7-E86C3C3F9628}"/>
    <pc:docChg chg="undo custSel addSld delSld modSld sldOrd modMainMaster">
      <pc:chgData name="Hilbert Kong" userId="5f759f385732b058" providerId="LiveId" clId="{7FEEA5E5-4839-4B7A-A6D7-E86C3C3F9628}" dt="2024-03-16T00:50:34.269" v="3645" actId="14826"/>
      <pc:docMkLst>
        <pc:docMk/>
      </pc:docMkLst>
      <pc:sldChg chg="delSp modSp mod modTransition">
        <pc:chgData name="Hilbert Kong" userId="5f759f385732b058" providerId="LiveId" clId="{7FEEA5E5-4839-4B7A-A6D7-E86C3C3F9628}" dt="2024-03-15T19:06:51.142" v="3644"/>
        <pc:sldMkLst>
          <pc:docMk/>
          <pc:sldMk cId="0" sldId="260"/>
        </pc:sldMkLst>
        <pc:spChg chg="mod">
          <ac:chgData name="Hilbert Kong" userId="5f759f385732b058" providerId="LiveId" clId="{7FEEA5E5-4839-4B7A-A6D7-E86C3C3F9628}" dt="2024-03-15T09:33:23.461" v="971" actId="20577"/>
          <ac:spMkLst>
            <pc:docMk/>
            <pc:sldMk cId="0" sldId="260"/>
            <ac:spMk id="3" creationId="{00000000-0000-0000-0000-000000000000}"/>
          </ac:spMkLst>
        </pc:spChg>
        <pc:spChg chg="mod">
          <ac:chgData name="Hilbert Kong" userId="5f759f385732b058" providerId="LiveId" clId="{7FEEA5E5-4839-4B7A-A6D7-E86C3C3F9628}" dt="2024-03-15T09:33:32.766" v="980" actId="20577"/>
          <ac:spMkLst>
            <pc:docMk/>
            <pc:sldMk cId="0" sldId="260"/>
            <ac:spMk id="6" creationId="{00000000-0000-0000-0000-000000000000}"/>
          </ac:spMkLst>
        </pc:spChg>
        <pc:spChg chg="mod">
          <ac:chgData name="Hilbert Kong" userId="5f759f385732b058" providerId="LiveId" clId="{7FEEA5E5-4839-4B7A-A6D7-E86C3C3F9628}" dt="2024-03-15T17:17:52.607" v="3081" actId="20577"/>
          <ac:spMkLst>
            <pc:docMk/>
            <pc:sldMk cId="0" sldId="260"/>
            <ac:spMk id="7" creationId="{B1A2BAD6-8276-55E5-5B09-9727DABC7BFF}"/>
          </ac:spMkLst>
        </pc:spChg>
        <pc:spChg chg="mod">
          <ac:chgData name="Hilbert Kong" userId="5f759f385732b058" providerId="LiveId" clId="{7FEEA5E5-4839-4B7A-A6D7-E86C3C3F9628}" dt="2024-03-15T10:34:20.054" v="1564" actId="20577"/>
          <ac:spMkLst>
            <pc:docMk/>
            <pc:sldMk cId="0" sldId="260"/>
            <ac:spMk id="8" creationId="{00000000-0000-0000-0000-000000000000}"/>
          </ac:spMkLst>
        </pc:spChg>
        <pc:spChg chg="mod">
          <ac:chgData name="Hilbert Kong" userId="5f759f385732b058" providerId="LiveId" clId="{7FEEA5E5-4839-4B7A-A6D7-E86C3C3F9628}" dt="2024-03-15T10:34:22.460" v="1566" actId="20577"/>
          <ac:spMkLst>
            <pc:docMk/>
            <pc:sldMk cId="0" sldId="260"/>
            <ac:spMk id="9" creationId="{00000000-0000-0000-0000-000000000000}"/>
          </ac:spMkLst>
        </pc:spChg>
        <pc:spChg chg="mod">
          <ac:chgData name="Hilbert Kong" userId="5f759f385732b058" providerId="LiveId" clId="{7FEEA5E5-4839-4B7A-A6D7-E86C3C3F9628}" dt="2024-03-15T10:31:37.906" v="1542" actId="20577"/>
          <ac:spMkLst>
            <pc:docMk/>
            <pc:sldMk cId="0" sldId="260"/>
            <ac:spMk id="10" creationId="{00000000-0000-0000-0000-000000000000}"/>
          </ac:spMkLst>
        </pc:spChg>
        <pc:spChg chg="del">
          <ac:chgData name="Hilbert Kong" userId="5f759f385732b058" providerId="LiveId" clId="{7FEEA5E5-4839-4B7A-A6D7-E86C3C3F9628}" dt="2024-03-15T18:11:07.759" v="3612" actId="478"/>
          <ac:spMkLst>
            <pc:docMk/>
            <pc:sldMk cId="0" sldId="260"/>
            <ac:spMk id="12" creationId="{E0886AB1-5EFE-EE49-8A62-B0122DB8BD8B}"/>
          </ac:spMkLst>
        </pc:spChg>
        <pc:spChg chg="del">
          <ac:chgData name="Hilbert Kong" userId="5f759f385732b058" providerId="LiveId" clId="{7FEEA5E5-4839-4B7A-A6D7-E86C3C3F9628}" dt="2024-03-15T18:11:09.853" v="3613" actId="478"/>
          <ac:spMkLst>
            <pc:docMk/>
            <pc:sldMk cId="0" sldId="260"/>
            <ac:spMk id="13" creationId="{04B285F9-2D11-CA49-16C6-FF03111AE209}"/>
          </ac:spMkLst>
        </pc:spChg>
        <pc:spChg chg="mod">
          <ac:chgData name="Hilbert Kong" userId="5f759f385732b058" providerId="LiveId" clId="{7FEEA5E5-4839-4B7A-A6D7-E86C3C3F9628}" dt="2024-03-15T16:39:29.356" v="2994" actId="20577"/>
          <ac:spMkLst>
            <pc:docMk/>
            <pc:sldMk cId="0" sldId="260"/>
            <ac:spMk id="38" creationId="{00000000-0000-0000-0000-000000000000}"/>
          </ac:spMkLst>
        </pc:spChg>
        <pc:picChg chg="del">
          <ac:chgData name="Hilbert Kong" userId="5f759f385732b058" providerId="LiveId" clId="{7FEEA5E5-4839-4B7A-A6D7-E86C3C3F9628}" dt="2024-03-15T18:11:07.759" v="3612" actId="478"/>
          <ac:picMkLst>
            <pc:docMk/>
            <pc:sldMk cId="0" sldId="260"/>
            <ac:picMk id="11" creationId="{1975A57F-4A8D-BC31-870F-98B077142ABA}"/>
          </ac:picMkLst>
        </pc:picChg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264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268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295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12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34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35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36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1100349739" sldId="338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2304887234" sldId="339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43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69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97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98"/>
        </pc:sldMkLst>
      </pc:sldChg>
      <pc:sldChg chg="modSp mod modTransition">
        <pc:chgData name="Hilbert Kong" userId="5f759f385732b058" providerId="LiveId" clId="{7FEEA5E5-4839-4B7A-A6D7-E86C3C3F9628}" dt="2024-03-15T19:06:51.142" v="3644"/>
        <pc:sldMkLst>
          <pc:docMk/>
          <pc:sldMk cId="0" sldId="399"/>
        </pc:sldMkLst>
        <pc:spChg chg="mod">
          <ac:chgData name="Hilbert Kong" userId="5f759f385732b058" providerId="LiveId" clId="{7FEEA5E5-4839-4B7A-A6D7-E86C3C3F9628}" dt="2024-03-15T18:23:10.503" v="3643" actId="2711"/>
          <ac:spMkLst>
            <pc:docMk/>
            <pc:sldMk cId="0" sldId="399"/>
            <ac:spMk id="10" creationId="{00000000-0000-0000-0000-000000000000}"/>
          </ac:spMkLst>
        </pc:spChg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400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447"/>
        </pc:sldMkLst>
      </pc:sldChg>
      <pc:sldChg chg="modSp mod modTransition">
        <pc:chgData name="Hilbert Kong" userId="5f759f385732b058" providerId="LiveId" clId="{7FEEA5E5-4839-4B7A-A6D7-E86C3C3F9628}" dt="2024-03-15T19:06:51.142" v="3644"/>
        <pc:sldMkLst>
          <pc:docMk/>
          <pc:sldMk cId="0" sldId="461"/>
        </pc:sldMkLst>
        <pc:spChg chg="mod">
          <ac:chgData name="Hilbert Kong" userId="5f759f385732b058" providerId="LiveId" clId="{7FEEA5E5-4839-4B7A-A6D7-E86C3C3F9628}" dt="2024-03-15T15:52:42.243" v="1944" actId="2711"/>
          <ac:spMkLst>
            <pc:docMk/>
            <pc:sldMk cId="0" sldId="461"/>
            <ac:spMk id="2" creationId="{00000000-0000-0000-0000-000000000000}"/>
          </ac:spMkLst>
        </pc:spChg>
        <pc:spChg chg="mod">
          <ac:chgData name="Hilbert Kong" userId="5f759f385732b058" providerId="LiveId" clId="{7FEEA5E5-4839-4B7A-A6D7-E86C3C3F9628}" dt="2024-03-14T17:54:42.803" v="88" actId="20577"/>
          <ac:spMkLst>
            <pc:docMk/>
            <pc:sldMk cId="0" sldId="461"/>
            <ac:spMk id="213" creationId="{00000000-0000-0000-0000-000000000000}"/>
          </ac:spMkLst>
        </pc:spChg>
      </pc:sldChg>
      <pc:sldChg chg="addSp delSp modSp mod modTransition">
        <pc:chgData name="Hilbert Kong" userId="5f759f385732b058" providerId="LiveId" clId="{7FEEA5E5-4839-4B7A-A6D7-E86C3C3F9628}" dt="2024-03-15T19:06:51.142" v="3644"/>
        <pc:sldMkLst>
          <pc:docMk/>
          <pc:sldMk cId="0" sldId="462"/>
        </pc:sldMkLst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3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4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5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6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7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8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9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10" creationId="{00000000-0000-0000-0000-000000000000}"/>
          </ac:spMkLst>
        </pc:spChg>
        <pc:spChg chg="add mod">
          <ac:chgData name="Hilbert Kong" userId="5f759f385732b058" providerId="LiveId" clId="{7FEEA5E5-4839-4B7A-A6D7-E86C3C3F9628}" dt="2024-03-15T15:53:58.259" v="1968" actId="20577"/>
          <ac:spMkLst>
            <pc:docMk/>
            <pc:sldMk cId="0" sldId="462"/>
            <ac:spMk id="12" creationId="{B1CC2486-FD41-F42B-79FF-8F5FB5FC04FE}"/>
          </ac:spMkLst>
        </pc:spChg>
        <pc:spChg chg="add mod">
          <ac:chgData name="Hilbert Kong" userId="5f759f385732b058" providerId="LiveId" clId="{7FEEA5E5-4839-4B7A-A6D7-E86C3C3F9628}" dt="2024-03-15T15:59:48.188" v="2096" actId="1076"/>
          <ac:spMkLst>
            <pc:docMk/>
            <pc:sldMk cId="0" sldId="462"/>
            <ac:spMk id="14" creationId="{D36C3505-4417-4D6B-76D3-96E9CBB4C7AA}"/>
          </ac:spMkLst>
        </pc:spChg>
        <pc:spChg chg="mod">
          <ac:chgData name="Hilbert Kong" userId="5f759f385732b058" providerId="LiveId" clId="{7FEEA5E5-4839-4B7A-A6D7-E86C3C3F9628}" dt="2024-03-15T15:54:03.852" v="1970"/>
          <ac:spMkLst>
            <pc:docMk/>
            <pc:sldMk cId="0" sldId="462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15:51:40.915" v="1911" actId="478"/>
          <ac:picMkLst>
            <pc:docMk/>
            <pc:sldMk cId="0" sldId="462"/>
            <ac:picMk id="2" creationId="{00000000-0000-0000-0000-000000000000}"/>
          </ac:picMkLst>
        </pc:picChg>
        <pc:picChg chg="del">
          <ac:chgData name="Hilbert Kong" userId="5f759f385732b058" providerId="LiveId" clId="{7FEEA5E5-4839-4B7A-A6D7-E86C3C3F9628}" dt="2024-03-15T15:51:39.525" v="1910" actId="478"/>
          <ac:picMkLst>
            <pc:docMk/>
            <pc:sldMk cId="0" sldId="462"/>
            <ac:picMk id="11" creationId="{00000000-0000-0000-0000-000000000000}"/>
          </ac:picMkLst>
        </pc:picChg>
        <pc:picChg chg="add mod">
          <ac:chgData name="Hilbert Kong" userId="5f759f385732b058" providerId="LiveId" clId="{7FEEA5E5-4839-4B7A-A6D7-E86C3C3F9628}" dt="2024-03-15T15:56:19.360" v="1976" actId="1076"/>
          <ac:picMkLst>
            <pc:docMk/>
            <pc:sldMk cId="0" sldId="462"/>
            <ac:picMk id="13" creationId="{D5B544A1-48C2-FD76-86CC-44FB6D551444}"/>
          </ac:picMkLst>
        </pc:picChg>
      </pc:sldChg>
      <pc:sldChg chg="modSp mod modTransition">
        <pc:chgData name="Hilbert Kong" userId="5f759f385732b058" providerId="LiveId" clId="{7FEEA5E5-4839-4B7A-A6D7-E86C3C3F9628}" dt="2024-03-15T19:06:51.142" v="3644"/>
        <pc:sldMkLst>
          <pc:docMk/>
          <pc:sldMk cId="0" sldId="463"/>
        </pc:sldMkLst>
        <pc:spChg chg="mod">
          <ac:chgData name="Hilbert Kong" userId="5f759f385732b058" providerId="LiveId" clId="{7FEEA5E5-4839-4B7A-A6D7-E86C3C3F9628}" dt="2024-03-15T16:27:33.582" v="2811" actId="20577"/>
          <ac:spMkLst>
            <pc:docMk/>
            <pc:sldMk cId="0" sldId="463"/>
            <ac:spMk id="5" creationId="{00000000-0000-0000-0000-000000000000}"/>
          </ac:spMkLst>
        </pc:spChg>
        <pc:spChg chg="mod">
          <ac:chgData name="Hilbert Kong" userId="5f759f385732b058" providerId="LiveId" clId="{7FEEA5E5-4839-4B7A-A6D7-E86C3C3F9628}" dt="2024-03-15T15:42:40.140" v="1908" actId="20577"/>
          <ac:spMkLst>
            <pc:docMk/>
            <pc:sldMk cId="0" sldId="463"/>
            <ac:spMk id="213" creationId="{00000000-0000-0000-0000-000000000000}"/>
          </ac:spMkLst>
        </pc:spChg>
      </pc:sldChg>
      <pc:sldChg chg="addSp delSp modSp mod modTransition delAnim">
        <pc:chgData name="Hilbert Kong" userId="5f759f385732b058" providerId="LiveId" clId="{7FEEA5E5-4839-4B7A-A6D7-E86C3C3F9628}" dt="2024-03-15T19:06:51.142" v="3644"/>
        <pc:sldMkLst>
          <pc:docMk/>
          <pc:sldMk cId="0" sldId="466"/>
        </pc:sldMkLst>
        <pc:spChg chg="add mod">
          <ac:chgData name="Hilbert Kong" userId="5f759f385732b058" providerId="LiveId" clId="{7FEEA5E5-4839-4B7A-A6D7-E86C3C3F9628}" dt="2024-03-14T19:29:19.693" v="622"/>
          <ac:spMkLst>
            <pc:docMk/>
            <pc:sldMk cId="0" sldId="466"/>
            <ac:spMk id="2" creationId="{C514C699-3D9E-544A-38A9-8A527834C2BA}"/>
          </ac:spMkLst>
        </pc:spChg>
        <pc:spChg chg="del">
          <ac:chgData name="Hilbert Kong" userId="5f759f385732b058" providerId="LiveId" clId="{7FEEA5E5-4839-4B7A-A6D7-E86C3C3F9628}" dt="2024-03-14T18:09:36.554" v="445" actId="478"/>
          <ac:spMkLst>
            <pc:docMk/>
            <pc:sldMk cId="0" sldId="466"/>
            <ac:spMk id="4" creationId="{00000000-0000-0000-0000-000000000000}"/>
          </ac:spMkLst>
        </pc:spChg>
        <pc:spChg chg="add mod">
          <ac:chgData name="Hilbert Kong" userId="5f759f385732b058" providerId="LiveId" clId="{7FEEA5E5-4839-4B7A-A6D7-E86C3C3F9628}" dt="2024-03-15T08:57:53.770" v="629" actId="2711"/>
          <ac:spMkLst>
            <pc:docMk/>
            <pc:sldMk cId="0" sldId="466"/>
            <ac:spMk id="10" creationId="{4C411693-EAEF-CE1C-93AE-09A01D7BBE22}"/>
          </ac:spMkLst>
        </pc:spChg>
        <pc:spChg chg="del">
          <ac:chgData name="Hilbert Kong" userId="5f759f385732b058" providerId="LiveId" clId="{7FEEA5E5-4839-4B7A-A6D7-E86C3C3F9628}" dt="2024-03-14T18:09:36.554" v="445" actId="478"/>
          <ac:spMkLst>
            <pc:docMk/>
            <pc:sldMk cId="0" sldId="466"/>
            <ac:spMk id="13" creationId="{00000000-0000-0000-0000-000000000000}"/>
          </ac:spMkLst>
        </pc:spChg>
        <pc:spChg chg="mod">
          <ac:chgData name="Hilbert Kong" userId="5f759f385732b058" providerId="LiveId" clId="{7FEEA5E5-4839-4B7A-A6D7-E86C3C3F9628}" dt="2024-03-14T18:09:32.800" v="444"/>
          <ac:spMkLst>
            <pc:docMk/>
            <pc:sldMk cId="0" sldId="466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4T18:09:36.554" v="445" actId="478"/>
          <ac:picMkLst>
            <pc:docMk/>
            <pc:sldMk cId="0" sldId="466"/>
            <ac:picMk id="5" creationId="{00000000-0000-0000-0000-000000000000}"/>
          </ac:picMkLst>
        </pc:picChg>
        <pc:picChg chg="del">
          <ac:chgData name="Hilbert Kong" userId="5f759f385732b058" providerId="LiveId" clId="{7FEEA5E5-4839-4B7A-A6D7-E86C3C3F9628}" dt="2024-03-14T18:09:36.554" v="445" actId="478"/>
          <ac:picMkLst>
            <pc:docMk/>
            <pc:sldMk cId="0" sldId="466"/>
            <ac:picMk id="6" creationId="{00000000-0000-0000-0000-000000000000}"/>
          </ac:picMkLst>
        </pc:picChg>
        <pc:picChg chg="add mod">
          <ac:chgData name="Hilbert Kong" userId="5f759f385732b058" providerId="LiveId" clId="{7FEEA5E5-4839-4B7A-A6D7-E86C3C3F9628}" dt="2024-03-14T19:29:01.269" v="616" actId="1076"/>
          <ac:picMkLst>
            <pc:docMk/>
            <pc:sldMk cId="0" sldId="466"/>
            <ac:picMk id="7" creationId="{AD451E06-1FCC-4521-2FF5-A296E95DEF70}"/>
          </ac:picMkLst>
        </pc:picChg>
        <pc:picChg chg="add mod">
          <ac:chgData name="Hilbert Kong" userId="5f759f385732b058" providerId="LiveId" clId="{7FEEA5E5-4839-4B7A-A6D7-E86C3C3F9628}" dt="2024-03-14T19:29:04.004" v="617" actId="1076"/>
          <ac:picMkLst>
            <pc:docMk/>
            <pc:sldMk cId="0" sldId="466"/>
            <ac:picMk id="9" creationId="{36AFBF48-0894-7096-9094-BC05EAE198C4}"/>
          </ac:picMkLst>
        </pc:picChg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0" sldId="513"/>
        </pc:sldMkLst>
      </pc:sldChg>
      <pc:sldChg chg="del">
        <pc:chgData name="Hilbert Kong" userId="5f759f385732b058" providerId="LiveId" clId="{7FEEA5E5-4839-4B7A-A6D7-E86C3C3F9628}" dt="2024-03-14T17:52:18.070" v="55" actId="47"/>
        <pc:sldMkLst>
          <pc:docMk/>
          <pc:sldMk cId="1077697497" sldId="514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3204045144" sldId="515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516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3320158391" sldId="517"/>
        </pc:sldMkLst>
      </pc:sldChg>
      <pc:sldChg chg="modSp mod modTransition">
        <pc:chgData name="Hilbert Kong" userId="5f759f385732b058" providerId="LiveId" clId="{7FEEA5E5-4839-4B7A-A6D7-E86C3C3F9628}" dt="2024-03-15T19:06:51.142" v="3644"/>
        <pc:sldMkLst>
          <pc:docMk/>
          <pc:sldMk cId="0" sldId="518"/>
        </pc:sldMkLst>
        <pc:spChg chg="mod">
          <ac:chgData name="Hilbert Kong" userId="5f759f385732b058" providerId="LiveId" clId="{7FEEA5E5-4839-4B7A-A6D7-E86C3C3F9628}" dt="2024-03-15T17:10:44.407" v="3062" actId="207"/>
          <ac:spMkLst>
            <pc:docMk/>
            <pc:sldMk cId="0" sldId="518"/>
            <ac:spMk id="14" creationId="{00000000-0000-0000-0000-000000000000}"/>
          </ac:spMkLst>
        </pc:spChg>
        <pc:spChg chg="mod">
          <ac:chgData name="Hilbert Kong" userId="5f759f385732b058" providerId="LiveId" clId="{7FEEA5E5-4839-4B7A-A6D7-E86C3C3F9628}" dt="2024-03-14T17:51:01.708" v="44" actId="20577"/>
          <ac:spMkLst>
            <pc:docMk/>
            <pc:sldMk cId="0" sldId="518"/>
            <ac:spMk id="213" creationId="{00000000-0000-0000-0000-000000000000}"/>
          </ac:spMkLst>
        </pc:spChg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266216462" sldId="520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2281498983" sldId="521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913902539" sldId="522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771126589" sldId="523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4158484464" sldId="524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2253976608" sldId="525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425025964" sldId="526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2475773067" sldId="527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731265948" sldId="528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742720789" sldId="529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2210964292" sldId="530"/>
        </pc:sldMkLst>
      </pc:sldChg>
      <pc:sldChg chg="addSp delSp modSp mod modTransition">
        <pc:chgData name="Hilbert Kong" userId="5f759f385732b058" providerId="LiveId" clId="{7FEEA5E5-4839-4B7A-A6D7-E86C3C3F9628}" dt="2024-03-15T19:06:51.142" v="3644"/>
        <pc:sldMkLst>
          <pc:docMk/>
          <pc:sldMk cId="0" sldId="531"/>
        </pc:sldMkLst>
        <pc:spChg chg="add del mod">
          <ac:chgData name="Hilbert Kong" userId="5f759f385732b058" providerId="LiveId" clId="{7FEEA5E5-4839-4B7A-A6D7-E86C3C3F9628}" dt="2024-03-15T18:22:44.138" v="3641" actId="1076"/>
          <ac:spMkLst>
            <pc:docMk/>
            <pc:sldMk cId="0" sldId="531"/>
            <ac:spMk id="5" creationId="{974F4E12-FC08-EC35-2BF1-4BCF496BAC72}"/>
          </ac:spMkLst>
        </pc:spChg>
        <pc:picChg chg="del">
          <ac:chgData name="Hilbert Kong" userId="5f759f385732b058" providerId="LiveId" clId="{7FEEA5E5-4839-4B7A-A6D7-E86C3C3F9628}" dt="2024-03-15T18:10:50.117" v="3608" actId="478"/>
          <ac:picMkLst>
            <pc:docMk/>
            <pc:sldMk cId="0" sldId="531"/>
            <ac:picMk id="3" creationId="{00000000-0000-0000-0000-000000000000}"/>
          </ac:picMkLst>
        </pc:picChg>
        <pc:picChg chg="del">
          <ac:chgData name="Hilbert Kong" userId="5f759f385732b058" providerId="LiveId" clId="{7FEEA5E5-4839-4B7A-A6D7-E86C3C3F9628}" dt="2024-03-15T18:10:56.465" v="3611" actId="478"/>
          <ac:picMkLst>
            <pc:docMk/>
            <pc:sldMk cId="0" sldId="531"/>
            <ac:picMk id="4" creationId="{E1B41A11-7B3C-3D3B-49A0-788AF86783BB}"/>
          </ac:picMkLst>
        </pc:picChg>
        <pc:picChg chg="add mod">
          <ac:chgData name="Hilbert Kong" userId="5f759f385732b058" providerId="LiveId" clId="{7FEEA5E5-4839-4B7A-A6D7-E86C3C3F9628}" dt="2024-03-15T18:21:58.169" v="3617" actId="1076"/>
          <ac:picMkLst>
            <pc:docMk/>
            <pc:sldMk cId="0" sldId="531"/>
            <ac:picMk id="6" creationId="{999EB96C-90B7-E173-323A-223E43E579AF}"/>
          </ac:picMkLst>
        </pc:picChg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938670718" sldId="532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3353677665" sldId="533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53031718" sldId="534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489667489" sldId="535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193550181" sldId="536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896856899" sldId="537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4151710039" sldId="539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3574467386" sldId="540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3508669344" sldId="541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925221805" sldId="542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2478012968" sldId="543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096622296" sldId="545"/>
        </pc:sldMkLst>
      </pc:sldChg>
      <pc:sldChg chg="add del">
        <pc:chgData name="Hilbert Kong" userId="5f759f385732b058" providerId="LiveId" clId="{7FEEA5E5-4839-4B7A-A6D7-E86C3C3F9628}" dt="2024-03-15T17:08:50.962" v="3061" actId="47"/>
        <pc:sldMkLst>
          <pc:docMk/>
          <pc:sldMk cId="0" sldId="546"/>
        </pc:sldMkLst>
      </pc:sldChg>
      <pc:sldChg chg="add del">
        <pc:chgData name="Hilbert Kong" userId="5f759f385732b058" providerId="LiveId" clId="{7FEEA5E5-4839-4B7A-A6D7-E86C3C3F9628}" dt="2024-03-15T16:27:00.372" v="2795" actId="47"/>
        <pc:sldMkLst>
          <pc:docMk/>
          <pc:sldMk cId="0" sldId="547"/>
        </pc:sldMkLst>
      </pc:sldChg>
      <pc:sldChg chg="add del">
        <pc:chgData name="Hilbert Kong" userId="5f759f385732b058" providerId="LiveId" clId="{7FEEA5E5-4839-4B7A-A6D7-E86C3C3F9628}" dt="2024-03-15T16:26:58.934" v="2794" actId="47"/>
        <pc:sldMkLst>
          <pc:docMk/>
          <pc:sldMk cId="0" sldId="548"/>
        </pc:sldMkLst>
      </pc:sldChg>
      <pc:sldChg chg="addSp delSp modSp add del mod modTransition">
        <pc:chgData name="Hilbert Kong" userId="5f759f385732b058" providerId="LiveId" clId="{7FEEA5E5-4839-4B7A-A6D7-E86C3C3F9628}" dt="2024-03-15T19:06:51.142" v="3644"/>
        <pc:sldMkLst>
          <pc:docMk/>
          <pc:sldMk cId="0" sldId="549"/>
        </pc:sldMkLst>
        <pc:spChg chg="del">
          <ac:chgData name="Hilbert Kong" userId="5f759f385732b058" providerId="LiveId" clId="{7FEEA5E5-4839-4B7A-A6D7-E86C3C3F9628}" dt="2024-03-15T10:54:33.965" v="1748" actId="478"/>
          <ac:spMkLst>
            <pc:docMk/>
            <pc:sldMk cId="0" sldId="549"/>
            <ac:spMk id="7" creationId="{2601C7FF-7245-C0AD-05D6-7C59A90A4DC7}"/>
          </ac:spMkLst>
        </pc:spChg>
        <pc:spChg chg="mod">
          <ac:chgData name="Hilbert Kong" userId="5f759f385732b058" providerId="LiveId" clId="{7FEEA5E5-4839-4B7A-A6D7-E86C3C3F9628}" dt="2024-03-15T10:55:59.647" v="1906" actId="2711"/>
          <ac:spMkLst>
            <pc:docMk/>
            <pc:sldMk cId="0" sldId="549"/>
            <ac:spMk id="8" creationId="{179459AF-AFB9-98FE-DB9B-E3DD804A1952}"/>
          </ac:spMkLst>
        </pc:spChg>
        <pc:spChg chg="mod">
          <ac:chgData name="Hilbert Kong" userId="5f759f385732b058" providerId="LiveId" clId="{7FEEA5E5-4839-4B7A-A6D7-E86C3C3F9628}" dt="2024-03-15T16:23:14.919" v="2416" actId="20577"/>
          <ac:spMkLst>
            <pc:docMk/>
            <pc:sldMk cId="0" sldId="549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10:54:34.605" v="1749" actId="478"/>
          <ac:picMkLst>
            <pc:docMk/>
            <pc:sldMk cId="0" sldId="549"/>
            <ac:picMk id="3" creationId="{153955F8-B7E9-ADED-3405-4A8CFD5A734D}"/>
          </ac:picMkLst>
        </pc:picChg>
        <pc:picChg chg="add mod">
          <ac:chgData name="Hilbert Kong" userId="5f759f385732b058" providerId="LiveId" clId="{7FEEA5E5-4839-4B7A-A6D7-E86C3C3F9628}" dt="2024-03-15T10:55:47.721" v="1894" actId="14100"/>
          <ac:picMkLst>
            <pc:docMk/>
            <pc:sldMk cId="0" sldId="549"/>
            <ac:picMk id="4" creationId="{FC90AA9C-5015-A973-4352-1D2F3E4A79A6}"/>
          </ac:picMkLst>
        </pc:picChg>
        <pc:picChg chg="del">
          <ac:chgData name="Hilbert Kong" userId="5f759f385732b058" providerId="LiveId" clId="{7FEEA5E5-4839-4B7A-A6D7-E86C3C3F9628}" dt="2024-03-15T10:55:30.778" v="1891" actId="478"/>
          <ac:picMkLst>
            <pc:docMk/>
            <pc:sldMk cId="0" sldId="549"/>
            <ac:picMk id="9" creationId="{A634E6DF-0580-FD38-3613-AEE83FF778E1}"/>
          </ac:picMkLst>
        </pc:picChg>
      </pc:sldChg>
      <pc:sldChg chg="addSp delSp modSp add mod modTransition modAnim">
        <pc:chgData name="Hilbert Kong" userId="5f759f385732b058" providerId="LiveId" clId="{7FEEA5E5-4839-4B7A-A6D7-E86C3C3F9628}" dt="2024-03-15T19:06:51.142" v="3644"/>
        <pc:sldMkLst>
          <pc:docMk/>
          <pc:sldMk cId="2440151417" sldId="550"/>
        </pc:sldMkLst>
        <pc:spChg chg="mod">
          <ac:chgData name="Hilbert Kong" userId="5f759f385732b058" providerId="LiveId" clId="{7FEEA5E5-4839-4B7A-A6D7-E86C3C3F9628}" dt="2024-03-14T18:01:30.040" v="142" actId="1076"/>
          <ac:spMkLst>
            <pc:docMk/>
            <pc:sldMk cId="2440151417" sldId="550"/>
            <ac:spMk id="2" creationId="{00000000-0000-0000-0000-000000000000}"/>
          </ac:spMkLst>
        </pc:spChg>
        <pc:spChg chg="add mod">
          <ac:chgData name="Hilbert Kong" userId="5f759f385732b058" providerId="LiveId" clId="{7FEEA5E5-4839-4B7A-A6D7-E86C3C3F9628}" dt="2024-03-14T18:01:59.764" v="163" actId="1076"/>
          <ac:spMkLst>
            <pc:docMk/>
            <pc:sldMk cId="2440151417" sldId="550"/>
            <ac:spMk id="7" creationId="{7B84E3F5-9D75-DD16-4A38-AA9F1A3CBE59}"/>
          </ac:spMkLst>
        </pc:spChg>
        <pc:spChg chg="add mod">
          <ac:chgData name="Hilbert Kong" userId="5f759f385732b058" providerId="LiveId" clId="{7FEEA5E5-4839-4B7A-A6D7-E86C3C3F9628}" dt="2024-03-14T18:02:22.588" v="178" actId="1076"/>
          <ac:spMkLst>
            <pc:docMk/>
            <pc:sldMk cId="2440151417" sldId="550"/>
            <ac:spMk id="8" creationId="{EE7AD308-A42F-3663-22D5-B8DE78C9F002}"/>
          </ac:spMkLst>
        </pc:spChg>
        <pc:spChg chg="add mod">
          <ac:chgData name="Hilbert Kong" userId="5f759f385732b058" providerId="LiveId" clId="{7FEEA5E5-4839-4B7A-A6D7-E86C3C3F9628}" dt="2024-03-14T18:04:13.321" v="245" actId="1076"/>
          <ac:spMkLst>
            <pc:docMk/>
            <pc:sldMk cId="2440151417" sldId="550"/>
            <ac:spMk id="9" creationId="{9D3375C7-DC1C-ECD9-1735-FB95313036FC}"/>
          </ac:spMkLst>
        </pc:spChg>
        <pc:spChg chg="add mod">
          <ac:chgData name="Hilbert Kong" userId="5f759f385732b058" providerId="LiveId" clId="{7FEEA5E5-4839-4B7A-A6D7-E86C3C3F9628}" dt="2024-03-14T18:04:15.415" v="246" actId="1076"/>
          <ac:spMkLst>
            <pc:docMk/>
            <pc:sldMk cId="2440151417" sldId="550"/>
            <ac:spMk id="10" creationId="{15B03599-65AF-C216-FBE8-58D6840DEC64}"/>
          </ac:spMkLst>
        </pc:spChg>
        <pc:spChg chg="add mod">
          <ac:chgData name="Hilbert Kong" userId="5f759f385732b058" providerId="LiveId" clId="{7FEEA5E5-4839-4B7A-A6D7-E86C3C3F9628}" dt="2024-03-14T18:08:32.058" v="428" actId="115"/>
          <ac:spMkLst>
            <pc:docMk/>
            <pc:sldMk cId="2440151417" sldId="550"/>
            <ac:spMk id="14" creationId="{B9332B40-2519-4074-F81B-9CB862431815}"/>
          </ac:spMkLst>
        </pc:spChg>
        <pc:spChg chg="mod">
          <ac:chgData name="Hilbert Kong" userId="5f759f385732b058" providerId="LiveId" clId="{7FEEA5E5-4839-4B7A-A6D7-E86C3C3F9628}" dt="2024-03-14T17:55:47.113" v="127" actId="2711"/>
          <ac:spMkLst>
            <pc:docMk/>
            <pc:sldMk cId="2440151417" sldId="550"/>
            <ac:spMk id="213" creationId="{00000000-0000-0000-0000-000000000000}"/>
          </ac:spMkLst>
        </pc:spChg>
        <pc:picChg chg="add mod">
          <ac:chgData name="Hilbert Kong" userId="5f759f385732b058" providerId="LiveId" clId="{7FEEA5E5-4839-4B7A-A6D7-E86C3C3F9628}" dt="2024-03-14T18:01:34.713" v="144" actId="1076"/>
          <ac:picMkLst>
            <pc:docMk/>
            <pc:sldMk cId="2440151417" sldId="550"/>
            <ac:picMk id="4" creationId="{56FFBA1F-AB71-5898-7CB8-6C2D8956CF55}"/>
          </ac:picMkLst>
        </pc:picChg>
        <pc:picChg chg="del">
          <ac:chgData name="Hilbert Kong" userId="5f759f385732b058" providerId="LiveId" clId="{7FEEA5E5-4839-4B7A-A6D7-E86C3C3F9628}" dt="2024-03-14T17:55:52.945" v="129" actId="478"/>
          <ac:picMkLst>
            <pc:docMk/>
            <pc:sldMk cId="2440151417" sldId="550"/>
            <ac:picMk id="5" creationId="{00000000-0000-0000-0000-000000000000}"/>
          </ac:picMkLst>
        </pc:picChg>
        <pc:picChg chg="del">
          <ac:chgData name="Hilbert Kong" userId="5f759f385732b058" providerId="LiveId" clId="{7FEEA5E5-4839-4B7A-A6D7-E86C3C3F9628}" dt="2024-03-14T17:55:51.460" v="128" actId="478"/>
          <ac:picMkLst>
            <pc:docMk/>
            <pc:sldMk cId="2440151417" sldId="550"/>
            <ac:picMk id="6" creationId="{00000000-0000-0000-0000-000000000000}"/>
          </ac:picMkLst>
        </pc:picChg>
        <pc:cxnChg chg="add mod">
          <ac:chgData name="Hilbert Kong" userId="5f759f385732b058" providerId="LiveId" clId="{7FEEA5E5-4839-4B7A-A6D7-E86C3C3F9628}" dt="2024-03-14T18:04:19.806" v="247" actId="1076"/>
          <ac:cxnSpMkLst>
            <pc:docMk/>
            <pc:sldMk cId="2440151417" sldId="550"/>
            <ac:cxnSpMk id="11" creationId="{8341D5AB-3BC8-2500-5C56-515D185884D1}"/>
          </ac:cxnSpMkLst>
        </pc:cxnChg>
        <pc:cxnChg chg="add mod">
          <ac:chgData name="Hilbert Kong" userId="5f759f385732b058" providerId="LiveId" clId="{7FEEA5E5-4839-4B7A-A6D7-E86C3C3F9628}" dt="2024-03-14T18:04:23.777" v="250" actId="1076"/>
          <ac:cxnSpMkLst>
            <pc:docMk/>
            <pc:sldMk cId="2440151417" sldId="550"/>
            <ac:cxnSpMk id="13" creationId="{A193BB07-0BA5-CB63-4FF0-7D35CC88EF9E}"/>
          </ac:cxnSpMkLst>
        </pc:cxnChg>
      </pc:sldChg>
      <pc:sldChg chg="addSp delSp modSp add mod modTransition delAnim modAnim">
        <pc:chgData name="Hilbert Kong" userId="5f759f385732b058" providerId="LiveId" clId="{7FEEA5E5-4839-4B7A-A6D7-E86C3C3F9628}" dt="2024-03-16T00:50:34.269" v="3645" actId="14826"/>
        <pc:sldMkLst>
          <pc:docMk/>
          <pc:sldMk cId="2716498186" sldId="551"/>
        </pc:sldMkLst>
        <pc:spChg chg="add mod">
          <ac:chgData name="Hilbert Kong" userId="5f759f385732b058" providerId="LiveId" clId="{7FEEA5E5-4839-4B7A-A6D7-E86C3C3F9628}" dt="2024-03-15T09:34:16.117" v="993" actId="2711"/>
          <ac:spMkLst>
            <pc:docMk/>
            <pc:sldMk cId="2716498186" sldId="551"/>
            <ac:spMk id="2" creationId="{5630A361-0C79-442E-0EB4-CC810A609556}"/>
          </ac:spMkLst>
        </pc:spChg>
        <pc:spChg chg="del mod">
          <ac:chgData name="Hilbert Kong" userId="5f759f385732b058" providerId="LiveId" clId="{7FEEA5E5-4839-4B7A-A6D7-E86C3C3F9628}" dt="2024-03-15T08:58:22.636" v="639" actId="478"/>
          <ac:spMkLst>
            <pc:docMk/>
            <pc:sldMk cId="2716498186" sldId="551"/>
            <ac:spMk id="4" creationId="{00000000-0000-0000-0000-000000000000}"/>
          </ac:spMkLst>
        </pc:spChg>
        <pc:spChg chg="del">
          <ac:chgData name="Hilbert Kong" userId="5f759f385732b058" providerId="LiveId" clId="{7FEEA5E5-4839-4B7A-A6D7-E86C3C3F9628}" dt="2024-03-15T08:58:21.418" v="637" actId="478"/>
          <ac:spMkLst>
            <pc:docMk/>
            <pc:sldMk cId="2716498186" sldId="551"/>
            <ac:spMk id="13" creationId="{00000000-0000-0000-0000-000000000000}"/>
          </ac:spMkLst>
        </pc:spChg>
        <pc:spChg chg="mod">
          <ac:chgData name="Hilbert Kong" userId="5f759f385732b058" providerId="LiveId" clId="{7FEEA5E5-4839-4B7A-A6D7-E86C3C3F9628}" dt="2024-03-15T08:58:18.573" v="634" actId="20577"/>
          <ac:spMkLst>
            <pc:docMk/>
            <pc:sldMk cId="2716498186" sldId="551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08:58:20.237" v="635" actId="478"/>
          <ac:picMkLst>
            <pc:docMk/>
            <pc:sldMk cId="2716498186" sldId="551"/>
            <ac:picMk id="5" creationId="{00000000-0000-0000-0000-000000000000}"/>
          </ac:picMkLst>
        </pc:picChg>
        <pc:picChg chg="del">
          <ac:chgData name="Hilbert Kong" userId="5f759f385732b058" providerId="LiveId" clId="{7FEEA5E5-4839-4B7A-A6D7-E86C3C3F9628}" dt="2024-03-15T08:58:20.684" v="636" actId="478"/>
          <ac:picMkLst>
            <pc:docMk/>
            <pc:sldMk cId="2716498186" sldId="551"/>
            <ac:picMk id="6" creationId="{00000000-0000-0000-0000-000000000000}"/>
          </ac:picMkLst>
        </pc:picChg>
        <pc:picChg chg="add mod">
          <ac:chgData name="Hilbert Kong" userId="5f759f385732b058" providerId="LiveId" clId="{7FEEA5E5-4839-4B7A-A6D7-E86C3C3F9628}" dt="2024-03-15T09:03:48.208" v="729" actId="1076"/>
          <ac:picMkLst>
            <pc:docMk/>
            <pc:sldMk cId="2716498186" sldId="551"/>
            <ac:picMk id="7" creationId="{34F32FA2-C06F-19E6-9499-006ECC661BFA}"/>
          </ac:picMkLst>
        </pc:picChg>
        <pc:picChg chg="add del mod">
          <ac:chgData name="Hilbert Kong" userId="5f759f385732b058" providerId="LiveId" clId="{7FEEA5E5-4839-4B7A-A6D7-E86C3C3F9628}" dt="2024-03-15T09:14:30.527" v="743" actId="1076"/>
          <ac:picMkLst>
            <pc:docMk/>
            <pc:sldMk cId="2716498186" sldId="551"/>
            <ac:picMk id="9" creationId="{C6A6BEBA-4212-7C1B-A861-FEE566FF06C4}"/>
          </ac:picMkLst>
        </pc:picChg>
        <pc:picChg chg="add mod">
          <ac:chgData name="Hilbert Kong" userId="5f759f385732b058" providerId="LiveId" clId="{7FEEA5E5-4839-4B7A-A6D7-E86C3C3F9628}" dt="2024-03-16T00:50:34.269" v="3645" actId="14826"/>
          <ac:picMkLst>
            <pc:docMk/>
            <pc:sldMk cId="2716498186" sldId="551"/>
            <ac:picMk id="11" creationId="{2683F229-BED0-FFA9-E462-9A9831A355D9}"/>
          </ac:picMkLst>
        </pc:picChg>
      </pc:sldChg>
      <pc:sldChg chg="addSp delSp modSp add mod modTransition delAnim">
        <pc:chgData name="Hilbert Kong" userId="5f759f385732b058" providerId="LiveId" clId="{7FEEA5E5-4839-4B7A-A6D7-E86C3C3F9628}" dt="2024-03-15T19:06:51.142" v="3644"/>
        <pc:sldMkLst>
          <pc:docMk/>
          <pc:sldMk cId="2374627741" sldId="552"/>
        </pc:sldMkLst>
        <pc:spChg chg="add mod">
          <ac:chgData name="Hilbert Kong" userId="5f759f385732b058" providerId="LiveId" clId="{7FEEA5E5-4839-4B7A-A6D7-E86C3C3F9628}" dt="2024-03-15T09:41:11.224" v="1052" actId="14100"/>
          <ac:spMkLst>
            <pc:docMk/>
            <pc:sldMk cId="2374627741" sldId="552"/>
            <ac:spMk id="2" creationId="{F802BF49-38BC-B215-B99B-F437B7311B80}"/>
          </ac:spMkLst>
        </pc:spChg>
        <pc:spChg chg="del">
          <ac:chgData name="Hilbert Kong" userId="5f759f385732b058" providerId="LiveId" clId="{7FEEA5E5-4839-4B7A-A6D7-E86C3C3F9628}" dt="2024-03-15T09:39:42.298" v="995" actId="478"/>
          <ac:spMkLst>
            <pc:docMk/>
            <pc:sldMk cId="2374627741" sldId="552"/>
            <ac:spMk id="4" creationId="{00000000-0000-0000-0000-000000000000}"/>
          </ac:spMkLst>
        </pc:spChg>
        <pc:spChg chg="del">
          <ac:chgData name="Hilbert Kong" userId="5f759f385732b058" providerId="LiveId" clId="{7FEEA5E5-4839-4B7A-A6D7-E86C3C3F9628}" dt="2024-03-15T09:39:42.298" v="995" actId="478"/>
          <ac:spMkLst>
            <pc:docMk/>
            <pc:sldMk cId="2374627741" sldId="552"/>
            <ac:spMk id="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09:39:42.298" v="995" actId="478"/>
          <ac:picMkLst>
            <pc:docMk/>
            <pc:sldMk cId="2374627741" sldId="552"/>
            <ac:picMk id="5" creationId="{00000000-0000-0000-0000-000000000000}"/>
          </ac:picMkLst>
        </pc:picChg>
        <pc:picChg chg="del">
          <ac:chgData name="Hilbert Kong" userId="5f759f385732b058" providerId="LiveId" clId="{7FEEA5E5-4839-4B7A-A6D7-E86C3C3F9628}" dt="2024-03-15T09:39:42.298" v="995" actId="478"/>
          <ac:picMkLst>
            <pc:docMk/>
            <pc:sldMk cId="2374627741" sldId="552"/>
            <ac:picMk id="6" creationId="{00000000-0000-0000-0000-000000000000}"/>
          </ac:picMkLst>
        </pc:picChg>
        <pc:picChg chg="add mod">
          <ac:chgData name="Hilbert Kong" userId="5f759f385732b058" providerId="LiveId" clId="{7FEEA5E5-4839-4B7A-A6D7-E86C3C3F9628}" dt="2024-03-15T09:46:58.584" v="1054" actId="1076"/>
          <ac:picMkLst>
            <pc:docMk/>
            <pc:sldMk cId="2374627741" sldId="552"/>
            <ac:picMk id="7" creationId="{D7C1B902-9AC7-F6F4-65A2-674F7378DD5B}"/>
          </ac:picMkLst>
        </pc:picChg>
        <pc:picChg chg="add mod">
          <ac:chgData name="Hilbert Kong" userId="5f759f385732b058" providerId="LiveId" clId="{7FEEA5E5-4839-4B7A-A6D7-E86C3C3F9628}" dt="2024-03-15T09:48:41.707" v="1072" actId="1036"/>
          <ac:picMkLst>
            <pc:docMk/>
            <pc:sldMk cId="2374627741" sldId="552"/>
            <ac:picMk id="9" creationId="{3740EA98-CED8-37AE-2D2C-5C57505F2A22}"/>
          </ac:picMkLst>
        </pc:picChg>
        <pc:picChg chg="add mod">
          <ac:chgData name="Hilbert Kong" userId="5f759f385732b058" providerId="LiveId" clId="{7FEEA5E5-4839-4B7A-A6D7-E86C3C3F9628}" dt="2024-03-15T09:47:55.086" v="1059" actId="1076"/>
          <ac:picMkLst>
            <pc:docMk/>
            <pc:sldMk cId="2374627741" sldId="552"/>
            <ac:picMk id="11" creationId="{E65D8F5E-484A-31B9-3DA0-741F5EFAB26F}"/>
          </ac:picMkLst>
        </pc:picChg>
        <pc:picChg chg="add mod">
          <ac:chgData name="Hilbert Kong" userId="5f759f385732b058" providerId="LiveId" clId="{7FEEA5E5-4839-4B7A-A6D7-E86C3C3F9628}" dt="2024-03-15T09:48:40.881" v="1071" actId="1036"/>
          <ac:picMkLst>
            <pc:docMk/>
            <pc:sldMk cId="2374627741" sldId="552"/>
            <ac:picMk id="14" creationId="{E08B4FA0-0BE1-59C1-8155-2E0B53413BDC}"/>
          </ac:picMkLst>
        </pc:picChg>
      </pc:sldChg>
      <pc:sldChg chg="addSp modSp add mod modTransition modAnim">
        <pc:chgData name="Hilbert Kong" userId="5f759f385732b058" providerId="LiveId" clId="{7FEEA5E5-4839-4B7A-A6D7-E86C3C3F9628}" dt="2024-03-15T19:06:51.142" v="3644"/>
        <pc:sldMkLst>
          <pc:docMk/>
          <pc:sldMk cId="1042264395" sldId="553"/>
        </pc:sldMkLst>
        <pc:spChg chg="add mod">
          <ac:chgData name="Hilbert Kong" userId="5f759f385732b058" providerId="LiveId" clId="{7FEEA5E5-4839-4B7A-A6D7-E86C3C3F9628}" dt="2024-03-15T09:34:04.652" v="991" actId="2711"/>
          <ac:spMkLst>
            <pc:docMk/>
            <pc:sldMk cId="1042264395" sldId="553"/>
            <ac:spMk id="2" creationId="{41BB67AE-B551-7019-2FF1-7CB77E4B9ED8}"/>
          </ac:spMkLst>
        </pc:spChg>
        <pc:spChg chg="add mod">
          <ac:chgData name="Hilbert Kong" userId="5f759f385732b058" providerId="LiveId" clId="{7FEEA5E5-4839-4B7A-A6D7-E86C3C3F9628}" dt="2024-03-15T09:26:35.724" v="910" actId="1076"/>
          <ac:spMkLst>
            <pc:docMk/>
            <pc:sldMk cId="1042264395" sldId="553"/>
            <ac:spMk id="5" creationId="{25B679FB-59E5-F718-A36B-0E04726E5BB2}"/>
          </ac:spMkLst>
        </pc:spChg>
        <pc:spChg chg="add mod">
          <ac:chgData name="Hilbert Kong" userId="5f759f385732b058" providerId="LiveId" clId="{7FEEA5E5-4839-4B7A-A6D7-E86C3C3F9628}" dt="2024-03-15T09:31:53.693" v="958" actId="115"/>
          <ac:spMkLst>
            <pc:docMk/>
            <pc:sldMk cId="1042264395" sldId="553"/>
            <ac:spMk id="6" creationId="{E717729A-24CE-3B12-319B-F237A27BAC34}"/>
          </ac:spMkLst>
        </pc:spChg>
        <pc:picChg chg="add mod">
          <ac:chgData name="Hilbert Kong" userId="5f759f385732b058" providerId="LiveId" clId="{7FEEA5E5-4839-4B7A-A6D7-E86C3C3F9628}" dt="2024-03-15T09:26:02.141" v="877" actId="1076"/>
          <ac:picMkLst>
            <pc:docMk/>
            <pc:sldMk cId="1042264395" sldId="553"/>
            <ac:picMk id="4" creationId="{7A3598D0-0375-4116-9202-20896A881840}"/>
          </ac:picMkLst>
        </pc:picChg>
      </pc:sldChg>
      <pc:sldChg chg="addSp delSp modSp add mod modTransition delAnim">
        <pc:chgData name="Hilbert Kong" userId="5f759f385732b058" providerId="LiveId" clId="{7FEEA5E5-4839-4B7A-A6D7-E86C3C3F9628}" dt="2024-03-15T19:06:51.142" v="3644"/>
        <pc:sldMkLst>
          <pc:docMk/>
          <pc:sldMk cId="1155555037" sldId="554"/>
        </pc:sldMkLst>
        <pc:spChg chg="add mod">
          <ac:chgData name="Hilbert Kong" userId="5f759f385732b058" providerId="LiveId" clId="{7FEEA5E5-4839-4B7A-A6D7-E86C3C3F9628}" dt="2024-03-15T09:55:27.705" v="1202" actId="13926"/>
          <ac:spMkLst>
            <pc:docMk/>
            <pc:sldMk cId="1155555037" sldId="554"/>
            <ac:spMk id="2" creationId="{C940785A-322D-4CAE-D5BC-C1740D6FE829}"/>
          </ac:spMkLst>
        </pc:spChg>
        <pc:spChg chg="del mod">
          <ac:chgData name="Hilbert Kong" userId="5f759f385732b058" providerId="LiveId" clId="{7FEEA5E5-4839-4B7A-A6D7-E86C3C3F9628}" dt="2024-03-15T09:58:01.795" v="1206" actId="478"/>
          <ac:spMkLst>
            <pc:docMk/>
            <pc:sldMk cId="1155555037" sldId="554"/>
            <ac:spMk id="4" creationId="{00000000-0000-0000-0000-000000000000}"/>
          </ac:spMkLst>
        </pc:spChg>
        <pc:spChg chg="del mod">
          <ac:chgData name="Hilbert Kong" userId="5f759f385732b058" providerId="LiveId" clId="{7FEEA5E5-4839-4B7A-A6D7-E86C3C3F9628}" dt="2024-03-15T09:57:59.951" v="1204" actId="478"/>
          <ac:spMkLst>
            <pc:docMk/>
            <pc:sldMk cId="1155555037" sldId="554"/>
            <ac:spMk id="13" creationId="{00000000-0000-0000-0000-000000000000}"/>
          </ac:spMkLst>
        </pc:spChg>
        <pc:picChg chg="del mod">
          <ac:chgData name="Hilbert Kong" userId="5f759f385732b058" providerId="LiveId" clId="{7FEEA5E5-4839-4B7A-A6D7-E86C3C3F9628}" dt="2024-03-15T09:57:58.679" v="1203" actId="478"/>
          <ac:picMkLst>
            <pc:docMk/>
            <pc:sldMk cId="1155555037" sldId="554"/>
            <ac:picMk id="5" creationId="{00000000-0000-0000-0000-000000000000}"/>
          </ac:picMkLst>
        </pc:picChg>
        <pc:picChg chg="del mod">
          <ac:chgData name="Hilbert Kong" userId="5f759f385732b058" providerId="LiveId" clId="{7FEEA5E5-4839-4B7A-A6D7-E86C3C3F9628}" dt="2024-03-15T09:58:00.544" v="1205" actId="478"/>
          <ac:picMkLst>
            <pc:docMk/>
            <pc:sldMk cId="1155555037" sldId="554"/>
            <ac:picMk id="6" creationId="{00000000-0000-0000-0000-000000000000}"/>
          </ac:picMkLst>
        </pc:picChg>
        <pc:picChg chg="add del mod">
          <ac:chgData name="Hilbert Kong" userId="5f759f385732b058" providerId="LiveId" clId="{7FEEA5E5-4839-4B7A-A6D7-E86C3C3F9628}" dt="2024-03-15T09:58:11.938" v="1209" actId="478"/>
          <ac:picMkLst>
            <pc:docMk/>
            <pc:sldMk cId="1155555037" sldId="554"/>
            <ac:picMk id="7" creationId="{659E4137-CC1A-C9C5-CD8C-9120E3A8E148}"/>
          </ac:picMkLst>
        </pc:picChg>
        <pc:picChg chg="add mod">
          <ac:chgData name="Hilbert Kong" userId="5f759f385732b058" providerId="LiveId" clId="{7FEEA5E5-4839-4B7A-A6D7-E86C3C3F9628}" dt="2024-03-15T09:58:18.228" v="1213" actId="1076"/>
          <ac:picMkLst>
            <pc:docMk/>
            <pc:sldMk cId="1155555037" sldId="554"/>
            <ac:picMk id="9" creationId="{083244B3-C35A-7301-C29D-D385375410B2}"/>
          </ac:picMkLst>
        </pc:picChg>
        <pc:picChg chg="add mod">
          <ac:chgData name="Hilbert Kong" userId="5f759f385732b058" providerId="LiveId" clId="{7FEEA5E5-4839-4B7A-A6D7-E86C3C3F9628}" dt="2024-03-15T09:58:39.599" v="1221" actId="14100"/>
          <ac:picMkLst>
            <pc:docMk/>
            <pc:sldMk cId="1155555037" sldId="554"/>
            <ac:picMk id="11" creationId="{4238A962-ECA3-8DD5-2404-F3A95F2357A7}"/>
          </ac:picMkLst>
        </pc:picChg>
      </pc:sldChg>
      <pc:sldChg chg="addSp delSp modSp add mod modTransition">
        <pc:chgData name="Hilbert Kong" userId="5f759f385732b058" providerId="LiveId" clId="{7FEEA5E5-4839-4B7A-A6D7-E86C3C3F9628}" dt="2024-03-15T19:06:51.142" v="3644"/>
        <pc:sldMkLst>
          <pc:docMk/>
          <pc:sldMk cId="4240315977" sldId="555"/>
        </pc:sldMkLst>
        <pc:spChg chg="mod">
          <ac:chgData name="Hilbert Kong" userId="5f759f385732b058" providerId="LiveId" clId="{7FEEA5E5-4839-4B7A-A6D7-E86C3C3F9628}" dt="2024-03-15T10:08:03.378" v="1336" actId="20577"/>
          <ac:spMkLst>
            <pc:docMk/>
            <pc:sldMk cId="4240315977" sldId="555"/>
            <ac:spMk id="2" creationId="{C940785A-322D-4CAE-D5BC-C1740D6FE829}"/>
          </ac:spMkLst>
        </pc:spChg>
        <pc:spChg chg="mod">
          <ac:chgData name="Hilbert Kong" userId="5f759f385732b058" providerId="LiveId" clId="{7FEEA5E5-4839-4B7A-A6D7-E86C3C3F9628}" dt="2024-03-15T10:00:06.248" v="1227"/>
          <ac:spMkLst>
            <pc:docMk/>
            <pc:sldMk cId="4240315977" sldId="555"/>
            <ac:spMk id="213" creationId="{00000000-0000-0000-0000-000000000000}"/>
          </ac:spMkLst>
        </pc:spChg>
        <pc:picChg chg="add mod">
          <ac:chgData name="Hilbert Kong" userId="5f759f385732b058" providerId="LiveId" clId="{7FEEA5E5-4839-4B7A-A6D7-E86C3C3F9628}" dt="2024-03-15T10:00:51.283" v="1232" actId="1076"/>
          <ac:picMkLst>
            <pc:docMk/>
            <pc:sldMk cId="4240315977" sldId="555"/>
            <ac:picMk id="3" creationId="{1E7B5760-3D52-A807-8640-7644959E7482}"/>
          </ac:picMkLst>
        </pc:picChg>
        <pc:picChg chg="add mod">
          <ac:chgData name="Hilbert Kong" userId="5f759f385732b058" providerId="LiveId" clId="{7FEEA5E5-4839-4B7A-A6D7-E86C3C3F9628}" dt="2024-03-15T10:01:26.669" v="1234" actId="1076"/>
          <ac:picMkLst>
            <pc:docMk/>
            <pc:sldMk cId="4240315977" sldId="555"/>
            <ac:picMk id="5" creationId="{04913F68-8420-4B4B-2687-A0E2730C6401}"/>
          </ac:picMkLst>
        </pc:picChg>
        <pc:picChg chg="add mod">
          <ac:chgData name="Hilbert Kong" userId="5f759f385732b058" providerId="LiveId" clId="{7FEEA5E5-4839-4B7A-A6D7-E86C3C3F9628}" dt="2024-03-15T10:01:46.029" v="1236" actId="1076"/>
          <ac:picMkLst>
            <pc:docMk/>
            <pc:sldMk cId="4240315977" sldId="555"/>
            <ac:picMk id="7" creationId="{A8450A74-D47A-1E3D-FE3D-30CA8D8A71F0}"/>
          </ac:picMkLst>
        </pc:picChg>
        <pc:picChg chg="del">
          <ac:chgData name="Hilbert Kong" userId="5f759f385732b058" providerId="LiveId" clId="{7FEEA5E5-4839-4B7A-A6D7-E86C3C3F9628}" dt="2024-03-15T10:00:09.668" v="1228" actId="478"/>
          <ac:picMkLst>
            <pc:docMk/>
            <pc:sldMk cId="4240315977" sldId="555"/>
            <ac:picMk id="9" creationId="{083244B3-C35A-7301-C29D-D385375410B2}"/>
          </ac:picMkLst>
        </pc:picChg>
        <pc:picChg chg="del">
          <ac:chgData name="Hilbert Kong" userId="5f759f385732b058" providerId="LiveId" clId="{7FEEA5E5-4839-4B7A-A6D7-E86C3C3F9628}" dt="2024-03-15T10:00:10.155" v="1229" actId="478"/>
          <ac:picMkLst>
            <pc:docMk/>
            <pc:sldMk cId="4240315977" sldId="555"/>
            <ac:picMk id="11" creationId="{4238A962-ECA3-8DD5-2404-F3A95F2357A7}"/>
          </ac:picMkLst>
        </pc:picChg>
      </pc:sldChg>
      <pc:sldChg chg="addSp delSp modSp add mod ord modTransition">
        <pc:chgData name="Hilbert Kong" userId="5f759f385732b058" providerId="LiveId" clId="{7FEEA5E5-4839-4B7A-A6D7-E86C3C3F9628}" dt="2024-03-15T19:06:51.142" v="3644"/>
        <pc:sldMkLst>
          <pc:docMk/>
          <pc:sldMk cId="4140740433" sldId="556"/>
        </pc:sldMkLst>
        <pc:spChg chg="mod">
          <ac:chgData name="Hilbert Kong" userId="5f759f385732b058" providerId="LiveId" clId="{7FEEA5E5-4839-4B7A-A6D7-E86C3C3F9628}" dt="2024-03-15T10:10:40.913" v="1388" actId="207"/>
          <ac:spMkLst>
            <pc:docMk/>
            <pc:sldMk cId="4140740433" sldId="556"/>
            <ac:spMk id="2" creationId="{C940785A-322D-4CAE-D5BC-C1740D6FE829}"/>
          </ac:spMkLst>
        </pc:spChg>
        <pc:spChg chg="mod">
          <ac:chgData name="Hilbert Kong" userId="5f759f385732b058" providerId="LiveId" clId="{7FEEA5E5-4839-4B7A-A6D7-E86C3C3F9628}" dt="2024-03-15T10:09:07.425" v="1346" actId="2711"/>
          <ac:spMkLst>
            <pc:docMk/>
            <pc:sldMk cId="4140740433" sldId="556"/>
            <ac:spMk id="213" creationId="{00000000-0000-0000-0000-000000000000}"/>
          </ac:spMkLst>
        </pc:spChg>
        <pc:picChg chg="add mod">
          <ac:chgData name="Hilbert Kong" userId="5f759f385732b058" providerId="LiveId" clId="{7FEEA5E5-4839-4B7A-A6D7-E86C3C3F9628}" dt="2024-03-15T10:14:10.400" v="1392" actId="1076"/>
          <ac:picMkLst>
            <pc:docMk/>
            <pc:sldMk cId="4140740433" sldId="556"/>
            <ac:picMk id="4" creationId="{67E9F50A-DD74-C146-2700-91A690A945C0}"/>
          </ac:picMkLst>
        </pc:picChg>
        <pc:picChg chg="add mod">
          <ac:chgData name="Hilbert Kong" userId="5f759f385732b058" providerId="LiveId" clId="{7FEEA5E5-4839-4B7A-A6D7-E86C3C3F9628}" dt="2024-03-15T10:19:33.494" v="1396" actId="1076"/>
          <ac:picMkLst>
            <pc:docMk/>
            <pc:sldMk cId="4140740433" sldId="556"/>
            <ac:picMk id="6" creationId="{C9EA830C-F8E8-237C-8E57-0D3EBBE283FC}"/>
          </ac:picMkLst>
        </pc:picChg>
        <pc:picChg chg="del">
          <ac:chgData name="Hilbert Kong" userId="5f759f385732b058" providerId="LiveId" clId="{7FEEA5E5-4839-4B7A-A6D7-E86C3C3F9628}" dt="2024-03-15T10:10:43.620" v="1389" actId="478"/>
          <ac:picMkLst>
            <pc:docMk/>
            <pc:sldMk cId="4140740433" sldId="556"/>
            <ac:picMk id="9" creationId="{083244B3-C35A-7301-C29D-D385375410B2}"/>
          </ac:picMkLst>
        </pc:picChg>
        <pc:picChg chg="del">
          <ac:chgData name="Hilbert Kong" userId="5f759f385732b058" providerId="LiveId" clId="{7FEEA5E5-4839-4B7A-A6D7-E86C3C3F9628}" dt="2024-03-15T10:10:44.075" v="1390" actId="478"/>
          <ac:picMkLst>
            <pc:docMk/>
            <pc:sldMk cId="4140740433" sldId="556"/>
            <ac:picMk id="11" creationId="{4238A962-ECA3-8DD5-2404-F3A95F2357A7}"/>
          </ac:picMkLst>
        </pc:picChg>
      </pc:sldChg>
      <pc:sldChg chg="addSp delSp modSp add mod modTransition">
        <pc:chgData name="Hilbert Kong" userId="5f759f385732b058" providerId="LiveId" clId="{7FEEA5E5-4839-4B7A-A6D7-E86C3C3F9628}" dt="2024-03-15T19:06:51.142" v="3644"/>
        <pc:sldMkLst>
          <pc:docMk/>
          <pc:sldMk cId="3706088972" sldId="557"/>
        </pc:sldMkLst>
        <pc:spChg chg="mod">
          <ac:chgData name="Hilbert Kong" userId="5f759f385732b058" providerId="LiveId" clId="{7FEEA5E5-4839-4B7A-A6D7-E86C3C3F9628}" dt="2024-03-15T10:29:58.675" v="1517" actId="2711"/>
          <ac:spMkLst>
            <pc:docMk/>
            <pc:sldMk cId="3706088972" sldId="557"/>
            <ac:spMk id="2" creationId="{F802BF49-38BC-B215-B99B-F437B7311B80}"/>
          </ac:spMkLst>
        </pc:spChg>
        <pc:spChg chg="mod">
          <ac:chgData name="Hilbert Kong" userId="5f759f385732b058" providerId="LiveId" clId="{7FEEA5E5-4839-4B7A-A6D7-E86C3C3F9628}" dt="2024-03-15T10:24:04.084" v="1408" actId="20577"/>
          <ac:spMkLst>
            <pc:docMk/>
            <pc:sldMk cId="3706088972" sldId="557"/>
            <ac:spMk id="213" creationId="{00000000-0000-0000-0000-000000000000}"/>
          </ac:spMkLst>
        </pc:spChg>
        <pc:picChg chg="add del mod">
          <ac:chgData name="Hilbert Kong" userId="5f759f385732b058" providerId="LiveId" clId="{7FEEA5E5-4839-4B7A-A6D7-E86C3C3F9628}" dt="2024-03-15T10:29:32.301" v="1510" actId="478"/>
          <ac:picMkLst>
            <pc:docMk/>
            <pc:sldMk cId="3706088972" sldId="557"/>
            <ac:picMk id="4" creationId="{913B011A-47B7-B91C-B588-AE4618591DD2}"/>
          </ac:picMkLst>
        </pc:picChg>
        <pc:picChg chg="add mod">
          <ac:chgData name="Hilbert Kong" userId="5f759f385732b058" providerId="LiveId" clId="{7FEEA5E5-4839-4B7A-A6D7-E86C3C3F9628}" dt="2024-03-15T10:31:09.343" v="1521" actId="1076"/>
          <ac:picMkLst>
            <pc:docMk/>
            <pc:sldMk cId="3706088972" sldId="557"/>
            <ac:picMk id="6" creationId="{709E484D-F927-DBC6-C4A8-2DABCA6FE5B9}"/>
          </ac:picMkLst>
        </pc:picChg>
        <pc:picChg chg="del">
          <ac:chgData name="Hilbert Kong" userId="5f759f385732b058" providerId="LiveId" clId="{7FEEA5E5-4839-4B7A-A6D7-E86C3C3F9628}" dt="2024-03-15T10:24:14.769" v="1409" actId="478"/>
          <ac:picMkLst>
            <pc:docMk/>
            <pc:sldMk cId="3706088972" sldId="557"/>
            <ac:picMk id="7" creationId="{D7C1B902-9AC7-F6F4-65A2-674F7378DD5B}"/>
          </ac:picMkLst>
        </pc:picChg>
        <pc:picChg chg="del">
          <ac:chgData name="Hilbert Kong" userId="5f759f385732b058" providerId="LiveId" clId="{7FEEA5E5-4839-4B7A-A6D7-E86C3C3F9628}" dt="2024-03-15T10:24:14.769" v="1409" actId="478"/>
          <ac:picMkLst>
            <pc:docMk/>
            <pc:sldMk cId="3706088972" sldId="557"/>
            <ac:picMk id="9" creationId="{3740EA98-CED8-37AE-2D2C-5C57505F2A22}"/>
          </ac:picMkLst>
        </pc:picChg>
        <pc:picChg chg="add mod">
          <ac:chgData name="Hilbert Kong" userId="5f759f385732b058" providerId="LiveId" clId="{7FEEA5E5-4839-4B7A-A6D7-E86C3C3F9628}" dt="2024-03-15T10:31:11.778" v="1523" actId="1035"/>
          <ac:picMkLst>
            <pc:docMk/>
            <pc:sldMk cId="3706088972" sldId="557"/>
            <ac:picMk id="10" creationId="{A5547313-CE08-F9D9-9E47-B60298BFA033}"/>
          </ac:picMkLst>
        </pc:picChg>
        <pc:picChg chg="del">
          <ac:chgData name="Hilbert Kong" userId="5f759f385732b058" providerId="LiveId" clId="{7FEEA5E5-4839-4B7A-A6D7-E86C3C3F9628}" dt="2024-03-15T10:24:14.769" v="1409" actId="478"/>
          <ac:picMkLst>
            <pc:docMk/>
            <pc:sldMk cId="3706088972" sldId="557"/>
            <ac:picMk id="11" creationId="{E65D8F5E-484A-31B9-3DA0-741F5EFAB26F}"/>
          </ac:picMkLst>
        </pc:picChg>
        <pc:picChg chg="del">
          <ac:chgData name="Hilbert Kong" userId="5f759f385732b058" providerId="LiveId" clId="{7FEEA5E5-4839-4B7A-A6D7-E86C3C3F9628}" dt="2024-03-15T10:24:14.769" v="1409" actId="478"/>
          <ac:picMkLst>
            <pc:docMk/>
            <pc:sldMk cId="3706088972" sldId="557"/>
            <ac:picMk id="14" creationId="{E08B4FA0-0BE1-59C1-8155-2E0B53413BDC}"/>
          </ac:picMkLst>
        </pc:picChg>
      </pc:sldChg>
      <pc:sldChg chg="addSp delSp modSp add mod modTransition">
        <pc:chgData name="Hilbert Kong" userId="5f759f385732b058" providerId="LiveId" clId="{7FEEA5E5-4839-4B7A-A6D7-E86C3C3F9628}" dt="2024-03-15T19:06:51.142" v="3644"/>
        <pc:sldMkLst>
          <pc:docMk/>
          <pc:sldMk cId="79975437" sldId="558"/>
        </pc:sldMkLst>
        <pc:spChg chg="mod">
          <ac:chgData name="Hilbert Kong" userId="5f759f385732b058" providerId="LiveId" clId="{7FEEA5E5-4839-4B7A-A6D7-E86C3C3F9628}" dt="2024-03-15T10:37:00.788" v="1683" actId="20577"/>
          <ac:spMkLst>
            <pc:docMk/>
            <pc:sldMk cId="79975437" sldId="558"/>
            <ac:spMk id="2" creationId="{F802BF49-38BC-B215-B99B-F437B7311B80}"/>
          </ac:spMkLst>
        </pc:spChg>
        <pc:spChg chg="add mod">
          <ac:chgData name="Hilbert Kong" userId="5f759f385732b058" providerId="LiveId" clId="{7FEEA5E5-4839-4B7A-A6D7-E86C3C3F9628}" dt="2024-03-15T10:41:53.977" v="1747" actId="207"/>
          <ac:spMkLst>
            <pc:docMk/>
            <pc:sldMk cId="79975437" sldId="558"/>
            <ac:spMk id="8" creationId="{E9DBFECA-FC20-2135-2089-F9C936BE1645}"/>
          </ac:spMkLst>
        </pc:spChg>
        <pc:spChg chg="mod">
          <ac:chgData name="Hilbert Kong" userId="5f759f385732b058" providerId="LiveId" clId="{7FEEA5E5-4839-4B7A-A6D7-E86C3C3F9628}" dt="2024-03-15T10:34:47.444" v="1590" actId="20577"/>
          <ac:spMkLst>
            <pc:docMk/>
            <pc:sldMk cId="79975437" sldId="558"/>
            <ac:spMk id="213" creationId="{00000000-0000-0000-0000-000000000000}"/>
          </ac:spMkLst>
        </pc:spChg>
        <pc:picChg chg="add mod">
          <ac:chgData name="Hilbert Kong" userId="5f759f385732b058" providerId="LiveId" clId="{7FEEA5E5-4839-4B7A-A6D7-E86C3C3F9628}" dt="2024-03-15T10:40:56.024" v="1696" actId="1076"/>
          <ac:picMkLst>
            <pc:docMk/>
            <pc:sldMk cId="79975437" sldId="558"/>
            <ac:picMk id="4" creationId="{A2AD48FC-940F-8B49-B3D5-7A19831F6706}"/>
          </ac:picMkLst>
        </pc:picChg>
        <pc:picChg chg="del">
          <ac:chgData name="Hilbert Kong" userId="5f759f385732b058" providerId="LiveId" clId="{7FEEA5E5-4839-4B7A-A6D7-E86C3C3F9628}" dt="2024-03-15T10:34:49.647" v="1591" actId="478"/>
          <ac:picMkLst>
            <pc:docMk/>
            <pc:sldMk cId="79975437" sldId="558"/>
            <ac:picMk id="6" creationId="{709E484D-F927-DBC6-C4A8-2DABCA6FE5B9}"/>
          </ac:picMkLst>
        </pc:picChg>
        <pc:picChg chg="add mod">
          <ac:chgData name="Hilbert Kong" userId="5f759f385732b058" providerId="LiveId" clId="{7FEEA5E5-4839-4B7A-A6D7-E86C3C3F9628}" dt="2024-03-15T10:40:57.227" v="1697" actId="1076"/>
          <ac:picMkLst>
            <pc:docMk/>
            <pc:sldMk cId="79975437" sldId="558"/>
            <ac:picMk id="7" creationId="{F5B06A92-CFAF-E525-EE1F-4B8A6152A11B}"/>
          </ac:picMkLst>
        </pc:picChg>
        <pc:picChg chg="del">
          <ac:chgData name="Hilbert Kong" userId="5f759f385732b058" providerId="LiveId" clId="{7FEEA5E5-4839-4B7A-A6D7-E86C3C3F9628}" dt="2024-03-15T10:34:50.147" v="1592" actId="478"/>
          <ac:picMkLst>
            <pc:docMk/>
            <pc:sldMk cId="79975437" sldId="558"/>
            <ac:picMk id="10" creationId="{A5547313-CE08-F9D9-9E47-B60298BFA033}"/>
          </ac:picMkLst>
        </pc:picChg>
      </pc:sldChg>
      <pc:sldChg chg="addSp delSp modSp add mod modTransition modAnim">
        <pc:chgData name="Hilbert Kong" userId="5f759f385732b058" providerId="LiveId" clId="{7FEEA5E5-4839-4B7A-A6D7-E86C3C3F9628}" dt="2024-03-15T19:06:51.142" v="3644"/>
        <pc:sldMkLst>
          <pc:docMk/>
          <pc:sldMk cId="4206944917" sldId="559"/>
        </pc:sldMkLst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3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4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5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6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7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8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9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10" creationId="{00000000-0000-0000-0000-000000000000}"/>
          </ac:spMkLst>
        </pc:spChg>
        <pc:spChg chg="add mod">
          <ac:chgData name="Hilbert Kong" userId="5f759f385732b058" providerId="LiveId" clId="{7FEEA5E5-4839-4B7A-A6D7-E86C3C3F9628}" dt="2024-03-15T16:16:38.436" v="2360"/>
          <ac:spMkLst>
            <pc:docMk/>
            <pc:sldMk cId="4206944917" sldId="559"/>
            <ac:spMk id="14" creationId="{61DE45A0-D450-BD9C-258A-AE0FF87F4E3D}"/>
          </ac:spMkLst>
        </pc:spChg>
        <pc:spChg chg="add mod">
          <ac:chgData name="Hilbert Kong" userId="5f759f385732b058" providerId="LiveId" clId="{7FEEA5E5-4839-4B7A-A6D7-E86C3C3F9628}" dt="2024-03-15T16:16:38.436" v="2360"/>
          <ac:spMkLst>
            <pc:docMk/>
            <pc:sldMk cId="4206944917" sldId="559"/>
            <ac:spMk id="15" creationId="{75A333ED-0B0B-89DB-878D-A01A15C4930C}"/>
          </ac:spMkLst>
        </pc:spChg>
        <pc:spChg chg="add mod">
          <ac:chgData name="Hilbert Kong" userId="5f759f385732b058" providerId="LiveId" clId="{7FEEA5E5-4839-4B7A-A6D7-E86C3C3F9628}" dt="2024-03-15T16:16:38.436" v="2360"/>
          <ac:spMkLst>
            <pc:docMk/>
            <pc:sldMk cId="4206944917" sldId="559"/>
            <ac:spMk id="16" creationId="{3D149C30-04D9-F53A-7E61-BA66E1B181A6}"/>
          </ac:spMkLst>
        </pc:spChg>
        <pc:spChg chg="add mod">
          <ac:chgData name="Hilbert Kong" userId="5f759f385732b058" providerId="LiveId" clId="{7FEEA5E5-4839-4B7A-A6D7-E86C3C3F9628}" dt="2024-03-15T16:16:38.436" v="2360"/>
          <ac:spMkLst>
            <pc:docMk/>
            <pc:sldMk cId="4206944917" sldId="559"/>
            <ac:spMk id="17" creationId="{BBFF181D-D5D1-1086-046B-9C199CD3410B}"/>
          </ac:spMkLst>
        </pc:spChg>
        <pc:spChg chg="add mod">
          <ac:chgData name="Hilbert Kong" userId="5f759f385732b058" providerId="LiveId" clId="{7FEEA5E5-4839-4B7A-A6D7-E86C3C3F9628}" dt="2024-03-15T16:16:57.906" v="2361"/>
          <ac:spMkLst>
            <pc:docMk/>
            <pc:sldMk cId="4206944917" sldId="559"/>
            <ac:spMk id="20" creationId="{870DBA13-2D58-A3B8-5164-4DB48BC8C263}"/>
          </ac:spMkLst>
        </pc:spChg>
        <pc:spChg chg="add mod">
          <ac:chgData name="Hilbert Kong" userId="5f759f385732b058" providerId="LiveId" clId="{7FEEA5E5-4839-4B7A-A6D7-E86C3C3F9628}" dt="2024-03-15T16:18:28.632" v="2409" actId="115"/>
          <ac:spMkLst>
            <pc:docMk/>
            <pc:sldMk cId="4206944917" sldId="559"/>
            <ac:spMk id="21" creationId="{0D6D7E36-C298-29D3-EABA-E9787D1E9D16}"/>
          </ac:spMkLst>
        </pc:spChg>
        <pc:spChg chg="mod">
          <ac:chgData name="Hilbert Kong" userId="5f759f385732b058" providerId="LiveId" clId="{7FEEA5E5-4839-4B7A-A6D7-E86C3C3F9628}" dt="2024-03-15T16:14:40.048" v="2355" actId="20577"/>
          <ac:spMkLst>
            <pc:docMk/>
            <pc:sldMk cId="4206944917" sldId="559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16:15:23.365" v="2357" actId="478"/>
          <ac:picMkLst>
            <pc:docMk/>
            <pc:sldMk cId="4206944917" sldId="559"/>
            <ac:picMk id="2" creationId="{00000000-0000-0000-0000-000000000000}"/>
          </ac:picMkLst>
        </pc:picChg>
        <pc:picChg chg="del">
          <ac:chgData name="Hilbert Kong" userId="5f759f385732b058" providerId="LiveId" clId="{7FEEA5E5-4839-4B7A-A6D7-E86C3C3F9628}" dt="2024-03-15T16:15:23.365" v="2357" actId="478"/>
          <ac:picMkLst>
            <pc:docMk/>
            <pc:sldMk cId="4206944917" sldId="559"/>
            <ac:picMk id="11" creationId="{00000000-0000-0000-0000-000000000000}"/>
          </ac:picMkLst>
        </pc:picChg>
        <pc:picChg chg="add mod">
          <ac:chgData name="Hilbert Kong" userId="5f759f385732b058" providerId="LiveId" clId="{7FEEA5E5-4839-4B7A-A6D7-E86C3C3F9628}" dt="2024-03-15T16:17:08.115" v="2362" actId="1076"/>
          <ac:picMkLst>
            <pc:docMk/>
            <pc:sldMk cId="4206944917" sldId="559"/>
            <ac:picMk id="13" creationId="{91CE3591-80AF-C267-09B3-7C22F0CEBC7F}"/>
          </ac:picMkLst>
        </pc:picChg>
        <pc:cxnChg chg="add mod">
          <ac:chgData name="Hilbert Kong" userId="5f759f385732b058" providerId="LiveId" clId="{7FEEA5E5-4839-4B7A-A6D7-E86C3C3F9628}" dt="2024-03-15T16:16:38.436" v="2360"/>
          <ac:cxnSpMkLst>
            <pc:docMk/>
            <pc:sldMk cId="4206944917" sldId="559"/>
            <ac:cxnSpMk id="18" creationId="{474C26CE-8763-4D81-29F3-B8348DE7EA3D}"/>
          </ac:cxnSpMkLst>
        </pc:cxnChg>
        <pc:cxnChg chg="add mod">
          <ac:chgData name="Hilbert Kong" userId="5f759f385732b058" providerId="LiveId" clId="{7FEEA5E5-4839-4B7A-A6D7-E86C3C3F9628}" dt="2024-03-15T16:16:38.436" v="2360"/>
          <ac:cxnSpMkLst>
            <pc:docMk/>
            <pc:sldMk cId="4206944917" sldId="559"/>
            <ac:cxnSpMk id="19" creationId="{295D20BF-F333-7B8D-2E43-A2C9086FADF1}"/>
          </ac:cxnSpMkLst>
        </pc:cxnChg>
      </pc:sldChg>
      <pc:sldChg chg="delSp modSp add mod modTransition">
        <pc:chgData name="Hilbert Kong" userId="5f759f385732b058" providerId="LiveId" clId="{7FEEA5E5-4839-4B7A-A6D7-E86C3C3F9628}" dt="2024-03-15T19:06:51.142" v="3644"/>
        <pc:sldMkLst>
          <pc:docMk/>
          <pc:sldMk cId="2799580421" sldId="560"/>
        </pc:sldMkLst>
        <pc:spChg chg="mod">
          <ac:chgData name="Hilbert Kong" userId="5f759f385732b058" providerId="LiveId" clId="{7FEEA5E5-4839-4B7A-A6D7-E86C3C3F9628}" dt="2024-03-15T16:10:34.192" v="2327" actId="1076"/>
          <ac:spMkLst>
            <pc:docMk/>
            <pc:sldMk cId="2799580421" sldId="560"/>
            <ac:spMk id="12" creationId="{B1CC2486-FD41-F42B-79FF-8F5FB5FC04FE}"/>
          </ac:spMkLst>
        </pc:spChg>
        <pc:spChg chg="del">
          <ac:chgData name="Hilbert Kong" userId="5f759f385732b058" providerId="LiveId" clId="{7FEEA5E5-4839-4B7A-A6D7-E86C3C3F9628}" dt="2024-03-15T16:03:31.906" v="2114" actId="478"/>
          <ac:spMkLst>
            <pc:docMk/>
            <pc:sldMk cId="2799580421" sldId="560"/>
            <ac:spMk id="14" creationId="{D36C3505-4417-4D6B-76D3-96E9CBB4C7AA}"/>
          </ac:spMkLst>
        </pc:spChg>
        <pc:spChg chg="mod">
          <ac:chgData name="Hilbert Kong" userId="5f759f385732b058" providerId="LiveId" clId="{7FEEA5E5-4839-4B7A-A6D7-E86C3C3F9628}" dt="2024-03-15T16:03:27.389" v="2112" actId="2711"/>
          <ac:spMkLst>
            <pc:docMk/>
            <pc:sldMk cId="2799580421" sldId="560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16:03:29.937" v="2113" actId="478"/>
          <ac:picMkLst>
            <pc:docMk/>
            <pc:sldMk cId="2799580421" sldId="560"/>
            <ac:picMk id="13" creationId="{D5B544A1-48C2-FD76-86CC-44FB6D551444}"/>
          </ac:picMkLst>
        </pc:picChg>
      </pc:sldChg>
      <pc:sldChg chg="modSp add mod ord modTransition">
        <pc:chgData name="Hilbert Kong" userId="5f759f385732b058" providerId="LiveId" clId="{7FEEA5E5-4839-4B7A-A6D7-E86C3C3F9628}" dt="2024-03-15T19:06:51.142" v="3644"/>
        <pc:sldMkLst>
          <pc:docMk/>
          <pc:sldMk cId="897381900" sldId="561"/>
        </pc:sldMkLst>
        <pc:spChg chg="mod">
          <ac:chgData name="Hilbert Kong" userId="5f759f385732b058" providerId="LiveId" clId="{7FEEA5E5-4839-4B7A-A6D7-E86C3C3F9628}" dt="2024-03-15T16:37:18.597" v="2963" actId="1076"/>
          <ac:spMkLst>
            <pc:docMk/>
            <pc:sldMk cId="897381900" sldId="561"/>
            <ac:spMk id="6" creationId="{00000000-0000-0000-0000-000000000000}"/>
          </ac:spMkLst>
        </pc:spChg>
        <pc:spChg chg="mod">
          <ac:chgData name="Hilbert Kong" userId="5f759f385732b058" providerId="LiveId" clId="{7FEEA5E5-4839-4B7A-A6D7-E86C3C3F9628}" dt="2024-03-15T16:37:21.770" v="2964" actId="1076"/>
          <ac:spMkLst>
            <pc:docMk/>
            <pc:sldMk cId="897381900" sldId="561"/>
            <ac:spMk id="10" creationId="{00000000-0000-0000-0000-000000000000}"/>
          </ac:spMkLst>
        </pc:spChg>
        <pc:spChg chg="mod">
          <ac:chgData name="Hilbert Kong" userId="5f759f385732b058" providerId="LiveId" clId="{7FEEA5E5-4839-4B7A-A6D7-E86C3C3F9628}" dt="2024-03-15T16:30:15.599" v="2880" actId="2711"/>
          <ac:spMkLst>
            <pc:docMk/>
            <pc:sldMk cId="897381900" sldId="561"/>
            <ac:spMk id="213" creationId="{00000000-0000-0000-0000-000000000000}"/>
          </ac:spMkLst>
        </pc:spChg>
      </pc:sldChg>
      <pc:sldChg chg="addSp delSp modSp add mod modTransition">
        <pc:chgData name="Hilbert Kong" userId="5f759f385732b058" providerId="LiveId" clId="{7FEEA5E5-4839-4B7A-A6D7-E86C3C3F9628}" dt="2024-03-15T19:06:51.142" v="3644"/>
        <pc:sldMkLst>
          <pc:docMk/>
          <pc:sldMk cId="515973045" sldId="562"/>
        </pc:sldMkLst>
        <pc:spChg chg="add mod">
          <ac:chgData name="Hilbert Kong" userId="5f759f385732b058" providerId="LiveId" clId="{7FEEA5E5-4839-4B7A-A6D7-E86C3C3F9628}" dt="2024-03-15T17:08:31.742" v="3060" actId="1076"/>
          <ac:spMkLst>
            <pc:docMk/>
            <pc:sldMk cId="515973045" sldId="562"/>
            <ac:spMk id="6" creationId="{32B67615-5FD9-9BC6-DD34-EEDE94F21E5B}"/>
          </ac:spMkLst>
        </pc:spChg>
        <pc:spChg chg="mod">
          <ac:chgData name="Hilbert Kong" userId="5f759f385732b058" providerId="LiveId" clId="{7FEEA5E5-4839-4B7A-A6D7-E86C3C3F9628}" dt="2024-03-15T16:32:43.849" v="2961" actId="20577"/>
          <ac:spMkLst>
            <pc:docMk/>
            <pc:sldMk cId="515973045" sldId="562"/>
            <ac:spMk id="8" creationId="{179459AF-AFB9-98FE-DB9B-E3DD804A1952}"/>
          </ac:spMkLst>
        </pc:spChg>
        <pc:spChg chg="mod">
          <ac:chgData name="Hilbert Kong" userId="5f759f385732b058" providerId="LiveId" clId="{7FEEA5E5-4839-4B7A-A6D7-E86C3C3F9628}" dt="2024-03-15T16:23:24.351" v="2431" actId="20577"/>
          <ac:spMkLst>
            <pc:docMk/>
            <pc:sldMk cId="515973045" sldId="562"/>
            <ac:spMk id="213" creationId="{00000000-0000-0000-0000-000000000000}"/>
          </ac:spMkLst>
        </pc:spChg>
        <pc:picChg chg="add mod">
          <ac:chgData name="Hilbert Kong" userId="5f759f385732b058" providerId="LiveId" clId="{7FEEA5E5-4839-4B7A-A6D7-E86C3C3F9628}" dt="2024-03-15T17:08:09.305" v="3057" actId="1076"/>
          <ac:picMkLst>
            <pc:docMk/>
            <pc:sldMk cId="515973045" sldId="562"/>
            <ac:picMk id="3" creationId="{F92C3D64-E2BC-953F-0826-B285E192F1F2}"/>
          </ac:picMkLst>
        </pc:picChg>
        <pc:picChg chg="del">
          <ac:chgData name="Hilbert Kong" userId="5f759f385732b058" providerId="LiveId" clId="{7FEEA5E5-4839-4B7A-A6D7-E86C3C3F9628}" dt="2024-03-15T16:24:14.498" v="2551" actId="478"/>
          <ac:picMkLst>
            <pc:docMk/>
            <pc:sldMk cId="515973045" sldId="562"/>
            <ac:picMk id="4" creationId="{FC90AA9C-5015-A973-4352-1D2F3E4A79A6}"/>
          </ac:picMkLst>
        </pc:picChg>
      </pc:sldChg>
      <pc:sldChg chg="addSp delSp modSp mod modTransition modAnim">
        <pc:chgData name="Hilbert Kong" userId="5f759f385732b058" providerId="LiveId" clId="{7FEEA5E5-4839-4B7A-A6D7-E86C3C3F9628}" dt="2024-03-15T19:06:51.142" v="3644"/>
        <pc:sldMkLst>
          <pc:docMk/>
          <pc:sldMk cId="3078044314" sldId="590"/>
        </pc:sldMkLst>
        <pc:spChg chg="mod">
          <ac:chgData name="Hilbert Kong" userId="5f759f385732b058" providerId="LiveId" clId="{7FEEA5E5-4839-4B7A-A6D7-E86C3C3F9628}" dt="2024-03-15T17:26:49.786" v="3114" actId="1076"/>
          <ac:spMkLst>
            <pc:docMk/>
            <pc:sldMk cId="3078044314" sldId="590"/>
            <ac:spMk id="3" creationId="{D577E00A-6B92-3747-AAC9-3D2D87918C4C}"/>
          </ac:spMkLst>
        </pc:spChg>
        <pc:spChg chg="mod">
          <ac:chgData name="Hilbert Kong" userId="5f759f385732b058" providerId="LiveId" clId="{7FEEA5E5-4839-4B7A-A6D7-E86C3C3F9628}" dt="2024-03-15T16:28:50.788" v="2812" actId="20577"/>
          <ac:spMkLst>
            <pc:docMk/>
            <pc:sldMk cId="3078044314" sldId="590"/>
            <ac:spMk id="213" creationId="{00000000-0000-0000-0000-000000000000}"/>
          </ac:spMkLst>
        </pc:spChg>
        <pc:picChg chg="add mod">
          <ac:chgData name="Hilbert Kong" userId="5f759f385732b058" providerId="LiveId" clId="{7FEEA5E5-4839-4B7A-A6D7-E86C3C3F9628}" dt="2024-03-15T17:26:05.500" v="3104" actId="1076"/>
          <ac:picMkLst>
            <pc:docMk/>
            <pc:sldMk cId="3078044314" sldId="590"/>
            <ac:picMk id="2" creationId="{060CE6D4-6C09-8E93-EDF7-C2491ACD9FD2}"/>
          </ac:picMkLst>
        </pc:picChg>
        <pc:picChg chg="add mod">
          <ac:chgData name="Hilbert Kong" userId="5f759f385732b058" providerId="LiveId" clId="{7FEEA5E5-4839-4B7A-A6D7-E86C3C3F9628}" dt="2024-03-15T17:26:55.664" v="3116" actId="14100"/>
          <ac:picMkLst>
            <pc:docMk/>
            <pc:sldMk cId="3078044314" sldId="590"/>
            <ac:picMk id="4" creationId="{F6E8701A-B64E-7E2E-D998-2957484E53A4}"/>
          </ac:picMkLst>
        </pc:picChg>
        <pc:picChg chg="add mod">
          <ac:chgData name="Hilbert Kong" userId="5f759f385732b058" providerId="LiveId" clId="{7FEEA5E5-4839-4B7A-A6D7-E86C3C3F9628}" dt="2024-03-15T17:27:02.390" v="3119" actId="1076"/>
          <ac:picMkLst>
            <pc:docMk/>
            <pc:sldMk cId="3078044314" sldId="590"/>
            <ac:picMk id="5" creationId="{877942AA-4A33-0E52-D7CC-1E372C4F7D90}"/>
          </ac:picMkLst>
        </pc:picChg>
        <pc:picChg chg="del">
          <ac:chgData name="Hilbert Kong" userId="5f759f385732b058" providerId="LiveId" clId="{7FEEA5E5-4839-4B7A-A6D7-E86C3C3F9628}" dt="2024-03-15T17:25:54.669" v="3101" actId="478"/>
          <ac:picMkLst>
            <pc:docMk/>
            <pc:sldMk cId="3078044314" sldId="590"/>
            <ac:picMk id="13" creationId="{83164683-A826-6426-C19B-7CE18DA451CD}"/>
          </ac:picMkLst>
        </pc:picChg>
        <pc:picChg chg="del">
          <ac:chgData name="Hilbert Kong" userId="5f759f385732b058" providerId="LiveId" clId="{7FEEA5E5-4839-4B7A-A6D7-E86C3C3F9628}" dt="2024-03-15T17:25:57.044" v="3102" actId="478"/>
          <ac:picMkLst>
            <pc:docMk/>
            <pc:sldMk cId="3078044314" sldId="590"/>
            <ac:picMk id="19" creationId="{8D389506-4999-B96D-0E1B-0479602A5B93}"/>
          </ac:picMkLst>
        </pc:picChg>
      </pc:sldChg>
      <pc:sldChg chg="addSp delSp modSp add mod modTransition">
        <pc:chgData name="Hilbert Kong" userId="5f759f385732b058" providerId="LiveId" clId="{7FEEA5E5-4839-4B7A-A6D7-E86C3C3F9628}" dt="2024-03-15T19:06:51.142" v="3644"/>
        <pc:sldMkLst>
          <pc:docMk/>
          <pc:sldMk cId="3046373733" sldId="591"/>
        </pc:sldMkLst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3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4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5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6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7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8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9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10" creationId="{00000000-0000-0000-0000-000000000000}"/>
          </ac:spMkLst>
        </pc:spChg>
        <pc:spChg chg="add mod">
          <ac:chgData name="Hilbert Kong" userId="5f759f385732b058" providerId="LiveId" clId="{7FEEA5E5-4839-4B7A-A6D7-E86C3C3F9628}" dt="2024-03-15T16:39:08.829" v="2973"/>
          <ac:spMkLst>
            <pc:docMk/>
            <pc:sldMk cId="3046373733" sldId="591"/>
            <ac:spMk id="12" creationId="{9518E605-CA6B-97E5-6669-D8F4D3FFC2B9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15" creationId="{E6F0BF11-F8E9-22DD-4476-1B692FBD19A3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16" creationId="{7ACF66DE-E807-49B1-2BED-C8FD5484423F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17" creationId="{07133D8A-E743-B8BF-8BD8-08B4E3F532B2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18" creationId="{F9CC3B64-D42B-4571-DEA2-CC01C7221245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19" creationId="{889F97D5-3849-60EE-D3F8-146C022ACF0D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20" creationId="{BA0874DC-6530-E648-B94B-C02B44B7F825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21" creationId="{AF7DF3A1-2182-16AE-A7B0-2A457B86FE65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22" creationId="{F27008B8-12DE-BB46-5C0E-EDB9A8693872}"/>
          </ac:spMkLst>
        </pc:spChg>
        <pc:spChg chg="add mod">
          <ac:chgData name="Hilbert Kong" userId="5f759f385732b058" providerId="LiveId" clId="{7FEEA5E5-4839-4B7A-A6D7-E86C3C3F9628}" dt="2024-03-15T16:44:52.005" v="3049" actId="113"/>
          <ac:spMkLst>
            <pc:docMk/>
            <pc:sldMk cId="3046373733" sldId="591"/>
            <ac:spMk id="23" creationId="{8BFF6175-F455-3F41-D5C6-2444E702168D}"/>
          </ac:spMkLst>
        </pc:spChg>
        <pc:spChg chg="mod">
          <ac:chgData name="Hilbert Kong" userId="5f759f385732b058" providerId="LiveId" clId="{7FEEA5E5-4839-4B7A-A6D7-E86C3C3F9628}" dt="2024-03-15T16:45:03.810" v="3050" actId="2711"/>
          <ac:spMkLst>
            <pc:docMk/>
            <pc:sldMk cId="3046373733" sldId="591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16:39:07.156" v="2972" actId="478"/>
          <ac:picMkLst>
            <pc:docMk/>
            <pc:sldMk cId="3046373733" sldId="591"/>
            <ac:picMk id="2" creationId="{00000000-0000-0000-0000-000000000000}"/>
          </ac:picMkLst>
        </pc:picChg>
        <pc:picChg chg="del">
          <ac:chgData name="Hilbert Kong" userId="5f759f385732b058" providerId="LiveId" clId="{7FEEA5E5-4839-4B7A-A6D7-E86C3C3F9628}" dt="2024-03-15T16:39:07.156" v="2972" actId="478"/>
          <ac:picMkLst>
            <pc:docMk/>
            <pc:sldMk cId="3046373733" sldId="591"/>
            <ac:picMk id="11" creationId="{00000000-0000-0000-0000-000000000000}"/>
          </ac:picMkLst>
        </pc:picChg>
        <pc:picChg chg="add mod">
          <ac:chgData name="Hilbert Kong" userId="5f759f385732b058" providerId="LiveId" clId="{7FEEA5E5-4839-4B7A-A6D7-E86C3C3F9628}" dt="2024-03-15T16:43:51.152" v="3036" actId="1076"/>
          <ac:picMkLst>
            <pc:docMk/>
            <pc:sldMk cId="3046373733" sldId="591"/>
            <ac:picMk id="14" creationId="{1AAE6E78-31C0-E44B-070E-D067C264ADBF}"/>
          </ac:picMkLst>
        </pc:picChg>
        <pc:picChg chg="add mod">
          <ac:chgData name="Hilbert Kong" userId="5f759f385732b058" providerId="LiveId" clId="{7FEEA5E5-4839-4B7A-A6D7-E86C3C3F9628}" dt="2024-03-15T16:55:57.255" v="3053" actId="27614"/>
          <ac:picMkLst>
            <pc:docMk/>
            <pc:sldMk cId="3046373733" sldId="591"/>
            <ac:picMk id="25" creationId="{82E06605-3430-2A2E-4294-73643DCCDFEF}"/>
          </ac:picMkLst>
        </pc:picChg>
      </pc:sldChg>
      <pc:sldChg chg="addSp delSp modSp add mod modTransition">
        <pc:chgData name="Hilbert Kong" userId="5f759f385732b058" providerId="LiveId" clId="{7FEEA5E5-4839-4B7A-A6D7-E86C3C3F9628}" dt="2024-03-15T19:06:51.142" v="3644"/>
        <pc:sldMkLst>
          <pc:docMk/>
          <pc:sldMk cId="1327185404" sldId="592"/>
        </pc:sldMkLst>
        <pc:spChg chg="add mod">
          <ac:chgData name="Hilbert Kong" userId="5f759f385732b058" providerId="LiveId" clId="{7FEEA5E5-4839-4B7A-A6D7-E86C3C3F9628}" dt="2024-03-15T17:34:34.390" v="3222" actId="14100"/>
          <ac:spMkLst>
            <pc:docMk/>
            <pc:sldMk cId="1327185404" sldId="592"/>
            <ac:spMk id="2" creationId="{21712844-DCAC-E08C-1060-EEF7205C52C9}"/>
          </ac:spMkLst>
        </pc:spChg>
        <pc:spChg chg="del">
          <ac:chgData name="Hilbert Kong" userId="5f759f385732b058" providerId="LiveId" clId="{7FEEA5E5-4839-4B7A-A6D7-E86C3C3F9628}" dt="2024-03-15T17:18:10.579" v="3100" actId="478"/>
          <ac:spMkLst>
            <pc:docMk/>
            <pc:sldMk cId="1327185404" sldId="592"/>
            <ac:spMk id="3" creationId="{D577E00A-6B92-3747-AAC9-3D2D87918C4C}"/>
          </ac:spMkLst>
        </pc:spChg>
        <pc:spChg chg="mod">
          <ac:chgData name="Hilbert Kong" userId="5f759f385732b058" providerId="LiveId" clId="{7FEEA5E5-4839-4B7A-A6D7-E86C3C3F9628}" dt="2024-03-15T17:18:04.359" v="3098" actId="20577"/>
          <ac:spMkLst>
            <pc:docMk/>
            <pc:sldMk cId="1327185404" sldId="592"/>
            <ac:spMk id="213" creationId="{00000000-0000-0000-0000-000000000000}"/>
          </ac:spMkLst>
        </pc:spChg>
        <pc:graphicFrameChg chg="add mod modGraphic">
          <ac:chgData name="Hilbert Kong" userId="5f759f385732b058" providerId="LiveId" clId="{7FEEA5E5-4839-4B7A-A6D7-E86C3C3F9628}" dt="2024-03-15T17:40:13.114" v="3434" actId="20577"/>
          <ac:graphicFrameMkLst>
            <pc:docMk/>
            <pc:sldMk cId="1327185404" sldId="592"/>
            <ac:graphicFrameMk id="4" creationId="{3F501F7D-ACC2-3AFA-104C-AD8A6C25AFBA}"/>
          </ac:graphicFrameMkLst>
        </pc:graphicFrameChg>
        <pc:picChg chg="add mod">
          <ac:chgData name="Hilbert Kong" userId="5f759f385732b058" providerId="LiveId" clId="{7FEEA5E5-4839-4B7A-A6D7-E86C3C3F9628}" dt="2024-03-15T17:41:27.729" v="3436" actId="1076"/>
          <ac:picMkLst>
            <pc:docMk/>
            <pc:sldMk cId="1327185404" sldId="592"/>
            <ac:picMk id="6" creationId="{F092E583-8A4D-1414-0548-37ABC7A8A439}"/>
          </ac:picMkLst>
        </pc:picChg>
        <pc:picChg chg="del">
          <ac:chgData name="Hilbert Kong" userId="5f759f385732b058" providerId="LiveId" clId="{7FEEA5E5-4839-4B7A-A6D7-E86C3C3F9628}" dt="2024-03-15T17:18:06.641" v="3099" actId="478"/>
          <ac:picMkLst>
            <pc:docMk/>
            <pc:sldMk cId="1327185404" sldId="592"/>
            <ac:picMk id="13" creationId="{83164683-A826-6426-C19B-7CE18DA451CD}"/>
          </ac:picMkLst>
        </pc:picChg>
        <pc:picChg chg="del">
          <ac:chgData name="Hilbert Kong" userId="5f759f385732b058" providerId="LiveId" clId="{7FEEA5E5-4839-4B7A-A6D7-E86C3C3F9628}" dt="2024-03-15T17:18:10.579" v="3100" actId="478"/>
          <ac:picMkLst>
            <pc:docMk/>
            <pc:sldMk cId="1327185404" sldId="592"/>
            <ac:picMk id="19" creationId="{8D389506-4999-B96D-0E1B-0479602A5B93}"/>
          </ac:picMkLst>
        </pc:picChg>
      </pc:sldChg>
      <pc:sldChg chg="addSp delSp modSp add mod modTransition delAnim modAnim">
        <pc:chgData name="Hilbert Kong" userId="5f759f385732b058" providerId="LiveId" clId="{7FEEA5E5-4839-4B7A-A6D7-E86C3C3F9628}" dt="2024-03-15T19:06:51.142" v="3644"/>
        <pc:sldMkLst>
          <pc:docMk/>
          <pc:sldMk cId="834289293" sldId="593"/>
        </pc:sldMkLst>
        <pc:spChg chg="mod">
          <ac:chgData name="Hilbert Kong" userId="5f759f385732b058" providerId="LiveId" clId="{7FEEA5E5-4839-4B7A-A6D7-E86C3C3F9628}" dt="2024-03-15T17:44:23.431" v="3457" actId="14100"/>
          <ac:spMkLst>
            <pc:docMk/>
            <pc:sldMk cId="834289293" sldId="593"/>
            <ac:spMk id="2" creationId="{21712844-DCAC-E08C-1060-EEF7205C52C9}"/>
          </ac:spMkLst>
        </pc:spChg>
        <pc:spChg chg="add mod">
          <ac:chgData name="Hilbert Kong" userId="5f759f385732b058" providerId="LiveId" clId="{7FEEA5E5-4839-4B7A-A6D7-E86C3C3F9628}" dt="2024-03-15T17:50:10.651" v="3553" actId="1035"/>
          <ac:spMkLst>
            <pc:docMk/>
            <pc:sldMk cId="834289293" sldId="593"/>
            <ac:spMk id="5" creationId="{57B596F7-B363-D398-A70F-FC881D9459D4}"/>
          </ac:spMkLst>
        </pc:spChg>
        <pc:spChg chg="add del mod">
          <ac:chgData name="Hilbert Kong" userId="5f759f385732b058" providerId="LiveId" clId="{7FEEA5E5-4839-4B7A-A6D7-E86C3C3F9628}" dt="2024-03-15T17:49:57.650" v="3545" actId="478"/>
          <ac:spMkLst>
            <pc:docMk/>
            <pc:sldMk cId="834289293" sldId="593"/>
            <ac:spMk id="7" creationId="{06A4806A-170B-AA16-B710-81083A97894C}"/>
          </ac:spMkLst>
        </pc:spChg>
        <pc:spChg chg="add mod">
          <ac:chgData name="Hilbert Kong" userId="5f759f385732b058" providerId="LiveId" clId="{7FEEA5E5-4839-4B7A-A6D7-E86C3C3F9628}" dt="2024-03-15T18:08:00.215" v="3604" actId="1076"/>
          <ac:spMkLst>
            <pc:docMk/>
            <pc:sldMk cId="834289293" sldId="593"/>
            <ac:spMk id="10" creationId="{3EA69017-764F-DBBD-20A5-A1972BA52E08}"/>
          </ac:spMkLst>
        </pc:spChg>
        <pc:spChg chg="mod">
          <ac:chgData name="Hilbert Kong" userId="5f759f385732b058" providerId="LiveId" clId="{7FEEA5E5-4839-4B7A-A6D7-E86C3C3F9628}" dt="2024-03-15T17:42:38.362" v="3443" actId="5793"/>
          <ac:spMkLst>
            <pc:docMk/>
            <pc:sldMk cId="834289293" sldId="593"/>
            <ac:spMk id="213" creationId="{00000000-0000-0000-0000-000000000000}"/>
          </ac:spMkLst>
        </pc:spChg>
        <pc:graphicFrameChg chg="add mod modGraphic">
          <ac:chgData name="Hilbert Kong" userId="5f759f385732b058" providerId="LiveId" clId="{7FEEA5E5-4839-4B7A-A6D7-E86C3C3F9628}" dt="2024-03-15T17:50:05.082" v="3547" actId="1076"/>
          <ac:graphicFrameMkLst>
            <pc:docMk/>
            <pc:sldMk cId="834289293" sldId="593"/>
            <ac:graphicFrameMk id="3" creationId="{61785858-7F36-078D-D71D-5BD620250902}"/>
          </ac:graphicFrameMkLst>
        </pc:graphicFrameChg>
        <pc:graphicFrameChg chg="del">
          <ac:chgData name="Hilbert Kong" userId="5f759f385732b058" providerId="LiveId" clId="{7FEEA5E5-4839-4B7A-A6D7-E86C3C3F9628}" dt="2024-03-15T17:42:27.711" v="3439" actId="478"/>
          <ac:graphicFrameMkLst>
            <pc:docMk/>
            <pc:sldMk cId="834289293" sldId="593"/>
            <ac:graphicFrameMk id="4" creationId="{3F501F7D-ACC2-3AFA-104C-AD8A6C25AFBA}"/>
          </ac:graphicFrameMkLst>
        </pc:graphicFrameChg>
        <pc:picChg chg="del">
          <ac:chgData name="Hilbert Kong" userId="5f759f385732b058" providerId="LiveId" clId="{7FEEA5E5-4839-4B7A-A6D7-E86C3C3F9628}" dt="2024-03-15T17:42:24.864" v="3438" actId="478"/>
          <ac:picMkLst>
            <pc:docMk/>
            <pc:sldMk cId="834289293" sldId="593"/>
            <ac:picMk id="6" creationId="{F092E583-8A4D-1414-0548-37ABC7A8A439}"/>
          </ac:picMkLst>
        </pc:picChg>
        <pc:picChg chg="add del mod">
          <ac:chgData name="Hilbert Kong" userId="5f759f385732b058" providerId="LiveId" clId="{7FEEA5E5-4839-4B7A-A6D7-E86C3C3F9628}" dt="2024-03-15T18:07:53.161" v="3601" actId="478"/>
          <ac:picMkLst>
            <pc:docMk/>
            <pc:sldMk cId="834289293" sldId="593"/>
            <ac:picMk id="9" creationId="{D8823CDD-9305-007F-5CBC-FDA6D0F7CE4E}"/>
          </ac:picMkLst>
        </pc:picChg>
      </pc:sldChg>
      <pc:sldChg chg="delSp modSp add del mod">
        <pc:chgData name="Hilbert Kong" userId="5f759f385732b058" providerId="LiveId" clId="{7FEEA5E5-4839-4B7A-A6D7-E86C3C3F9628}" dt="2024-03-15T17:49:38.011" v="3537" actId="47"/>
        <pc:sldMkLst>
          <pc:docMk/>
          <pc:sldMk cId="3451561084" sldId="594"/>
        </pc:sldMkLst>
        <pc:spChg chg="del">
          <ac:chgData name="Hilbert Kong" userId="5f759f385732b058" providerId="LiveId" clId="{7FEEA5E5-4839-4B7A-A6D7-E86C3C3F9628}" dt="2024-03-15T17:49:26.130" v="3535" actId="478"/>
          <ac:spMkLst>
            <pc:docMk/>
            <pc:sldMk cId="3451561084" sldId="594"/>
            <ac:spMk id="2" creationId="{21712844-DCAC-E08C-1060-EEF7205C52C9}"/>
          </ac:spMkLst>
        </pc:spChg>
        <pc:spChg chg="del">
          <ac:chgData name="Hilbert Kong" userId="5f759f385732b058" providerId="LiveId" clId="{7FEEA5E5-4839-4B7A-A6D7-E86C3C3F9628}" dt="2024-03-15T17:49:26.130" v="3535" actId="478"/>
          <ac:spMkLst>
            <pc:docMk/>
            <pc:sldMk cId="3451561084" sldId="594"/>
            <ac:spMk id="5" creationId="{57B596F7-B363-D398-A70F-FC881D9459D4}"/>
          </ac:spMkLst>
        </pc:spChg>
        <pc:spChg chg="mod">
          <ac:chgData name="Hilbert Kong" userId="5f759f385732b058" providerId="LiveId" clId="{7FEEA5E5-4839-4B7A-A6D7-E86C3C3F9628}" dt="2024-03-15T17:49:30.899" v="3536" actId="1076"/>
          <ac:spMkLst>
            <pc:docMk/>
            <pc:sldMk cId="3451561084" sldId="594"/>
            <ac:spMk id="7" creationId="{06A4806A-170B-AA16-B710-81083A97894C}"/>
          </ac:spMkLst>
        </pc:spChg>
        <pc:graphicFrameChg chg="del">
          <ac:chgData name="Hilbert Kong" userId="5f759f385732b058" providerId="LiveId" clId="{7FEEA5E5-4839-4B7A-A6D7-E86C3C3F9628}" dt="2024-03-15T17:49:26.130" v="3535" actId="478"/>
          <ac:graphicFrameMkLst>
            <pc:docMk/>
            <pc:sldMk cId="3451561084" sldId="594"/>
            <ac:graphicFrameMk id="3" creationId="{61785858-7F36-078D-D71D-5BD620250902}"/>
          </ac:graphicFrameMkLst>
        </pc:graphicFrameChg>
      </pc:sldChg>
      <pc:sldChg chg="addSp delSp modSp add mod modTransition modAnim">
        <pc:chgData name="Hilbert Kong" userId="5f759f385732b058" providerId="LiveId" clId="{7FEEA5E5-4839-4B7A-A6D7-E86C3C3F9628}" dt="2024-03-15T19:06:51.142" v="3644"/>
        <pc:sldMkLst>
          <pc:docMk/>
          <pc:sldMk cId="3861748614" sldId="594"/>
        </pc:sldMkLst>
        <pc:spChg chg="mod">
          <ac:chgData name="Hilbert Kong" userId="5f759f385732b058" providerId="LiveId" clId="{7FEEA5E5-4839-4B7A-A6D7-E86C3C3F9628}" dt="2024-03-15T17:49:47.377" v="3540"/>
          <ac:spMkLst>
            <pc:docMk/>
            <pc:sldMk cId="3861748614" sldId="594"/>
            <ac:spMk id="2" creationId="{21712844-DCAC-E08C-1060-EEF7205C52C9}"/>
          </ac:spMkLst>
        </pc:spChg>
        <pc:spChg chg="del">
          <ac:chgData name="Hilbert Kong" userId="5f759f385732b058" providerId="LiveId" clId="{7FEEA5E5-4839-4B7A-A6D7-E86C3C3F9628}" dt="2024-03-15T17:49:51.805" v="3544" actId="478"/>
          <ac:spMkLst>
            <pc:docMk/>
            <pc:sldMk cId="3861748614" sldId="594"/>
            <ac:spMk id="5" creationId="{57B596F7-B363-D398-A70F-FC881D9459D4}"/>
          </ac:spMkLst>
        </pc:spChg>
        <pc:spChg chg="del mod">
          <ac:chgData name="Hilbert Kong" userId="5f759f385732b058" providerId="LiveId" clId="{7FEEA5E5-4839-4B7A-A6D7-E86C3C3F9628}" dt="2024-03-15T17:49:49.867" v="3543"/>
          <ac:spMkLst>
            <pc:docMk/>
            <pc:sldMk cId="3861748614" sldId="594"/>
            <ac:spMk id="7" creationId="{06A4806A-170B-AA16-B710-81083A97894C}"/>
          </ac:spMkLst>
        </pc:spChg>
        <pc:graphicFrameChg chg="del">
          <ac:chgData name="Hilbert Kong" userId="5f759f385732b058" providerId="LiveId" clId="{7FEEA5E5-4839-4B7A-A6D7-E86C3C3F9628}" dt="2024-03-15T17:49:49.867" v="3541" actId="478"/>
          <ac:graphicFrameMkLst>
            <pc:docMk/>
            <pc:sldMk cId="3861748614" sldId="594"/>
            <ac:graphicFrameMk id="3" creationId="{61785858-7F36-078D-D71D-5BD620250902}"/>
          </ac:graphicFrameMkLst>
        </pc:graphicFrameChg>
        <pc:picChg chg="add mod">
          <ac:chgData name="Hilbert Kong" userId="5f759f385732b058" providerId="LiveId" clId="{7FEEA5E5-4839-4B7A-A6D7-E86C3C3F9628}" dt="2024-03-15T18:03:09.789" v="3598" actId="1076"/>
          <ac:picMkLst>
            <pc:docMk/>
            <pc:sldMk cId="3861748614" sldId="594"/>
            <ac:picMk id="6" creationId="{2AFF55E9-4AC5-9244-2D51-CE6A112A6FA2}"/>
          </ac:picMkLst>
        </pc:picChg>
        <pc:picChg chg="add mod">
          <ac:chgData name="Hilbert Kong" userId="5f759f385732b058" providerId="LiveId" clId="{7FEEA5E5-4839-4B7A-A6D7-E86C3C3F9628}" dt="2024-03-15T18:10:04.746" v="3606" actId="1076"/>
          <ac:picMkLst>
            <pc:docMk/>
            <pc:sldMk cId="3861748614" sldId="594"/>
            <ac:picMk id="9" creationId="{64E661C1-FC49-68D3-D598-07402D58A76B}"/>
          </ac:picMkLst>
        </pc:picChg>
      </pc:sldChg>
      <pc:sldChg chg="add mod modTransition modShow">
        <pc:chgData name="Hilbert Kong" userId="5f759f385732b058" providerId="LiveId" clId="{7FEEA5E5-4839-4B7A-A6D7-E86C3C3F9628}" dt="2024-03-15T19:06:51.142" v="3644"/>
        <pc:sldMkLst>
          <pc:docMk/>
          <pc:sldMk cId="2304263015" sldId="595"/>
        </pc:sldMkLst>
      </pc:sld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2386758224" sldId="2147483674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386758224" sldId="2147483674"/>
            <pc:sldLayoutMk cId="1196227329" sldId="2147483675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2415888233" sldId="2147483676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415888233" sldId="2147483676"/>
            <pc:sldLayoutMk cId="427289534" sldId="2147483677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081434363" sldId="2147483678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081434363" sldId="2147483678"/>
            <pc:sldLayoutMk cId="3426464600" sldId="2147483679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576370910" sldId="2147483680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576370910" sldId="2147483680"/>
            <pc:sldLayoutMk cId="3920711155" sldId="2147483681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087310964" sldId="2147483682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087310964" sldId="2147483682"/>
            <pc:sldLayoutMk cId="2283248917" sldId="2147483683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430927888" sldId="2147483684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430927888" sldId="2147483684"/>
            <pc:sldLayoutMk cId="1350346632" sldId="2147483685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2835425415" sldId="2147483686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835425415" sldId="2147483686"/>
            <pc:sldLayoutMk cId="171352426" sldId="2147483687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1031843381" sldId="2147483688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1031843381" sldId="2147483688"/>
            <pc:sldLayoutMk cId="2009382543" sldId="2147483689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908923746" sldId="2147483690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908923746" sldId="2147483690"/>
            <pc:sldLayoutMk cId="1701859254" sldId="2147483691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180666471" sldId="2147483692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180666471" sldId="2147483692"/>
            <pc:sldLayoutMk cId="1746743819" sldId="2147483693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1402915349" sldId="2147483694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1402915349" sldId="2147483694"/>
            <pc:sldLayoutMk cId="3294869521" sldId="2147483695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865314394" sldId="2147483696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865314394" sldId="2147483696"/>
            <pc:sldLayoutMk cId="2254814733" sldId="2147483697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1014189500" sldId="2147483698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1014189500" sldId="2147483698"/>
            <pc:sldLayoutMk cId="679081792" sldId="2147483699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231917929" sldId="2147483700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231917929" sldId="2147483700"/>
            <pc:sldLayoutMk cId="2200121260" sldId="2147483701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231917929" sldId="2147483700"/>
            <pc:sldLayoutMk cId="465753590" sldId="2147483702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2436460277" sldId="2147483703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436460277" sldId="2147483703"/>
            <pc:sldLayoutMk cId="3897029346" sldId="2147483704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436460277" sldId="2147483703"/>
            <pc:sldLayoutMk cId="2857554533" sldId="2147483705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436460277" sldId="2147483703"/>
            <pc:sldLayoutMk cId="957559823" sldId="2147483706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1316492762" sldId="2147483707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1316492762" sldId="2147483707"/>
            <pc:sldLayoutMk cId="2301455673" sldId="2147483708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1316492762" sldId="2147483707"/>
            <pc:sldLayoutMk cId="3371598274" sldId="2147483709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2691553203" sldId="2147483710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691553203" sldId="2147483710"/>
            <pc:sldLayoutMk cId="994672734" sldId="2147483711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363721995" sldId="2147483712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3222182066" sldId="2147483713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920976773" sldId="2147483714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412161488" sldId="2147483715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1265668429" sldId="2147483716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4184703097" sldId="2147483717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3393526845" sldId="2147483718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2404500603" sldId="2147483719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465078495" sldId="2147483720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403843113" sldId="2147483721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1583310784" sldId="2147483722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2024/4/3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2024/4/3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614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2438400" rtl="0" eaLnBrk="1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0DACE-38E0-42D2-9336-2B707D34BC6D}" type="slidenum">
              <a:rPr kumimoji="0" lang="zh-CN" altLang="en-US" sz="4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sym typeface="Helvetica Neue" panose="02000503000000020004"/>
              </a:rPr>
              <a:pPr marL="0" marR="0" lvl="0" indent="0" algn="l" defTabSz="2438400" rtl="0" eaLnBrk="1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zh-CN" altLang="en-US" sz="4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 panose="02000503000000020004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2438400" rtl="0" eaLnBrk="1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0DACE-38E0-42D2-9336-2B707D34BC6D}" type="slidenum">
              <a:rPr kumimoji="0" lang="zh-CN" altLang="en-US" sz="4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cs typeface="Helvetica Neue"/>
                <a:sym typeface="Helvetica Neue" panose="02000503000000020004"/>
              </a:rPr>
              <a:pPr marL="0" marR="0" lvl="0" indent="0" algn="l" defTabSz="2438400" rtl="0" eaLnBrk="1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zh-CN" altLang="en-US" sz="4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cs typeface="Helvetica Neue"/>
              <a:sym typeface="Helvetica Neue" panose="0200050300000002000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07CBC41D-F940-9D31-C67E-065F5D0BBBEC}"/>
              </a:ext>
            </a:extLst>
          </p:cNvPr>
          <p:cNvSpPr/>
          <p:nvPr userDrawn="1"/>
        </p:nvSpPr>
        <p:spPr>
          <a:xfrm>
            <a:off x="1150373" y="4933336"/>
            <a:ext cx="3591233" cy="9291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227329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28953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6464600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0711155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3248917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0346632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52426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38254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185925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74381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4869521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814733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9081792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6000750" y="6540500"/>
            <a:ext cx="184253" cy="187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154" name="圆角矩形"/>
          <p:cNvSpPr/>
          <p:nvPr userDrawn="1"/>
        </p:nvSpPr>
        <p:spPr>
          <a:xfrm>
            <a:off x="1141663" y="5166956"/>
            <a:ext cx="3385415" cy="6807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pP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200121260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5753590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7029346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7554533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7559823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1455673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1598274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4672734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gradFill rotWithShape="1"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3222182066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976773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61488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2024/4/3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668429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2024/4/3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703097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2024/4/3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526845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2024/4/3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500603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2024/4/3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078495"/>
      </p:ext>
    </p:extLst>
  </p:cSld>
  <p:clrMapOvr>
    <a:masterClrMapping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43113"/>
      </p:ext>
    </p:extLst>
  </p:cSld>
  <p:clrMapOvr>
    <a:masterClrMapping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2024/4/3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583310784"/>
      </p:ext>
    </p:extLst>
  </p:cSld>
  <p:clrMapOvr>
    <a:masterClrMapping/>
  </p:clrMapOvr>
  <p:transition spd="slow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7173346"/>
      </p:ext>
    </p:extLst>
  </p:cSld>
  <p:clrMapOvr>
    <a:masterClrMapping/>
  </p:clrMapOvr>
  <p:transition spd="slow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gradFill rotWithShape="1"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2024/4/3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275450652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emf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jpe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6.jpeg"/><Relationship Id="rId5" Type="http://schemas.openxmlformats.org/officeDocument/2006/relationships/tags" Target="../tags/tag2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theme" Target="../theme/theme16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7.jpeg"/><Relationship Id="rId4" Type="http://schemas.openxmlformats.org/officeDocument/2006/relationships/tags" Target="../tags/tag3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8.jpe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theme" Target="../theme/theme19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7.jpeg"/><Relationship Id="rId4" Type="http://schemas.openxmlformats.org/officeDocument/2006/relationships/tags" Target="../tags/tag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 userDrawn="1"/>
        </p:nvSpPr>
        <p:spPr>
          <a:xfrm>
            <a:off x="593090" y="5369560"/>
            <a:ext cx="2171700" cy="724535"/>
          </a:xfrm>
          <a:prstGeom prst="roundRect">
            <a:avLst/>
          </a:prstGeom>
          <a:solidFill>
            <a:srgbClr val="FED71C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75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5888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logo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8445" y="229870"/>
            <a:ext cx="1887900" cy="208800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170815" y="538480"/>
            <a:ext cx="299783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>
                <a:solidFill>
                  <a:schemeClr val="bg1"/>
                </a:solidFill>
                <a:latin typeface="Arial Regular" panose="020B0604020202020204" charset="0"/>
                <a:ea typeface="Heiti SC Medium" panose="02000000000000000000" charset="-122"/>
                <a:cs typeface="Arial Regular" panose="020B0604020202020204" charset="0"/>
              </a:rPr>
              <a:t>全球累计服务用户超十万</a:t>
            </a:r>
          </a:p>
        </p:txBody>
      </p:sp>
    </p:spTree>
    <p:extLst>
      <p:ext uri="{BB962C8B-B14F-4D97-AF65-F5344CB8AC3E}">
        <p14:creationId xmlns:p14="http://schemas.microsoft.com/office/powerpoint/2010/main" val="3081434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6370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9674709" y="4369900"/>
            <a:ext cx="2561106" cy="2514826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643C1375-3396-504C-8319-7300079D4CFB}"/>
              </a:ext>
            </a:extLst>
          </p:cNvPr>
          <p:cNvSpPr/>
          <p:nvPr userDrawn="1"/>
        </p:nvSpPr>
        <p:spPr>
          <a:xfrm>
            <a:off x="1496962" y="1637071"/>
            <a:ext cx="2905432" cy="38567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Tutor</a:t>
            </a:r>
            <a:r>
              <a:rPr lang="zh-CN" altLang="en-US" dirty="0"/>
              <a:t>照片</a:t>
            </a:r>
          </a:p>
        </p:txBody>
      </p:sp>
    </p:spTree>
    <p:extLst>
      <p:ext uri="{BB962C8B-B14F-4D97-AF65-F5344CB8AC3E}">
        <p14:creationId xmlns:p14="http://schemas.microsoft.com/office/powerpoint/2010/main" val="3087310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 userDrawn="1"/>
        </p:nvCxnSpPr>
        <p:spPr>
          <a:xfrm flipH="1">
            <a:off x="662305" y="2614295"/>
            <a:ext cx="1208405" cy="13335"/>
          </a:xfrm>
          <a:prstGeom prst="line">
            <a:avLst/>
          </a:prstGeom>
          <a:ln w="381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92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42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1843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892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16DBAD49-D8E5-D9BF-ADA4-2A0FA5FA3C9A}"/>
              </a:ext>
            </a:extLst>
          </p:cNvPr>
          <p:cNvSpPr/>
          <p:nvPr userDrawn="1"/>
        </p:nvSpPr>
        <p:spPr>
          <a:xfrm>
            <a:off x="7396316" y="125363"/>
            <a:ext cx="2632587" cy="619432"/>
          </a:xfrm>
          <a:prstGeom prst="roundRect">
            <a:avLst>
              <a:gd name="adj" fmla="val 27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重要程度：</a:t>
            </a:r>
            <a:endParaRPr lang="en-US" altLang="zh-CN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难易程度：</a:t>
            </a:r>
          </a:p>
        </p:txBody>
      </p:sp>
    </p:spTree>
    <p:extLst>
      <p:ext uri="{BB962C8B-B14F-4D97-AF65-F5344CB8AC3E}">
        <p14:creationId xmlns:p14="http://schemas.microsoft.com/office/powerpoint/2010/main" val="3180666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291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ransition spd="slow">
    <p:push dir="u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531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课程ppt模版-for tutor.005.jpeg" descr="课程ppt模版-for tutor.005.jpe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9" name="Tutor照片"/>
          <p:cNvSpPr/>
          <p:nvPr userDrawn="1"/>
        </p:nvSpPr>
        <p:spPr>
          <a:xfrm>
            <a:off x="1451727" y="1556883"/>
            <a:ext cx="2890278" cy="3973095"/>
          </a:xfrm>
          <a:prstGeom prst="rect">
            <a:avLst/>
          </a:prstGeom>
          <a:solidFill>
            <a:srgbClr val="D5D5D5"/>
          </a:solidFill>
          <a:ln w="12700">
            <a:miter lim="400000"/>
          </a:ln>
        </p:spPr>
        <p:txBody>
          <a:bodyPr lIns="25400" tIns="25400" rIns="25400" bIns="254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929292"/>
                </a:solidFill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1pPr>
          </a:lstStyle>
          <a:p>
            <a:r>
              <a:rPr sz="1600"/>
              <a:t>Tutor照片</a:t>
            </a:r>
          </a:p>
        </p:txBody>
      </p:sp>
    </p:spTree>
    <p:custDataLst>
      <p:tags r:id="rId3"/>
    </p:custDataLst>
    <p:extLst>
      <p:ext uri="{BB962C8B-B14F-4D97-AF65-F5344CB8AC3E}">
        <p14:creationId xmlns:p14="http://schemas.microsoft.com/office/powerpoint/2010/main" val="1014189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ransition spd="slow">
    <p:push dir="u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1000"/>
        </a:spcBef>
        <a:spcAft>
          <a:spcPts val="500"/>
        </a:spcAft>
        <a:buFont typeface="Arial" panose="020B0604020202020204" pitchFamily="34" charset="0"/>
        <a:buChar char="●"/>
        <a:defRPr sz="18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Wingdings" panose="05000000000000000000" charset="0"/>
        <a:buChar char="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Arial" panose="020B0604020202020204" pitchFamily="34" charset="0"/>
        <a:buChar char="•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课程ppt模版-for tutor.001.jpeg" descr="课程ppt模版-for tutor.001.jpe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3191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</p:sldLayoutIdLst>
  <p:transition spd="slow">
    <p:push dir="u"/>
  </p:transition>
  <p:txStyles>
    <p:titleStyle>
      <a:lvl1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1pPr>
      <a:lvl2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2pPr>
      <a:lvl3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3pPr>
      <a:lvl4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4pPr>
      <a:lvl5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5pPr>
      <a:lvl6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6pPr>
      <a:lvl7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7pPr>
      <a:lvl8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8pPr>
      <a:lvl9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9pPr>
    </p:titleStyle>
    <p:bodyStyle>
      <a:lvl1pPr marL="3048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1pPr>
      <a:lvl2pPr marL="6096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2pPr>
      <a:lvl3pPr marL="9144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3pPr>
      <a:lvl4pPr marL="12192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4pPr>
      <a:lvl5pPr marL="15240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5pPr>
      <a:lvl6pPr marL="18288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6pPr>
      <a:lvl7pPr marL="21336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7pPr>
      <a:lvl8pPr marL="24384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8pPr>
      <a:lvl9pPr marL="27432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9pPr>
    </p:bodyStyle>
    <p:otherStyle>
      <a:lvl1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1pPr>
      <a:lvl2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2pPr>
      <a:lvl3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3pPr>
      <a:lvl4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4pPr>
      <a:lvl5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5pPr>
      <a:lvl6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6pPr>
      <a:lvl7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7pPr>
      <a:lvl8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8pPr>
      <a:lvl9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  <p:extLst>
      <p:ext uri="{BB962C8B-B14F-4D97-AF65-F5344CB8AC3E}">
        <p14:creationId xmlns:p14="http://schemas.microsoft.com/office/powerpoint/2010/main" val="243646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</p:sldLayoutIdLst>
  <p:transition spd="slow">
    <p:push dir="u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1000"/>
        </a:spcBef>
        <a:spcAft>
          <a:spcPts val="500"/>
        </a:spcAft>
        <a:buFont typeface="Arial" panose="020B0604020202020204" pitchFamily="34" charset="0"/>
        <a:buChar char="●"/>
        <a:defRPr sz="18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Wingdings" panose="05000000000000000000" charset="0"/>
        <a:buChar char="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Arial" panose="020B0604020202020204" pitchFamily="34" charset="0"/>
        <a:buChar char="•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课程ppt模版-for tutor.010.jpeg" descr="课程ppt模版-for tutor.010.jpe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  <p:custDataLst>
      <p:tags r:id="rId4"/>
    </p:custDataLst>
    <p:extLst>
      <p:ext uri="{BB962C8B-B14F-4D97-AF65-F5344CB8AC3E}">
        <p14:creationId xmlns:p14="http://schemas.microsoft.com/office/powerpoint/2010/main" val="1316492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</p:sldLayoutIdLst>
  <p:transition spd="slow">
    <p:push dir="u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1000"/>
        </a:spcBef>
        <a:spcAft>
          <a:spcPts val="500"/>
        </a:spcAft>
        <a:buFont typeface="Arial" panose="020B0604020202020204" pitchFamily="34" charset="0"/>
        <a:buChar char="●"/>
        <a:defRPr sz="18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Wingdings" panose="05000000000000000000" charset="0"/>
        <a:buChar char="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Arial" panose="020B0604020202020204" pitchFamily="34" charset="0"/>
        <a:buChar char="•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课程ppt模版-for tutor.009.jpeg" descr="课程ppt模版-for tutor.009.jpe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413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  <p:custDataLst>
      <p:tags r:id="rId3"/>
    </p:custDataLst>
    <p:extLst>
      <p:ext uri="{BB962C8B-B14F-4D97-AF65-F5344CB8AC3E}">
        <p14:creationId xmlns:p14="http://schemas.microsoft.com/office/powerpoint/2010/main" val="2691553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ransition spd="slow">
    <p:push dir="u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1000"/>
        </a:spcBef>
        <a:spcAft>
          <a:spcPts val="500"/>
        </a:spcAft>
        <a:buFont typeface="Arial" panose="020B0604020202020204" pitchFamily="34" charset="0"/>
        <a:buChar char="●"/>
        <a:defRPr sz="18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Wingdings" panose="05000000000000000000" charset="0"/>
        <a:buChar char="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Arial" panose="020B0604020202020204" pitchFamily="34" charset="0"/>
        <a:buChar char="•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2024/4/3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72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40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课程ppt模版-for tutor.010.jpeg" descr="课程ppt模版-for tutor.010.jpe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  <p:custDataLst>
      <p:tags r:id="rId4"/>
    </p:custDataLst>
    <p:extLst>
      <p:ext uri="{BB962C8B-B14F-4D97-AF65-F5344CB8AC3E}">
        <p14:creationId xmlns:p14="http://schemas.microsoft.com/office/powerpoint/2010/main" val="233960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ransition spd="slow">
    <p:push dir="u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1000"/>
        </a:spcBef>
        <a:spcAft>
          <a:spcPts val="500"/>
        </a:spcAft>
        <a:buFont typeface="Arial" panose="020B0604020202020204" pitchFamily="34" charset="0"/>
        <a:buChar char="●"/>
        <a:defRPr sz="18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Wingdings" panose="05000000000000000000" charset="0"/>
        <a:buChar char="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Arial" panose="020B0604020202020204" pitchFamily="34" charset="0"/>
        <a:buChar char="•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6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docs.python.org/3.10/library/stdtypes.html#lists" TargetMode="External"/><Relationship Id="rId4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圆角矩形"/>
          <p:cNvSpPr/>
          <p:nvPr/>
        </p:nvSpPr>
        <p:spPr>
          <a:xfrm>
            <a:off x="1141663" y="5166956"/>
            <a:ext cx="3385415" cy="6807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>
                <a:solidFill>
                  <a:srgbClr val="FFFFFF"/>
                </a:solidFill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pPr>
            <a:endParaRPr sz="1600" kern="0">
              <a:solidFill>
                <a:srgbClr val="FFFFFF"/>
              </a:solidFill>
              <a:latin typeface="PingFang SC Regular" panose="020B0400000000000000" charset="-122"/>
              <a:ea typeface="PingFang SC Regular" panose="020B0400000000000000" charset="-122"/>
              <a:sym typeface="PingFang SC Regular" panose="020B0400000000000000" charset="-122"/>
            </a:endParaRPr>
          </a:p>
        </p:txBody>
      </p:sp>
      <p:sp>
        <p:nvSpPr>
          <p:cNvPr id="155" name="Tutor：xxxx"/>
          <p:cNvSpPr txBox="1"/>
          <p:nvPr/>
        </p:nvSpPr>
        <p:spPr>
          <a:xfrm>
            <a:off x="1335405" y="5231480"/>
            <a:ext cx="2998153" cy="551433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500" spc="13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1pPr>
          </a:lstStyle>
          <a:p>
            <a:pPr defTabSz="228600" hangingPunct="0"/>
            <a:r>
              <a:rPr sz="3250" kern="0" spc="65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Tutor：</a:t>
            </a:r>
            <a:r>
              <a:rPr lang="en-US" sz="3250" kern="0" spc="65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Hilbert</a:t>
            </a:r>
            <a:endParaRPr lang="en-US" sz="3250" kern="0" spc="65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41718" y="2363788"/>
            <a:ext cx="9157970" cy="25104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wrap="square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4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 panose="02000503000000020004"/>
              </a:rPr>
              <a:t>INFO1110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4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 panose="02000503000000020004"/>
              </a:rPr>
              <a:t>Introduction to Programming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zh-CN" altLang="en-US" sz="36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Regular" panose="020B0604020202020204" charset="0"/>
                <a:sym typeface="Helvetica Neue" panose="02000503000000020004"/>
              </a:rPr>
              <a:t>同步辅导课</a:t>
            </a:r>
            <a:r>
              <a:rPr lang="en-US" altLang="zh-CN" sz="36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Regular" panose="020B0604020202020204" charset="0"/>
                <a:sym typeface="Helvetica Neue" panose="02000503000000020004"/>
              </a:rPr>
              <a:t>3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8435" y="1508775"/>
            <a:ext cx="2908300" cy="4070322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7014845" y="1329055"/>
            <a:ext cx="1821332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4800" kern="0" dirty="0">
                <a:solidFill>
                  <a:srgbClr val="000000"/>
                </a:solidFill>
                <a:latin typeface="LingWai TC" panose="03050602040302020204" charset="-122"/>
                <a:ea typeface="LingWai TC" panose="03050602040302020204" charset="-122"/>
                <a:sym typeface="Helvetica Neue" panose="02000503000000020004"/>
              </a:rPr>
              <a:t>Hilbert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4759960" y="2597150"/>
            <a:ext cx="6314440" cy="3339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USYD Bachelor of Advanced Computing </a:t>
            </a:r>
            <a:r>
              <a:rPr lang="en-US" kern="0" dirty="0" err="1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Honours</a:t>
            </a:r>
            <a:r>
              <a:rPr lang="en-US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 First Class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毕业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 (Major in </a:t>
            </a:r>
            <a:r>
              <a:rPr lang="en-US" altLang="zh-CN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Software Development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)</a:t>
            </a: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東京工業大学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Master of Artificial Intelligence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在读</a:t>
            </a: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曾任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USYD INFO1110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的</a:t>
            </a:r>
            <a:r>
              <a:rPr lang="en-US" altLang="zh-CN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Lab Tutor</a:t>
            </a:r>
            <a:endParaRPr lang="en-US" altLang="zh-CN" kern="0" dirty="0">
              <a:solidFill>
                <a:srgbClr val="000000"/>
              </a:solidFill>
              <a:latin typeface="+mn-ea"/>
              <a:cs typeface="Arial"/>
              <a:sym typeface="Helvetica Neue" panose="02000503000000020004"/>
            </a:endParaRP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INFO1110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总分</a:t>
            </a:r>
            <a:r>
              <a:rPr lang="en-US" altLang="zh-CN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91.0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 </a:t>
            </a:r>
            <a:r>
              <a:rPr 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HD</a:t>
            </a:r>
            <a:endParaRPr lang="en-US" altLang="zh-CN" kern="0" dirty="0">
              <a:solidFill>
                <a:srgbClr val="000000"/>
              </a:solidFill>
              <a:latin typeface="+mn-ea"/>
              <a:cs typeface="Arial"/>
              <a:sym typeface="Helvetica Neue" panose="02000503000000020004"/>
            </a:endParaRP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altLang="zh-CN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2018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年加入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HD Edu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，主要教授预科及本科的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IT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入门课程</a:t>
            </a: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HD Edu</a:t>
            </a:r>
            <a:r>
              <a:rPr lang="zh-CN" altLang="en-US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学科带头人兼面试官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，曾经撰写过</a:t>
            </a:r>
            <a:r>
              <a:rPr 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HD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的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INFO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课程规范指南</a:t>
            </a: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4973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887234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2297468"/>
            <a:ext cx="397435" cy="402664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798960" y="2300022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2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2792523"/>
            <a:ext cx="397435" cy="402664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798960" y="2795077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3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3287578"/>
            <a:ext cx="397435" cy="402664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798960" y="3290132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4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3782633"/>
            <a:ext cx="397435" cy="402664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798960" y="3785187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5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4277688"/>
            <a:ext cx="397435" cy="402664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798960" y="4280242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6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473099" y="4306376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Primitive vs. Reference Data Types 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73104" y="1854981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Flow of Execution and Desk Check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73103" y="2329523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Function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73102" y="2824578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Hack Nerd Font" panose="020B0609030202020204" pitchFamily="49" charset="0"/>
              </a:rPr>
              <a:t>Variable Scope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Hack Nerd Font" panose="020B0609030202020204" pitchFamily="49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73101" y="3319633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Collection Datatype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73100" y="3815030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Command Line Arguments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1822926"/>
            <a:ext cx="397435" cy="402664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798960" y="1825480"/>
            <a:ext cx="3433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1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pic>
        <p:nvPicPr>
          <p:cNvPr id="4" name="图片 29">
            <a:extLst>
              <a:ext uri="{FF2B5EF4-FFF2-40B4-BE49-F238E27FC236}">
                <a16:creationId xmlns:a16="http://schemas.microsoft.com/office/drawing/2014/main" id="{F379C821-9264-0417-6768-503B8E7B0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4769034"/>
            <a:ext cx="397435" cy="402664"/>
          </a:xfrm>
          <a:prstGeom prst="rect">
            <a:avLst/>
          </a:prstGeom>
        </p:spPr>
      </p:pic>
      <p:sp>
        <p:nvSpPr>
          <p:cNvPr id="5" name="矩形 30">
            <a:extLst>
              <a:ext uri="{FF2B5EF4-FFF2-40B4-BE49-F238E27FC236}">
                <a16:creationId xmlns:a16="http://schemas.microsoft.com/office/drawing/2014/main" id="{C0EAE879-2FDE-61B7-9577-C6A0381926BA}"/>
              </a:ext>
            </a:extLst>
          </p:cNvPr>
          <p:cNvSpPr/>
          <p:nvPr/>
        </p:nvSpPr>
        <p:spPr>
          <a:xfrm>
            <a:off x="798960" y="4771588"/>
            <a:ext cx="3433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7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sp>
        <p:nvSpPr>
          <p:cNvPr id="7" name="矩形 37">
            <a:extLst>
              <a:ext uri="{FF2B5EF4-FFF2-40B4-BE49-F238E27FC236}">
                <a16:creationId xmlns:a16="http://schemas.microsoft.com/office/drawing/2014/main" id="{B1A2BAD6-8276-55E5-5B09-9727DABC7BFF}"/>
              </a:ext>
            </a:extLst>
          </p:cNvPr>
          <p:cNvSpPr/>
          <p:nvPr/>
        </p:nvSpPr>
        <p:spPr>
          <a:xfrm>
            <a:off x="1473099" y="4797722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pdb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465616" y="211981"/>
            <a:ext cx="2178024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iti SC Medium" panose="02000000000000000000" charset="-122"/>
                <a:ea typeface="Heiti SC Medium" panose="02000000000000000000" charset="-122"/>
                <a:cs typeface="+mn-cs"/>
              </a:rPr>
              <a:t>本节考点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old" panose="020B0604020202090204" charset="0"/>
              <a:ea typeface="宋体" panose="02010600030101010101" pitchFamily="2" charset="-122"/>
              <a:cs typeface="Arial Bold" panose="020B06040202020902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44240" y="1786902"/>
            <a:ext cx="537627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2</a:t>
            </a:r>
            <a:r>
              <a:rPr kumimoji="1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、</a:t>
            </a:r>
            <a:r>
              <a:rPr kumimoji="0" lang="en-GB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Terminal Commands</a:t>
            </a:r>
            <a:endParaRPr kumimoji="1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题型：非考题，但是融入你接下来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13</a:t>
            </a: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周的方方面面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内容：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Directory operations, Copy/Move, Run program, etc.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考察惯例：无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框 8"/>
          <p:cNvSpPr txBox="1"/>
          <p:nvPr/>
        </p:nvSpPr>
        <p:spPr>
          <a:xfrm>
            <a:off x="1122824" y="1768372"/>
            <a:ext cx="50925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1</a:t>
            </a:r>
            <a:r>
              <a:rPr kumimoji="1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、</a:t>
            </a:r>
            <a:r>
              <a:rPr kumimoji="0" lang="en-GB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Program Basics</a:t>
            </a:r>
            <a:endParaRPr kumimoji="1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题型：选择题、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简答题</a:t>
            </a:r>
            <a:endParaRPr kumimoji="1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内容：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What is a program/interpreter/compiler?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Program running procedures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考察惯例：考察可能性较小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题目展示：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" name="图片 4" descr="图层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074" y="1786902"/>
            <a:ext cx="275590" cy="267970"/>
          </a:xfrm>
          <a:prstGeom prst="rect">
            <a:avLst/>
          </a:prstGeom>
        </p:spPr>
      </p:pic>
      <p:pic>
        <p:nvPicPr>
          <p:cNvPr id="6" name="图片 5" descr="图层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1663" y="1781172"/>
            <a:ext cx="275590" cy="267970"/>
          </a:xfrm>
          <a:prstGeom prst="rect">
            <a:avLst/>
          </a:prstGeom>
        </p:spPr>
      </p:pic>
      <p:pic>
        <p:nvPicPr>
          <p:cNvPr id="8" name="图片 7" descr="图层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7646" y="1781172"/>
            <a:ext cx="275590" cy="267970"/>
          </a:xfrm>
          <a:prstGeom prst="rect">
            <a:avLst/>
          </a:prstGeom>
        </p:spPr>
      </p:pic>
      <p:sp>
        <p:nvSpPr>
          <p:cNvPr id="9" name="TextBox 1"/>
          <p:cNvSpPr txBox="1"/>
          <p:nvPr/>
        </p:nvSpPr>
        <p:spPr>
          <a:xfrm>
            <a:off x="8847258" y="6488668"/>
            <a:ext cx="6488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注：    代表重要程度，并非难度</a:t>
            </a:r>
          </a:p>
        </p:txBody>
      </p:sp>
      <p:pic>
        <p:nvPicPr>
          <p:cNvPr id="10" name="图片 9" descr="图层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3054" y="6515661"/>
            <a:ext cx="275590" cy="267970"/>
          </a:xfrm>
          <a:prstGeom prst="rect">
            <a:avLst/>
          </a:prstGeom>
        </p:spPr>
      </p:pic>
      <p:pic>
        <p:nvPicPr>
          <p:cNvPr id="2" name="图片 7" descr="图层 2">
            <a:extLst>
              <a:ext uri="{FF2B5EF4-FFF2-40B4-BE49-F238E27FC236}">
                <a16:creationId xmlns:a16="http://schemas.microsoft.com/office/drawing/2014/main" id="{CC4919C6-D0C9-5ADB-43C5-4095702E9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1578" y="1781172"/>
            <a:ext cx="275590" cy="2679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DA8A02-5038-39A9-240D-6543398126B3}"/>
              </a:ext>
            </a:extLst>
          </p:cNvPr>
          <p:cNvSpPr txBox="1"/>
          <p:nvPr/>
        </p:nvSpPr>
        <p:spPr>
          <a:xfrm>
            <a:off x="1122824" y="5649073"/>
            <a:ext cx="76687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How does the execution process differ for a program written in an interpreting programming language compared to a compiled language?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7B127040-09CF-BF6F-6B89-037A8B9A4E7E}"/>
              </a:ext>
            </a:extLst>
          </p:cNvPr>
          <p:cNvSpPr txBox="1"/>
          <p:nvPr/>
        </p:nvSpPr>
        <p:spPr>
          <a:xfrm>
            <a:off x="3965516" y="6324584"/>
            <a:ext cx="3467100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(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自编题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)</a:t>
            </a: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xxxxx"/>
          <p:cNvSpPr txBox="1"/>
          <p:nvPr/>
        </p:nvSpPr>
        <p:spPr>
          <a:xfrm>
            <a:off x="6738258" y="3172520"/>
            <a:ext cx="3145971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ctr" defTabSz="457200">
              <a:lnSpc>
                <a:spcPct val="100000"/>
              </a:lnSpc>
              <a:spcBef>
                <a:spcPts val="0"/>
              </a:spcBef>
              <a:defRPr sz="6000" spc="119">
                <a:latin typeface="PingFang SC Medium" panose="020B0400000000000000" charset="-122"/>
                <a:ea typeface="PingFang SC Medium" panose="020B0400000000000000" charset="-122"/>
                <a:cs typeface="PingFang SC Medium" panose="020B0400000000000000" charset="-122"/>
                <a:sym typeface="PingFang SC Medium" panose="020B0400000000000000" charset="-122"/>
              </a:defRPr>
            </a:lvl1pPr>
          </a:lstStyle>
          <a:p>
            <a:pPr defTabSz="228600" hangingPunct="0"/>
            <a:r>
              <a:rPr lang="zh-CN" altLang="en-US" sz="3000" b="1" kern="0" spc="60" dirty="0">
                <a:solidFill>
                  <a:srgbClr val="000000"/>
                </a:solidFill>
                <a:latin typeface="微软雅黑"/>
                <a:ea typeface="微软雅黑"/>
              </a:rPr>
              <a:t>知识点讲解</a:t>
            </a: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marL="0" marR="0" lvl="0" indent="0" algn="l" defTabSz="2286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PingFang SC Semibold" panose="020B0400000000000000" charset="-122"/>
                <a:cs typeface="+mn-ea"/>
                <a:sym typeface="PingFang SC Semibold" panose="020B0400000000000000" charset="-122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PingFang SC Semibold" panose="020B0400000000000000" charset="-122"/>
                <a:cs typeface="+mn-ea"/>
                <a:sym typeface="PingFang SC Semibold" panose="020B0400000000000000" charset="-122"/>
              </a:rPr>
              <a:t>.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PingFang SC Semibold" panose="020B0400000000000000" charset="-122"/>
                <a:cs typeface="+mn-ea"/>
                <a:sym typeface="PingFang SC Semibold" panose="020B0400000000000000" charset="-122"/>
              </a:rPr>
              <a:t> 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微软雅黑"/>
                <a:cs typeface="+mn-ea"/>
                <a:sym typeface="+mn-ea"/>
              </a:rPr>
              <a:t>Flow – Variable Tracing and Desk check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ack Nerd Font Regular" panose="020B0609030202020204" charset="0"/>
              <a:ea typeface="PingFang SC Semibold" panose="020B0400000000000000" charset="-122"/>
              <a:cs typeface="Hack Nerd Font Regular" panose="020B0609030202020204" charset="0"/>
              <a:sym typeface="PingFang SC Semibold" panose="020B0400000000000000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77E00A-6B92-3747-AAC9-3D2D87918C4C}"/>
              </a:ext>
            </a:extLst>
          </p:cNvPr>
          <p:cNvSpPr txBox="1"/>
          <p:nvPr/>
        </p:nvSpPr>
        <p:spPr>
          <a:xfrm>
            <a:off x="8246433" y="1633884"/>
            <a:ext cx="39455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1219200" rtl="0" eaLnBrk="1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Helvetica Neue" panose="02000503000000020004"/>
              </a:rPr>
              <a:t>A desk check, also known as dry run or trace table, is a manual way of walking through the code to understand how it executes without actually running it on a computer. It involves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Helvetica Neue" panose="02000503000000020004"/>
              </a:rPr>
              <a:t>tracking the values of variables step by step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Helvetica Neue" panose="02000503000000020004"/>
              </a:rPr>
              <a:t>.</a:t>
            </a:r>
          </a:p>
        </p:txBody>
      </p:sp>
      <p:pic>
        <p:nvPicPr>
          <p:cNvPr id="2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060CE6D4-6C09-8E93-EDF7-C2491ACD9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59" y="1463233"/>
            <a:ext cx="2600688" cy="3629532"/>
          </a:xfrm>
          <a:prstGeom prst="rect">
            <a:avLst/>
          </a:prstGeom>
        </p:spPr>
      </p:pic>
      <p:pic>
        <p:nvPicPr>
          <p:cNvPr id="4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F6E8701A-B64E-7E2E-D998-2957484E53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169" y="1502299"/>
            <a:ext cx="683661" cy="4506853"/>
          </a:xfrm>
          <a:prstGeom prst="rect">
            <a:avLst/>
          </a:prstGeom>
        </p:spPr>
      </p:pic>
      <p:pic>
        <p:nvPicPr>
          <p:cNvPr id="5" name="Picture 1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877942AA-4A33-0E52-D7CC-1E372C4F7D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270" y="1537120"/>
            <a:ext cx="3771123" cy="483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0386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 err="1">
                <a:solidFill>
                  <a:srgbClr val="000000"/>
                </a:solidFill>
                <a:latin typeface="微软雅黑"/>
                <a:cs typeface="+mn-ea"/>
              </a:rPr>
              <a:t>目前已学的Operations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C336EB-B3A7-7646-D109-37F730EF6FDE}"/>
              </a:ext>
            </a:extLst>
          </p:cNvPr>
          <p:cNvSpPr txBox="1"/>
          <p:nvPr/>
        </p:nvSpPr>
        <p:spPr>
          <a:xfrm>
            <a:off x="515596" y="1654663"/>
            <a:ext cx="11381995" cy="6070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1219200" rtl="0" eaLnBrk="1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  <a:sym typeface="Helvetica Neue" panose="02000503000000020004"/>
              </a:rPr>
              <a:t>Built-in Functions/Keywords</a:t>
            </a: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  <a:defRPr/>
            </a:pP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import</a:t>
            </a: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  <a:defRPr/>
            </a:pP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print(), input(), …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  <a:defRPr/>
            </a:pPr>
            <a:r>
              <a:rPr lang="en-US" sz="2400" kern="0" dirty="0" err="1">
                <a:solidFill>
                  <a:srgbClr val="000000"/>
                </a:solidFill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Variables的赋值和更新</a:t>
            </a:r>
            <a:endParaRPr lang="en-US" sz="2400" kern="0" dirty="0">
              <a:solidFill>
                <a:srgbClr val="000000"/>
              </a:solidFill>
              <a:ea typeface="Hack Nerd Font" panose="020B0609030202020204" pitchFamily="49" charset="0"/>
              <a:cs typeface="Hack Nerd Font" panose="020B0609030202020204" pitchFamily="49" charset="0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  <a:defRPr/>
            </a:pPr>
            <a:r>
              <a:rPr lang="zh-CN" altLang="en-US" sz="2400" kern="0" dirty="0">
                <a:solidFill>
                  <a:srgbClr val="000000"/>
                </a:solidFill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（</a:t>
            </a:r>
            <a:r>
              <a:rPr lang="en-US" altLang="zh-CN" sz="2400" kern="0" dirty="0">
                <a:solidFill>
                  <a:srgbClr val="000000"/>
                </a:solidFill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Arithmetic, Relational, Logical</a:t>
            </a:r>
            <a:r>
              <a:rPr lang="zh-CN" altLang="en-US" sz="2400" kern="0" dirty="0">
                <a:solidFill>
                  <a:srgbClr val="000000"/>
                </a:solidFill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）</a:t>
            </a:r>
            <a:r>
              <a:rPr lang="en-US" sz="2400" kern="0" dirty="0" err="1">
                <a:solidFill>
                  <a:srgbClr val="000000"/>
                </a:solidFill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运算</a:t>
            </a:r>
            <a:endParaRPr lang="en-US" sz="2400" kern="0" dirty="0">
              <a:solidFill>
                <a:srgbClr val="000000"/>
              </a:solidFill>
              <a:ea typeface="Hack Nerd Font" panose="020B0609030202020204" pitchFamily="49" charset="0"/>
              <a:cs typeface="Hack Nerd Font" panose="020B0609030202020204" pitchFamily="49" charset="0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  <a:defRPr/>
            </a:pPr>
            <a:r>
              <a:rPr lang="en-US" sz="2400" kern="0" dirty="0">
                <a:solidFill>
                  <a:srgbClr val="000000"/>
                </a:solidFill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Control Flow (Condition and Iteration)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  <a:defRPr/>
            </a:pPr>
            <a:r>
              <a:rPr lang="en-US" sz="2400" kern="0" dirty="0">
                <a:solidFill>
                  <a:srgbClr val="000000"/>
                </a:solidFill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String Formatting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  <a:defRPr/>
            </a:pPr>
            <a:r>
              <a:rPr lang="en-US" sz="2400" kern="0" dirty="0">
                <a:solidFill>
                  <a:srgbClr val="000000"/>
                </a:solidFill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Type Conversion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  <a:defRPr/>
            </a:pPr>
            <a:endParaRPr lang="en-US" sz="2400" kern="0" dirty="0">
              <a:solidFill>
                <a:srgbClr val="000000"/>
              </a:solidFill>
              <a:ea typeface="Hack Nerd Font" panose="020B0609030202020204" pitchFamily="49" charset="0"/>
              <a:cs typeface="Hack Nerd Font" panose="020B0609030202020204" pitchFamily="49" charset="0"/>
              <a:sym typeface="Helvetica Neue" panose="02000503000000020004"/>
            </a:endParaRP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  <a:sym typeface="Helvetica Neue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425025964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Function Basics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3BCDF3-BFB5-B434-F548-B5D1115F4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92" y="1518799"/>
            <a:ext cx="1049179" cy="9266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BF0384-21D0-5BD8-79AE-49EF8E29718B}"/>
              </a:ext>
            </a:extLst>
          </p:cNvPr>
          <p:cNvSpPr txBox="1"/>
          <p:nvPr/>
        </p:nvSpPr>
        <p:spPr>
          <a:xfrm>
            <a:off x="1652154" y="1751277"/>
            <a:ext cx="8551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dirty="0" err="1">
                <a:latin typeface="+mn-ea"/>
              </a:rPr>
              <a:t>这部分不是在讲Python</a:t>
            </a:r>
            <a:r>
              <a:rPr lang="zh-CN" altLang="en-US" sz="2400" dirty="0">
                <a:latin typeface="+mn-ea"/>
              </a:rPr>
              <a:t>，而是</a:t>
            </a:r>
            <a:r>
              <a:rPr lang="en-US" altLang="zh-CN" sz="2400" dirty="0">
                <a:latin typeface="+mn-ea"/>
              </a:rPr>
              <a:t>Programming</a:t>
            </a:r>
            <a:r>
              <a:rPr lang="zh-CN" altLang="en-US" sz="2400" dirty="0">
                <a:latin typeface="+mn-ea"/>
              </a:rPr>
              <a:t> </a:t>
            </a:r>
            <a:r>
              <a:rPr lang="en-US" altLang="zh-CN" sz="2400" dirty="0">
                <a:latin typeface="+mn-ea"/>
              </a:rPr>
              <a:t>Basics</a:t>
            </a:r>
            <a:endParaRPr lang="en-US" sz="2400" dirty="0">
              <a:latin typeface="+mn-ea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FDAAFF8-ABB3-D840-D67F-EFEE15B17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068" y="2878053"/>
            <a:ext cx="5448300" cy="17526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8A1338-D0FF-9B2B-4BBE-6362DC77ACFD}"/>
              </a:ext>
            </a:extLst>
          </p:cNvPr>
          <p:cNvCxnSpPr>
            <a:cxnSpLocks/>
          </p:cNvCxnSpPr>
          <p:nvPr/>
        </p:nvCxnSpPr>
        <p:spPr>
          <a:xfrm>
            <a:off x="648449" y="3616452"/>
            <a:ext cx="384463" cy="0"/>
          </a:xfrm>
          <a:prstGeom prst="line">
            <a:avLst/>
          </a:prstGeom>
          <a:ln w="38100">
            <a:solidFill>
              <a:srgbClr val="FFB3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BD5048F-CCE9-79D3-778F-721F8B05597F}"/>
              </a:ext>
            </a:extLst>
          </p:cNvPr>
          <p:cNvCxnSpPr>
            <a:cxnSpLocks/>
          </p:cNvCxnSpPr>
          <p:nvPr/>
        </p:nvCxnSpPr>
        <p:spPr>
          <a:xfrm>
            <a:off x="1069130" y="3616452"/>
            <a:ext cx="3844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ight Brace 6">
            <a:extLst>
              <a:ext uri="{FF2B5EF4-FFF2-40B4-BE49-F238E27FC236}">
                <a16:creationId xmlns:a16="http://schemas.microsoft.com/office/drawing/2014/main" id="{492A9DCF-83AC-3DE0-1DB3-7486CE9163AF}"/>
              </a:ext>
            </a:extLst>
          </p:cNvPr>
          <p:cNvSpPr/>
          <p:nvPr/>
        </p:nvSpPr>
        <p:spPr>
          <a:xfrm>
            <a:off x="3243772" y="3627873"/>
            <a:ext cx="505691" cy="258327"/>
          </a:xfrm>
          <a:prstGeom prst="rightBrace">
            <a:avLst>
              <a:gd name="adj1" fmla="val 12443"/>
              <a:gd name="adj2" fmla="val 50000"/>
            </a:avLst>
          </a:prstGeom>
          <a:noFill/>
          <a:ln w="38100">
            <a:solidFill>
              <a:srgbClr val="FFB3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B303"/>
                </a:solidFill>
              </a:ln>
              <a:solidFill>
                <a:srgbClr val="FFD719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7B4A32-5E1F-DCA9-C166-A198DB5F0083}"/>
              </a:ext>
            </a:extLst>
          </p:cNvPr>
          <p:cNvSpPr txBox="1"/>
          <p:nvPr/>
        </p:nvSpPr>
        <p:spPr>
          <a:xfrm>
            <a:off x="3759779" y="3548054"/>
            <a:ext cx="1104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n-ea"/>
              </a:rPr>
              <a:t>Body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A652A13-34B5-DBBF-F5BB-59DD2AC597EB}"/>
              </a:ext>
            </a:extLst>
          </p:cNvPr>
          <p:cNvCxnSpPr/>
          <p:nvPr/>
        </p:nvCxnSpPr>
        <p:spPr>
          <a:xfrm flipV="1">
            <a:off x="997932" y="2878053"/>
            <a:ext cx="524591" cy="738399"/>
          </a:xfrm>
          <a:prstGeom prst="straightConnector1">
            <a:avLst/>
          </a:prstGeom>
          <a:ln w="38100">
            <a:solidFill>
              <a:srgbClr val="FFB30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46EAAF3-61E0-204B-608B-142F0F432F97}"/>
              </a:ext>
            </a:extLst>
          </p:cNvPr>
          <p:cNvSpPr txBox="1"/>
          <p:nvPr/>
        </p:nvSpPr>
        <p:spPr>
          <a:xfrm>
            <a:off x="1522523" y="2416388"/>
            <a:ext cx="2141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n-ea"/>
              </a:rPr>
              <a:t>Return Type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E9F66A7-6BD6-32CA-851D-A439A2E93A52}"/>
              </a:ext>
            </a:extLst>
          </p:cNvPr>
          <p:cNvCxnSpPr>
            <a:cxnSpLocks/>
          </p:cNvCxnSpPr>
          <p:nvPr/>
        </p:nvCxnSpPr>
        <p:spPr>
          <a:xfrm>
            <a:off x="1441993" y="3627873"/>
            <a:ext cx="11600" cy="117272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E6DA798-4C91-FAD1-F95B-96DFD2884154}"/>
              </a:ext>
            </a:extLst>
          </p:cNvPr>
          <p:cNvSpPr txBox="1"/>
          <p:nvPr/>
        </p:nvSpPr>
        <p:spPr>
          <a:xfrm>
            <a:off x="840679" y="4800600"/>
            <a:ext cx="2484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n-ea"/>
              </a:rPr>
              <a:t>Function Name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E3E94C0-22EF-C6A8-B7F1-861839965CDE}"/>
              </a:ext>
            </a:extLst>
          </p:cNvPr>
          <p:cNvCxnSpPr>
            <a:cxnSpLocks/>
          </p:cNvCxnSpPr>
          <p:nvPr/>
        </p:nvCxnSpPr>
        <p:spPr>
          <a:xfrm>
            <a:off x="1522523" y="3627873"/>
            <a:ext cx="1283022" cy="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E8C7B50-E306-7490-0DE1-77D844B63BF5}"/>
              </a:ext>
            </a:extLst>
          </p:cNvPr>
          <p:cNvCxnSpPr>
            <a:cxnSpLocks/>
          </p:cNvCxnSpPr>
          <p:nvPr/>
        </p:nvCxnSpPr>
        <p:spPr>
          <a:xfrm>
            <a:off x="2810061" y="3616452"/>
            <a:ext cx="1502007" cy="1679312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C7ABBC6-1CE3-BA25-9611-502C193CE487}"/>
              </a:ext>
            </a:extLst>
          </p:cNvPr>
          <p:cNvSpPr txBox="1"/>
          <p:nvPr/>
        </p:nvSpPr>
        <p:spPr>
          <a:xfrm>
            <a:off x="3561064" y="5230736"/>
            <a:ext cx="2141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n-ea"/>
              </a:rPr>
              <a:t>Arguments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24230CA-60F6-2978-8435-FF5F1972FC47}"/>
              </a:ext>
            </a:extLst>
          </p:cNvPr>
          <p:cNvSpPr txBox="1"/>
          <p:nvPr/>
        </p:nvSpPr>
        <p:spPr>
          <a:xfrm>
            <a:off x="6926062" y="3509128"/>
            <a:ext cx="5026870" cy="2243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latin typeface="+mn-ea"/>
              </a:rPr>
              <a:t>Function Name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latin typeface="+mn-ea"/>
              </a:rPr>
              <a:t>Arguments: Inputs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latin typeface="+mn-ea"/>
              </a:rPr>
              <a:t>Return: Outputs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latin typeface="+mn-ea"/>
              </a:rPr>
              <a:t>Function Body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5E64B6A-4B3A-C4AE-1DE5-0E382040719B}"/>
              </a:ext>
            </a:extLst>
          </p:cNvPr>
          <p:cNvSpPr/>
          <p:nvPr/>
        </p:nvSpPr>
        <p:spPr>
          <a:xfrm>
            <a:off x="648449" y="3377046"/>
            <a:ext cx="2271396" cy="271609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618E637-79C7-8DCA-70F0-469660187658}"/>
              </a:ext>
            </a:extLst>
          </p:cNvPr>
          <p:cNvCxnSpPr>
            <a:cxnSpLocks/>
          </p:cNvCxnSpPr>
          <p:nvPr/>
        </p:nvCxnSpPr>
        <p:spPr>
          <a:xfrm flipV="1">
            <a:off x="2916303" y="2844554"/>
            <a:ext cx="1406081" cy="532492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4D003AE-355C-D8D3-71A5-D873D3736A30}"/>
              </a:ext>
            </a:extLst>
          </p:cNvPr>
          <p:cNvSpPr txBox="1"/>
          <p:nvPr/>
        </p:nvSpPr>
        <p:spPr>
          <a:xfrm>
            <a:off x="4253884" y="2387414"/>
            <a:ext cx="4526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n-ea"/>
              </a:rPr>
              <a:t>Function Header/Signature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C530F7E-F355-84A4-3DD1-3D6274C901C5}"/>
              </a:ext>
            </a:extLst>
          </p:cNvPr>
          <p:cNvSpPr txBox="1"/>
          <p:nvPr/>
        </p:nvSpPr>
        <p:spPr>
          <a:xfrm>
            <a:off x="648449" y="6027817"/>
            <a:ext cx="9908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sz="2400" dirty="0">
                <a:latin typeface="+mn-ea"/>
              </a:rPr>
              <a:t>我们用call</a:t>
            </a:r>
            <a:r>
              <a:rPr lang="zh-CN" altLang="en-US" sz="2400" dirty="0">
                <a:latin typeface="+mn-ea"/>
              </a:rPr>
              <a:t>作动词，意指使用一个已经</a:t>
            </a:r>
            <a:r>
              <a:rPr lang="en-US" altLang="zh-CN" sz="2400" dirty="0">
                <a:latin typeface="+mn-ea"/>
              </a:rPr>
              <a:t>defined</a:t>
            </a:r>
            <a:r>
              <a:rPr lang="zh-CN" altLang="en-US" sz="2400" dirty="0">
                <a:latin typeface="+mn-ea"/>
              </a:rPr>
              <a:t> </a:t>
            </a:r>
            <a:r>
              <a:rPr lang="en-US" altLang="zh-CN" sz="2400" dirty="0">
                <a:latin typeface="+mn-ea"/>
              </a:rPr>
              <a:t>function: </a:t>
            </a:r>
            <a:r>
              <a:rPr lang="en-US" altLang="zh-CN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add(1, 2);</a:t>
            </a:r>
            <a:endParaRPr lang="en-US" sz="2400" dirty="0"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90560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Python Function Basics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77FA2B-6473-6814-4E43-EFEC83777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63" y="1465902"/>
            <a:ext cx="2870200" cy="1498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E35D05-081F-DC00-2F28-E7197A82E088}"/>
              </a:ext>
            </a:extLst>
          </p:cNvPr>
          <p:cNvSpPr txBox="1"/>
          <p:nvPr/>
        </p:nvSpPr>
        <p:spPr>
          <a:xfrm>
            <a:off x="359063" y="2964502"/>
            <a:ext cx="7610765" cy="3905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latin typeface="+mn-ea"/>
              </a:rPr>
              <a:t>Function Name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u="sng" dirty="0" err="1">
                <a:solidFill>
                  <a:srgbClr val="FF0000"/>
                </a:solidFill>
                <a:latin typeface="+mn-ea"/>
              </a:rPr>
              <a:t>取名规则和Variable</a:t>
            </a:r>
            <a:r>
              <a:rPr lang="zh-CN" altLang="en-US" sz="2400" u="sng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zh-CN" sz="2400" u="sng" dirty="0">
                <a:solidFill>
                  <a:srgbClr val="FF0000"/>
                </a:solidFill>
                <a:latin typeface="+mn-ea"/>
              </a:rPr>
              <a:t>Name</a:t>
            </a:r>
            <a:r>
              <a:rPr lang="zh-CN" altLang="en-US" sz="2400" u="sng" dirty="0">
                <a:solidFill>
                  <a:srgbClr val="FF0000"/>
                </a:solidFill>
                <a:latin typeface="+mn-ea"/>
              </a:rPr>
              <a:t>相同</a:t>
            </a:r>
            <a:endParaRPr lang="en-US" sz="2400" u="sng" dirty="0">
              <a:solidFill>
                <a:srgbClr val="FF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latin typeface="+mn-ea"/>
              </a:rPr>
              <a:t>Arguments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err="1">
                <a:latin typeface="+mn-ea"/>
              </a:rPr>
              <a:t>Python</a:t>
            </a:r>
            <a:r>
              <a:rPr lang="en-US" sz="2400" dirty="0" err="1">
                <a:solidFill>
                  <a:srgbClr val="FF0000"/>
                </a:solidFill>
                <a:latin typeface="+mn-ea"/>
              </a:rPr>
              <a:t>对于arguments</a:t>
            </a:r>
            <a:r>
              <a:rPr lang="en-US" sz="2400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n-ea"/>
              </a:rPr>
              <a:t>type没有严格要求</a:t>
            </a:r>
            <a:endParaRPr lang="en-US" sz="2400" dirty="0">
              <a:solidFill>
                <a:srgbClr val="FF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latin typeface="+mn-ea"/>
              </a:rPr>
              <a:t>Return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err="1">
                <a:latin typeface="+mn-ea"/>
              </a:rPr>
              <a:t>Python</a:t>
            </a:r>
            <a:r>
              <a:rPr lang="en-US" sz="2400" dirty="0" err="1">
                <a:solidFill>
                  <a:srgbClr val="FF0000"/>
                </a:solidFill>
                <a:latin typeface="+mn-ea"/>
              </a:rPr>
              <a:t>对于return</a:t>
            </a:r>
            <a:r>
              <a:rPr lang="en-US" sz="2400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n-ea"/>
              </a:rPr>
              <a:t>type没有严格要求</a:t>
            </a:r>
            <a:endParaRPr lang="en-US" sz="2400" dirty="0">
              <a:solidFill>
                <a:srgbClr val="FF000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latin typeface="+mn-ea"/>
              </a:rPr>
              <a:t>Function Body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868210-1EF2-DE27-3716-0BE76CE48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350" y="1465902"/>
            <a:ext cx="3492500" cy="2438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F12E27D-E8AA-CB57-2B78-922B461FAF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8352" y="3935704"/>
            <a:ext cx="4421331" cy="290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136774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Python Function Type Hints *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A91B63-20DC-287F-16B3-7270688F25B3}"/>
              </a:ext>
            </a:extLst>
          </p:cNvPr>
          <p:cNvSpPr txBox="1"/>
          <p:nvPr/>
        </p:nvSpPr>
        <p:spPr>
          <a:xfrm>
            <a:off x="374158" y="4680105"/>
            <a:ext cx="7610765" cy="2243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CN" sz="2400" dirty="0">
                <a:latin typeface="+mn-ea"/>
              </a:rPr>
              <a:t>新版Python有提供Type</a:t>
            </a:r>
            <a:r>
              <a:rPr lang="zh-CN" altLang="en-US" sz="2400" dirty="0">
                <a:latin typeface="+mn-ea"/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Hints</a:t>
            </a:r>
            <a:r>
              <a:rPr lang="zh-CN" altLang="en-US" sz="2400" dirty="0">
                <a:latin typeface="+mn-ea"/>
              </a:rPr>
              <a:t>的</a:t>
            </a:r>
            <a:r>
              <a:rPr lang="en-US" altLang="zh-CN" sz="2400" dirty="0">
                <a:latin typeface="+mn-ea"/>
              </a:rPr>
              <a:t>Syntax</a:t>
            </a:r>
            <a:r>
              <a:rPr lang="zh-CN" altLang="en-US" sz="2400" dirty="0">
                <a:latin typeface="+mn-ea"/>
              </a:rPr>
              <a:t>来补足缺失的</a:t>
            </a:r>
            <a:r>
              <a:rPr lang="en-US" altLang="zh-CN" sz="2400" dirty="0">
                <a:latin typeface="+mn-ea"/>
              </a:rPr>
              <a:t>Type</a:t>
            </a:r>
            <a:r>
              <a:rPr lang="zh-CN" altLang="en-US" sz="2400" dirty="0">
                <a:latin typeface="+mn-ea"/>
              </a:rPr>
              <a:t>信息</a:t>
            </a:r>
            <a:endParaRPr lang="en-US" altLang="zh-CN" sz="2400" dirty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zh-CN" altLang="en-US" sz="2400" dirty="0">
                <a:latin typeface="+mn-ea"/>
              </a:rPr>
              <a:t>但是</a:t>
            </a:r>
            <a:r>
              <a:rPr lang="en-US" altLang="zh-CN" sz="2400" dirty="0">
                <a:latin typeface="+mn-ea"/>
              </a:rPr>
              <a:t>Python</a:t>
            </a:r>
            <a:r>
              <a:rPr lang="zh-CN" altLang="en-US" sz="2400" dirty="0">
                <a:solidFill>
                  <a:srgbClr val="FF0000"/>
                </a:solidFill>
                <a:latin typeface="+mn-ea"/>
              </a:rPr>
              <a:t>仍然不会</a:t>
            </a:r>
            <a:r>
              <a:rPr lang="en-US" altLang="zh-CN" sz="2400" dirty="0">
                <a:solidFill>
                  <a:srgbClr val="FF0000"/>
                </a:solidFill>
                <a:latin typeface="+mn-ea"/>
              </a:rPr>
              <a:t>enforce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err="1">
                <a:solidFill>
                  <a:srgbClr val="FF0000"/>
                </a:solidFill>
                <a:latin typeface="+mn-ea"/>
              </a:rPr>
              <a:t>所以代码运行结果仍然不变</a:t>
            </a:r>
            <a:endParaRPr lang="en-US" sz="2400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EB9FD9-91A2-9749-254E-2234DB3AD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58" y="1553440"/>
            <a:ext cx="4140200" cy="2400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261CE-5221-7373-928D-BAEE317EB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01" y="1532658"/>
            <a:ext cx="6126741" cy="326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02999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4477998" cy="51296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Type Check *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840740" y="1559878"/>
            <a:ext cx="1050194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Python</a:t>
            </a:r>
            <a:r>
              <a:rPr lang="zh-CN" alt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是一个对</a:t>
            </a:r>
            <a:r>
              <a:rPr lang="en-US" altLang="zh-CN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type</a:t>
            </a:r>
            <a:r>
              <a:rPr lang="zh-CN" alt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要求相对宽松的语言，尽管我们可以通过</a:t>
            </a:r>
            <a:r>
              <a:rPr lang="en-US" altLang="zh-CN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Function Signature</a:t>
            </a:r>
            <a:r>
              <a:rPr lang="zh-CN" alt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来</a:t>
            </a:r>
            <a:r>
              <a:rPr lang="en-US" altLang="zh-CN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enforce</a:t>
            </a:r>
            <a:r>
              <a:rPr lang="zh-CN" alt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，但有的时候我们仍然希望验证一个</a:t>
            </a:r>
            <a:r>
              <a:rPr lang="en-US" altLang="zh-CN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variable</a:t>
            </a:r>
            <a:r>
              <a:rPr lang="zh-CN" alt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所存的</a:t>
            </a:r>
            <a:r>
              <a:rPr lang="en-US" altLang="zh-CN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data type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880" y="2707323"/>
            <a:ext cx="8778240" cy="17576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880" y="4570413"/>
            <a:ext cx="3598545" cy="2101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8310" y="4570413"/>
            <a:ext cx="2556510" cy="213804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9115108" y="4861560"/>
            <a:ext cx="107315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9190038" y="5258118"/>
            <a:ext cx="97536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9115108" y="5641023"/>
            <a:ext cx="107315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268011" y="4773613"/>
            <a:ext cx="182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US" sz="2000" dirty="0">
                <a:solidFill>
                  <a:srgbClr val="FF0000"/>
                </a:solidFill>
                <a:latin typeface="Calibri"/>
                <a:ea typeface="微软雅黑"/>
                <a:sym typeface="Helvetica Neue" panose="02000503000000020004"/>
              </a:rPr>
              <a:t>Pay attention that no “ ” are here!</a:t>
            </a:r>
          </a:p>
        </p:txBody>
      </p: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Parameters vs Arguments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453" y="1691005"/>
            <a:ext cx="4338320" cy="1790065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 rot="540000">
            <a:off x="5066348" y="2356803"/>
            <a:ext cx="1621155" cy="21304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endParaRPr lang="en-US" sz="2400" kern="0">
              <a:solidFill>
                <a:prstClr val="white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4" name="Right Arrow 3"/>
          <p:cNvSpPr/>
          <p:nvPr/>
        </p:nvSpPr>
        <p:spPr>
          <a:xfrm rot="540000">
            <a:off x="5161915" y="2900363"/>
            <a:ext cx="1621155" cy="21304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endParaRPr lang="en-US" sz="2400" kern="0">
              <a:solidFill>
                <a:prstClr val="white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6837045" y="2367598"/>
            <a:ext cx="226123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Parameters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6837045" y="2953703"/>
            <a:ext cx="226123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Arguments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1328103" y="3935730"/>
            <a:ext cx="9535795" cy="2344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From a function's perspective: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A parameter is the variable </a:t>
            </a:r>
            <a:r>
              <a:rPr lang="en-US" sz="2400" b="1" kern="0" dirty="0">
                <a:solidFill>
                  <a:srgbClr val="FF0000"/>
                </a:solidFill>
                <a:latin typeface="Arial Bold" panose="020B0604020202020204" charset="0"/>
                <a:ea typeface="微软雅黑"/>
                <a:cs typeface="Arial Bold" panose="020B0604020202020204" charset="0"/>
                <a:sym typeface="Helvetica Neue" panose="02000503000000020004"/>
              </a:rPr>
              <a:t>listed inside the parentheses</a:t>
            </a: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 in the function definition.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An argument is the </a:t>
            </a:r>
            <a:r>
              <a:rPr lang="en-US" sz="2400" b="1" kern="0" dirty="0">
                <a:solidFill>
                  <a:srgbClr val="FF0000"/>
                </a:solidFill>
                <a:latin typeface="Arial Bold" panose="020B0604020202020204" charset="0"/>
                <a:ea typeface="微软雅黑"/>
                <a:cs typeface="Arial Bold" panose="020B0604020202020204" charset="0"/>
                <a:sym typeface="Helvetica Neue" panose="02000503000000020004"/>
              </a:rPr>
              <a:t>value that are sent</a:t>
            </a: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 to the function when it is called.</a:t>
            </a:r>
          </a:p>
        </p:txBody>
      </p:sp>
    </p:spTree>
    <p:extLst>
      <p:ext uri="{BB962C8B-B14F-4D97-AF65-F5344CB8AC3E}">
        <p14:creationId xmlns:p14="http://schemas.microsoft.com/office/powerpoint/2010/main" val="1290667695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marL="0" marR="0" lvl="0" indent="0" algn="l" defTabSz="2286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PingFang SC Semibold" panose="020B0400000000000000" charset="-122"/>
                <a:cs typeface="+mn-ea"/>
                <a:sym typeface="PingFang SC Semibold" panose="020B0400000000000000" charset="-122"/>
              </a:rPr>
              <a:t>考点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PingFang SC Semibold" panose="020B0400000000000000" charset="-122"/>
                <a:cs typeface="+mn-ea"/>
                <a:sym typeface="PingFang SC Semibold" panose="020B0400000000000000" charset="-122"/>
              </a:rPr>
              <a:t>2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PingFang SC Semibold" panose="020B0400000000000000" charset="-122"/>
                <a:cs typeface="+mn-ea"/>
                <a:sym typeface="PingFang SC Semibold" panose="020B0400000000000000" charset="-122"/>
              </a:rPr>
              <a:t>.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PingFang SC Semibold" panose="020B0400000000000000" charset="-122"/>
                <a:cs typeface="+mn-ea"/>
                <a:sym typeface="PingFang SC Semibold" panose="020B0400000000000000" charset="-122"/>
              </a:rPr>
              <a:t> 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PingFang SC Semibold" panose="020B0400000000000000" charset="-122"/>
              </a:rPr>
              <a:t>print() 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PingFang SC Semibold" panose="020B0400000000000000" charset="-122"/>
                <a:cs typeface="+mn-ea"/>
                <a:sym typeface="PingFang SC Semibold" panose="020B0400000000000000" charset="-122"/>
              </a:rPr>
              <a:t>vs 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PingFang SC Semibold" panose="020B0400000000000000" charset="-122"/>
              </a:rPr>
              <a:t>return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Hack Nerd Font" panose="020B0609030202020204" pitchFamily="49" charset="0"/>
                <a:sym typeface="PingFang SC Semibold" panose="020B0400000000000000" charset="-122"/>
              </a:rPr>
              <a:t> (Reflect back to Wk1)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  <a:sym typeface="PingFang SC Semibold" panose="020B0400000000000000" charset="-122"/>
            </a:endParaRPr>
          </a:p>
        </p:txBody>
      </p:sp>
      <p:sp>
        <p:nvSpPr>
          <p:cNvPr id="3" name="Cube 2">
            <a:extLst>
              <a:ext uri="{FF2B5EF4-FFF2-40B4-BE49-F238E27FC236}">
                <a16:creationId xmlns:a16="http://schemas.microsoft.com/office/drawing/2014/main" id="{B8978037-4769-6360-3E6D-DD49BF8212CB}"/>
              </a:ext>
            </a:extLst>
          </p:cNvPr>
          <p:cNvSpPr/>
          <p:nvPr/>
        </p:nvSpPr>
        <p:spPr>
          <a:xfrm>
            <a:off x="5365001" y="1962909"/>
            <a:ext cx="1225484" cy="1093509"/>
          </a:xfrm>
          <a:prstGeom prst="cube">
            <a:avLst/>
          </a:prstGeom>
          <a:solidFill>
            <a:srgbClr val="FFB30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A847353-B741-4910-B85F-EE951B3D57AE}"/>
              </a:ext>
            </a:extLst>
          </p:cNvPr>
          <p:cNvCxnSpPr>
            <a:cxnSpLocks/>
          </p:cNvCxnSpPr>
          <p:nvPr/>
        </p:nvCxnSpPr>
        <p:spPr>
          <a:xfrm>
            <a:off x="7344785" y="2540857"/>
            <a:ext cx="1177595" cy="0"/>
          </a:xfrm>
          <a:prstGeom prst="straightConnector1">
            <a:avLst/>
          </a:prstGeom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68957D3-0B7C-B278-54B9-2CB54B08C562}"/>
              </a:ext>
            </a:extLst>
          </p:cNvPr>
          <p:cNvSpPr txBox="1"/>
          <p:nvPr/>
        </p:nvSpPr>
        <p:spPr>
          <a:xfrm>
            <a:off x="5177643" y="1412576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Function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61673-000B-9F03-D998-24BA811C4299}"/>
              </a:ext>
            </a:extLst>
          </p:cNvPr>
          <p:cNvSpPr txBox="1"/>
          <p:nvPr/>
        </p:nvSpPr>
        <p:spPr>
          <a:xfrm>
            <a:off x="8718701" y="227883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Outputs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(return)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CEE5EB-D4EA-044E-3CF0-F1B08A1417CA}"/>
              </a:ext>
            </a:extLst>
          </p:cNvPr>
          <p:cNvSpPr txBox="1"/>
          <p:nvPr/>
        </p:nvSpPr>
        <p:spPr>
          <a:xfrm>
            <a:off x="360381" y="2310024"/>
            <a:ext cx="2637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Inputs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0E19AAB-FCFC-F8D2-6B5B-A7CE2793A1E3}"/>
              </a:ext>
            </a:extLst>
          </p:cNvPr>
          <p:cNvCxnSpPr>
            <a:cxnSpLocks/>
          </p:cNvCxnSpPr>
          <p:nvPr/>
        </p:nvCxnSpPr>
        <p:spPr>
          <a:xfrm>
            <a:off x="3167232" y="2569155"/>
            <a:ext cx="1177595" cy="0"/>
          </a:xfrm>
          <a:prstGeom prst="straightConnector1">
            <a:avLst/>
          </a:prstGeom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20E53F1-D0C3-A24D-85D5-F5C6A0B0ED4D}"/>
              </a:ext>
            </a:extLst>
          </p:cNvPr>
          <p:cNvSpPr txBox="1"/>
          <p:nvPr/>
        </p:nvSpPr>
        <p:spPr>
          <a:xfrm>
            <a:off x="5177643" y="3145086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Do something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1AB57F-2B50-C95E-EF2B-5D074CBF9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382" y="4005800"/>
            <a:ext cx="5473700" cy="2514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6B91955-38AF-994B-03BD-24F8BDF0C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451" y="3951560"/>
            <a:ext cx="4412499" cy="212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3171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marL="0" marR="0" lvl="0" indent="0" algn="l" defTabSz="2286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PingFang SC Semibold" panose="020B0400000000000000" charset="-122"/>
                <a:cs typeface="+mn-ea"/>
                <a:sym typeface="PingFang SC Semibold" panose="020B0400000000000000" charset="-122"/>
              </a:rPr>
              <a:t>考点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PingFang SC Semibold" panose="020B0400000000000000" charset="-122"/>
                <a:cs typeface="+mn-ea"/>
                <a:sym typeface="PingFang SC Semibold" panose="020B0400000000000000" charset="-122"/>
              </a:rPr>
              <a:t>2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PingFang SC Semibold" panose="020B0400000000000000" charset="-122"/>
                <a:cs typeface="+mn-ea"/>
                <a:sym typeface="PingFang SC Semibold" panose="020B0400000000000000" charset="-122"/>
              </a:rPr>
              <a:t>.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PingFang SC Semibold" panose="020B0400000000000000" charset="-122"/>
                <a:cs typeface="+mn-ea"/>
                <a:sym typeface="PingFang SC Semibold" panose="020B0400000000000000" charset="-122"/>
              </a:rPr>
              <a:t> 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PingFang SC Semibold" panose="020B0400000000000000" charset="-122"/>
              </a:rPr>
              <a:t>print() 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PingFang SC Semibold" panose="020B0400000000000000" charset="-122"/>
                <a:cs typeface="+mn-ea"/>
                <a:sym typeface="PingFang SC Semibold" panose="020B0400000000000000" charset="-122"/>
              </a:rPr>
              <a:t>vs 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PingFang SC Semibold" panose="020B0400000000000000" charset="-122"/>
              </a:rPr>
              <a:t>return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Hack Nerd Font" panose="020B0609030202020204" pitchFamily="49" charset="0"/>
                <a:sym typeface="PingFang SC Semibold" panose="020B0400000000000000" charset="-122"/>
              </a:rPr>
              <a:t> (Reflect back to Wk1)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  <a:sym typeface="PingFang SC Semibold" panose="020B0400000000000000" charset="-122"/>
            </a:endParaRPr>
          </a:p>
        </p:txBody>
      </p:sp>
      <p:sp>
        <p:nvSpPr>
          <p:cNvPr id="3" name="Cube 2">
            <a:extLst>
              <a:ext uri="{FF2B5EF4-FFF2-40B4-BE49-F238E27FC236}">
                <a16:creationId xmlns:a16="http://schemas.microsoft.com/office/drawing/2014/main" id="{B8978037-4769-6360-3E6D-DD49BF8212CB}"/>
              </a:ext>
            </a:extLst>
          </p:cNvPr>
          <p:cNvSpPr/>
          <p:nvPr/>
        </p:nvSpPr>
        <p:spPr>
          <a:xfrm>
            <a:off x="5365001" y="1962909"/>
            <a:ext cx="1225484" cy="1093509"/>
          </a:xfrm>
          <a:prstGeom prst="cube">
            <a:avLst/>
          </a:prstGeom>
          <a:solidFill>
            <a:srgbClr val="FFB30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A847353-B741-4910-B85F-EE951B3D57AE}"/>
              </a:ext>
            </a:extLst>
          </p:cNvPr>
          <p:cNvCxnSpPr>
            <a:cxnSpLocks/>
          </p:cNvCxnSpPr>
          <p:nvPr/>
        </p:nvCxnSpPr>
        <p:spPr>
          <a:xfrm>
            <a:off x="7344785" y="2540857"/>
            <a:ext cx="1177595" cy="0"/>
          </a:xfrm>
          <a:prstGeom prst="straightConnector1">
            <a:avLst/>
          </a:prstGeom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68957D3-0B7C-B278-54B9-2CB54B08C562}"/>
              </a:ext>
            </a:extLst>
          </p:cNvPr>
          <p:cNvSpPr txBox="1"/>
          <p:nvPr/>
        </p:nvSpPr>
        <p:spPr>
          <a:xfrm>
            <a:off x="5177643" y="1412576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Function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61673-000B-9F03-D998-24BA811C4299}"/>
              </a:ext>
            </a:extLst>
          </p:cNvPr>
          <p:cNvSpPr txBox="1"/>
          <p:nvPr/>
        </p:nvSpPr>
        <p:spPr>
          <a:xfrm>
            <a:off x="8718701" y="227883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Outputs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CEE5EB-D4EA-044E-3CF0-F1B08A1417CA}"/>
              </a:ext>
            </a:extLst>
          </p:cNvPr>
          <p:cNvSpPr txBox="1"/>
          <p:nvPr/>
        </p:nvSpPr>
        <p:spPr>
          <a:xfrm>
            <a:off x="360381" y="2310024"/>
            <a:ext cx="2637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Inputs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0E19AAB-FCFC-F8D2-6B5B-A7CE2793A1E3}"/>
              </a:ext>
            </a:extLst>
          </p:cNvPr>
          <p:cNvCxnSpPr>
            <a:cxnSpLocks/>
          </p:cNvCxnSpPr>
          <p:nvPr/>
        </p:nvCxnSpPr>
        <p:spPr>
          <a:xfrm>
            <a:off x="3167232" y="2569155"/>
            <a:ext cx="1177595" cy="0"/>
          </a:xfrm>
          <a:prstGeom prst="straightConnector1">
            <a:avLst/>
          </a:prstGeom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8126093-7F3C-690F-75EC-F21F46C0F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7088" y="4924217"/>
            <a:ext cx="2682689" cy="17562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FA7C43C-C5CA-76C3-DFA0-EBF80366C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6675" y="2922489"/>
            <a:ext cx="2164686" cy="37372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363AE7-E0A7-2752-8213-B10440446740}"/>
              </a:ext>
            </a:extLst>
          </p:cNvPr>
          <p:cNvSpPr txBox="1"/>
          <p:nvPr/>
        </p:nvSpPr>
        <p:spPr>
          <a:xfrm>
            <a:off x="360381" y="3264030"/>
            <a:ext cx="7941955" cy="1690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print()</a:t>
            </a:r>
            <a:r>
              <a:rPr lang="zh-CN" altLang="en-US" sz="2400" dirty="0">
                <a:latin typeface="Hack Nerd Font" panose="020B0609030202020204" pitchFamily="49" charset="0"/>
                <a:cs typeface="Hack Nerd Font" panose="020B0609030202020204" pitchFamily="49" charset="0"/>
              </a:rPr>
              <a:t> </a:t>
            </a:r>
            <a:r>
              <a:rPr lang="zh-CN" altLang="en-US" sz="2400" dirty="0">
                <a:latin typeface="+mn-ea"/>
              </a:rPr>
              <a:t>把</a:t>
            </a:r>
            <a:r>
              <a:rPr lang="en-US" altLang="zh-CN" sz="2400" dirty="0">
                <a:latin typeface="+mn-ea"/>
              </a:rPr>
              <a:t>Message</a:t>
            </a:r>
            <a:r>
              <a:rPr lang="zh-CN" altLang="en-US" sz="2400" dirty="0">
                <a:latin typeface="+mn-ea"/>
              </a:rPr>
              <a:t>给人看</a:t>
            </a:r>
            <a:endParaRPr lang="en-US" altLang="zh-CN" sz="2400" dirty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return</a:t>
            </a:r>
            <a:r>
              <a:rPr lang="en-US" sz="2400" dirty="0">
                <a:latin typeface="+mn-ea"/>
              </a:rPr>
              <a:t> </a:t>
            </a:r>
            <a:r>
              <a:rPr lang="en-US" sz="2400" dirty="0" err="1">
                <a:latin typeface="+mn-ea"/>
              </a:rPr>
              <a:t>把function运行后的最终结果返回给电脑</a:t>
            </a:r>
            <a:endParaRPr lang="en-US" sz="2400" dirty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return</a:t>
            </a:r>
            <a:r>
              <a:rPr lang="en-US" sz="2400" dirty="0">
                <a:latin typeface="+mn-ea"/>
              </a:rPr>
              <a:t> </a:t>
            </a:r>
            <a:r>
              <a:rPr lang="en-US" sz="2400" dirty="0" err="1">
                <a:latin typeface="+mn-ea"/>
              </a:rPr>
              <a:t>可以返回</a:t>
            </a:r>
            <a:r>
              <a:rPr lang="en-US" sz="2400" dirty="0" err="1">
                <a:solidFill>
                  <a:srgbClr val="FF0000"/>
                </a:solidFill>
                <a:latin typeface="+mn-ea"/>
              </a:rPr>
              <a:t>任何</a:t>
            </a:r>
            <a:r>
              <a:rPr lang="en-US" sz="2400" dirty="0" err="1">
                <a:latin typeface="+mn-ea"/>
              </a:rPr>
              <a:t>object</a:t>
            </a:r>
            <a:r>
              <a:rPr lang="zh-CN" altLang="en-US" sz="2400" dirty="0">
                <a:latin typeface="+mn-ea"/>
              </a:rPr>
              <a:t>，甚至是</a:t>
            </a:r>
            <a:r>
              <a:rPr lang="en-US" altLang="zh-CN" sz="2400" dirty="0">
                <a:latin typeface="+mn-ea"/>
              </a:rPr>
              <a:t>Function</a:t>
            </a:r>
            <a:r>
              <a:rPr lang="zh-CN" altLang="en-US" sz="2400" dirty="0">
                <a:latin typeface="+mn-ea"/>
              </a:rPr>
              <a:t> </a:t>
            </a:r>
            <a:r>
              <a:rPr lang="en-US" altLang="zh-CN" sz="2400" dirty="0">
                <a:latin typeface="+mn-ea"/>
              </a:rPr>
              <a:t>calls</a:t>
            </a:r>
            <a:endParaRPr lang="en-US" sz="2400" dirty="0">
              <a:latin typeface="+mn-ea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F88A635-A022-8AED-BB3A-660B6B542E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6493" y="5034262"/>
            <a:ext cx="34925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683481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import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*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54A168-4F36-E237-D7B1-0FCE0F6F2C2C}"/>
              </a:ext>
            </a:extLst>
          </p:cNvPr>
          <p:cNvSpPr txBox="1"/>
          <p:nvPr/>
        </p:nvSpPr>
        <p:spPr>
          <a:xfrm>
            <a:off x="220229" y="1325422"/>
            <a:ext cx="11751541" cy="1135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import</a:t>
            </a:r>
            <a:r>
              <a:rPr lang="en-US" sz="2400" dirty="0">
                <a:latin typeface="+mn-ea"/>
              </a:rPr>
              <a:t> </a:t>
            </a:r>
            <a:r>
              <a:rPr lang="en-US" sz="2400" dirty="0" err="1">
                <a:latin typeface="+mn-ea"/>
              </a:rPr>
              <a:t>keyword让我们可以从别的文件中导入代码</a:t>
            </a:r>
            <a:endParaRPr lang="en-US" sz="2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+mn-ea"/>
              </a:rPr>
              <a:t>	</a:t>
            </a:r>
            <a:r>
              <a:rPr lang="en-US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import &lt;file path&gt;</a:t>
            </a:r>
            <a:endParaRPr lang="en-US" sz="2400" dirty="0">
              <a:latin typeface="+mn-ea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C9AF84-066D-5CD3-7698-EB037E052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303" y="2597727"/>
            <a:ext cx="2819400" cy="2032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C66E9C-B649-22D2-81AC-79E1D7BAF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2905" y="2556025"/>
            <a:ext cx="2908300" cy="1841500"/>
          </a:xfrm>
          <a:prstGeom prst="rect">
            <a:avLst/>
          </a:prstGeom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87C42C60-3AF5-2AAA-2C13-1E9254A08CB7}"/>
              </a:ext>
            </a:extLst>
          </p:cNvPr>
          <p:cNvSpPr/>
          <p:nvPr/>
        </p:nvSpPr>
        <p:spPr>
          <a:xfrm>
            <a:off x="5860472" y="3274152"/>
            <a:ext cx="2908299" cy="405246"/>
          </a:xfrm>
          <a:prstGeom prst="rightArrow">
            <a:avLst/>
          </a:prstGeom>
          <a:solidFill>
            <a:srgbClr val="FFB303"/>
          </a:solidFill>
          <a:ln>
            <a:solidFill>
              <a:srgbClr val="FFB3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2F0711CF-9001-B0C7-1B15-3670C8C6AED4}"/>
              </a:ext>
            </a:extLst>
          </p:cNvPr>
          <p:cNvSpPr/>
          <p:nvPr/>
        </p:nvSpPr>
        <p:spPr>
          <a:xfrm rot="19878283">
            <a:off x="5982946" y="4812567"/>
            <a:ext cx="2908299" cy="405246"/>
          </a:xfrm>
          <a:prstGeom prst="rightArrow">
            <a:avLst/>
          </a:prstGeom>
          <a:solidFill>
            <a:srgbClr val="FFB303"/>
          </a:solidFill>
          <a:ln>
            <a:solidFill>
              <a:srgbClr val="FFB3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9188561-6195-0A76-FD2C-FDE46D04A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9303" y="4629727"/>
            <a:ext cx="2745699" cy="221069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230C9DB-E432-E289-C246-5E6B1ADE5E54}"/>
              </a:ext>
            </a:extLst>
          </p:cNvPr>
          <p:cNvCxnSpPr>
            <a:cxnSpLocks/>
          </p:cNvCxnSpPr>
          <p:nvPr/>
        </p:nvCxnSpPr>
        <p:spPr>
          <a:xfrm>
            <a:off x="3334347" y="6453170"/>
            <a:ext cx="8635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0D34456-04C6-E5AA-78E9-8E0141D48203}"/>
              </a:ext>
            </a:extLst>
          </p:cNvPr>
          <p:cNvCxnSpPr>
            <a:cxnSpLocks/>
          </p:cNvCxnSpPr>
          <p:nvPr/>
        </p:nvCxnSpPr>
        <p:spPr>
          <a:xfrm>
            <a:off x="3558386" y="4108067"/>
            <a:ext cx="12006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B271C886-7536-4F43-0378-EB97B21137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28" y="2639292"/>
            <a:ext cx="2508444" cy="162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736630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import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*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54A168-4F36-E237-D7B1-0FCE0F6F2C2C}"/>
              </a:ext>
            </a:extLst>
          </p:cNvPr>
          <p:cNvSpPr txBox="1"/>
          <p:nvPr/>
        </p:nvSpPr>
        <p:spPr>
          <a:xfrm>
            <a:off x="220229" y="1325422"/>
            <a:ext cx="11751541" cy="582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err="1">
                <a:latin typeface="+mn-ea"/>
                <a:cs typeface="Hack Nerd Font" panose="020B0609030202020204" pitchFamily="49" charset="0"/>
              </a:rPr>
              <a:t>我们一般只想import功能性的代码</a:t>
            </a:r>
            <a:r>
              <a:rPr lang="zh-CN" altLang="en-US" sz="2400" dirty="0">
                <a:latin typeface="+mn-ea"/>
                <a:cs typeface="Hack Nerd Font" panose="020B0609030202020204" pitchFamily="49" charset="0"/>
              </a:rPr>
              <a:t>，而不是文件里的正文。</a:t>
            </a:r>
            <a:endParaRPr lang="en-US" sz="2400" dirty="0">
              <a:latin typeface="+mn-ea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8D0E35-6167-D99B-04B0-55E7D0559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29" y="2168377"/>
            <a:ext cx="2257778" cy="2032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C9AF84-066D-5CD3-7698-EB037E052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2141" y="2168377"/>
            <a:ext cx="2819400" cy="203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D76F1E9-52FE-8EB8-A87D-1E0B911959C6}"/>
              </a:ext>
            </a:extLst>
          </p:cNvPr>
          <p:cNvSpPr/>
          <p:nvPr/>
        </p:nvSpPr>
        <p:spPr>
          <a:xfrm>
            <a:off x="467590" y="3335482"/>
            <a:ext cx="1745673" cy="540327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51D1A03-1A7E-8979-0B0E-C19BF05D84AA}"/>
              </a:ext>
            </a:extLst>
          </p:cNvPr>
          <p:cNvCxnSpPr>
            <a:cxnSpLocks/>
          </p:cNvCxnSpPr>
          <p:nvPr/>
        </p:nvCxnSpPr>
        <p:spPr>
          <a:xfrm>
            <a:off x="1328826" y="3870187"/>
            <a:ext cx="11600" cy="117272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245B407-7FCF-1B62-9355-A1C24161E44E}"/>
              </a:ext>
            </a:extLst>
          </p:cNvPr>
          <p:cNvSpPr txBox="1"/>
          <p:nvPr/>
        </p:nvSpPr>
        <p:spPr>
          <a:xfrm>
            <a:off x="135083" y="4950240"/>
            <a:ext cx="2670462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n-ea"/>
              </a:rPr>
              <a:t>这一块我们不想要</a:t>
            </a:r>
            <a:endParaRPr lang="en-US" sz="2400" dirty="0">
              <a:latin typeface="+mn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EC3EFC-971C-451D-3D48-0E0272A994F2}"/>
              </a:ext>
            </a:extLst>
          </p:cNvPr>
          <p:cNvSpPr txBox="1"/>
          <p:nvPr/>
        </p:nvSpPr>
        <p:spPr>
          <a:xfrm>
            <a:off x="5846618" y="2074859"/>
            <a:ext cx="5718463" cy="11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err="1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所以我们可以把正文写在这一个if语句里</a:t>
            </a:r>
            <a:r>
              <a:rPr lang="zh-CN" altLang="en-US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：</a:t>
            </a:r>
            <a:endParaRPr lang="en-US" sz="2400" dirty="0"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459E8B9-5D0A-ADBE-1D38-FE9052066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4198" y="2722202"/>
            <a:ext cx="2819400" cy="204304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A237DB6-9050-F8E6-3EA2-BCE70508AB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5458" y="4935722"/>
            <a:ext cx="2041459" cy="109496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D949E31-8F42-B2B8-3EB1-4F7FD4ED4486}"/>
              </a:ext>
            </a:extLst>
          </p:cNvPr>
          <p:cNvSpPr txBox="1"/>
          <p:nvPr/>
        </p:nvSpPr>
        <p:spPr>
          <a:xfrm>
            <a:off x="2966521" y="6488668"/>
            <a:ext cx="5468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Ref. https://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docs.python.org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/3/library/__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main__.html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74C81C-78A1-DEB7-E0A9-7442A2C37F87}"/>
              </a:ext>
            </a:extLst>
          </p:cNvPr>
          <p:cNvSpPr txBox="1"/>
          <p:nvPr/>
        </p:nvSpPr>
        <p:spPr>
          <a:xfrm>
            <a:off x="4203125" y="4714978"/>
            <a:ext cx="57184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dirty="0" err="1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对于if里的条件</a:t>
            </a:r>
            <a:r>
              <a:rPr lang="zh-CN" altLang="en-US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，</a:t>
            </a:r>
            <a:r>
              <a:rPr lang="en-US" altLang="zh-CN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__name__</a:t>
            </a:r>
            <a:r>
              <a:rPr lang="zh-CN" altLang="en-US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是</a:t>
            </a:r>
            <a:r>
              <a:rPr lang="en-US" altLang="zh-CN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Python</a:t>
            </a:r>
            <a:r>
              <a:rPr lang="zh-CN" altLang="en-US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的一个</a:t>
            </a:r>
            <a:r>
              <a:rPr lang="en-US" altLang="zh-CN" sz="2400" dirty="0">
                <a:solidFill>
                  <a:srgbClr val="FF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Built-in Variable</a:t>
            </a:r>
            <a:r>
              <a:rPr lang="zh-CN" altLang="en-US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。里面存的值只有当</a:t>
            </a:r>
            <a:r>
              <a:rPr lang="en-US" altLang="zh-CN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python a.py</a:t>
            </a:r>
            <a:r>
              <a:rPr lang="zh-CN" altLang="en-US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运行时，才会等于</a:t>
            </a:r>
            <a:r>
              <a:rPr lang="en-US" altLang="zh-CN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”__main__”</a:t>
            </a:r>
            <a:endParaRPr lang="en-US" sz="2400" dirty="0"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618195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Main Function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484683-53C2-9349-08E8-4D02D6E54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41" y="1542472"/>
            <a:ext cx="6159500" cy="2235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4AA4FC-1904-BCA9-DED2-8C1867672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41" y="3777672"/>
            <a:ext cx="5511800" cy="2819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901867-8F12-E7B6-8608-A9D8986BB47F}"/>
              </a:ext>
            </a:extLst>
          </p:cNvPr>
          <p:cNvSpPr txBox="1"/>
          <p:nvPr/>
        </p:nvSpPr>
        <p:spPr>
          <a:xfrm>
            <a:off x="6671541" y="1366986"/>
            <a:ext cx="5511800" cy="335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CN" sz="2400" dirty="0">
                <a:latin typeface="+mn-ea"/>
              </a:rPr>
              <a:t>在常用的编程语言像C(COMP2017), Java(INFO1113)中</a:t>
            </a:r>
            <a:r>
              <a:rPr lang="zh-CN" altLang="en-US" sz="2400" dirty="0">
                <a:latin typeface="+mn-ea"/>
              </a:rPr>
              <a:t>，程序正文一般都会写在一个叫</a:t>
            </a:r>
            <a:r>
              <a:rPr lang="en-US" altLang="zh-CN" sz="2400" b="1" dirty="0">
                <a:highlight>
                  <a:srgbClr val="FFFF00"/>
                </a:highlight>
                <a:latin typeface="+mn-ea"/>
              </a:rPr>
              <a:t>main</a:t>
            </a:r>
            <a:r>
              <a:rPr lang="zh-CN" altLang="en-US" sz="2400" dirty="0">
                <a:latin typeface="+mn-ea"/>
              </a:rPr>
              <a:t>的</a:t>
            </a:r>
            <a:r>
              <a:rPr lang="en-US" altLang="zh-CN" sz="2400" dirty="0">
                <a:latin typeface="+mn-ea"/>
              </a:rPr>
              <a:t>function</a:t>
            </a:r>
            <a:r>
              <a:rPr lang="zh-CN" altLang="en-US" sz="2400" dirty="0">
                <a:latin typeface="+mn-ea"/>
              </a:rPr>
              <a:t> </a:t>
            </a:r>
            <a:r>
              <a:rPr lang="en-US" altLang="zh-CN" sz="2400" dirty="0">
                <a:latin typeface="+mn-ea"/>
              </a:rPr>
              <a:t>definition</a:t>
            </a:r>
            <a:r>
              <a:rPr lang="zh-CN" altLang="en-US" sz="2400" dirty="0">
                <a:latin typeface="+mn-ea"/>
              </a:rPr>
              <a:t>内作为切入点。</a:t>
            </a:r>
            <a:endParaRPr lang="en-US" altLang="zh-CN" sz="2400" dirty="0"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zh-CN" altLang="en-US" sz="2400" dirty="0">
                <a:solidFill>
                  <a:srgbClr val="FF0000"/>
                </a:solidFill>
                <a:latin typeface="+mn-ea"/>
              </a:rPr>
              <a:t>但是</a:t>
            </a:r>
            <a:r>
              <a:rPr lang="en-US" altLang="zh-CN" sz="2400" dirty="0">
                <a:solidFill>
                  <a:srgbClr val="FF0000"/>
                </a:solidFill>
                <a:latin typeface="+mn-ea"/>
              </a:rPr>
              <a:t>Python</a:t>
            </a:r>
            <a:r>
              <a:rPr lang="zh-CN" altLang="en-US" sz="2400" dirty="0">
                <a:solidFill>
                  <a:srgbClr val="FF0000"/>
                </a:solidFill>
                <a:latin typeface="+mn-ea"/>
              </a:rPr>
              <a:t>不需要。</a:t>
            </a:r>
            <a:endParaRPr lang="en-US" altLang="zh-CN" sz="2400" dirty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+mn-ea"/>
              </a:rPr>
              <a:t>	</a:t>
            </a:r>
            <a:r>
              <a:rPr lang="zh-CN" altLang="en-US" sz="2400" dirty="0">
                <a:solidFill>
                  <a:srgbClr val="FF0000"/>
                </a:solidFill>
                <a:latin typeface="+mn-ea"/>
              </a:rPr>
              <a:t>我们可以模拟这种感觉：</a:t>
            </a:r>
            <a:endParaRPr lang="en-US" sz="2400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069C58-B5A8-4658-D2A1-29B7B15DE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0836" y="4718032"/>
            <a:ext cx="3382240" cy="204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3361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Functions - Why using functions?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840740" y="1514475"/>
            <a:ext cx="7914640" cy="1679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Separation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Easy to reuse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Reduce chance of errors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" y="3133725"/>
            <a:ext cx="3481070" cy="28743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143" y="3133725"/>
            <a:ext cx="4063365" cy="28740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1930" y="3147695"/>
            <a:ext cx="4370070" cy="2845753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800735" y="6154103"/>
            <a:ext cx="10986770" cy="0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 Box 7"/>
          <p:cNvSpPr txBox="1"/>
          <p:nvPr/>
        </p:nvSpPr>
        <p:spPr>
          <a:xfrm>
            <a:off x="800735" y="6300470"/>
            <a:ext cx="168529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i="1" kern="0">
                <a:solidFill>
                  <a:srgbClr val="000000"/>
                </a:solidFill>
                <a:latin typeface="Arial Italic" panose="020B0604020202020204" charset="0"/>
                <a:ea typeface="微软雅黑"/>
                <a:cs typeface="Arial Italic" panose="020B0604020202020204" charset="0"/>
                <a:sym typeface="Helvetica Neue" panose="02000503000000020004"/>
              </a:rPr>
              <a:t>Specific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9670415" y="6300470"/>
            <a:ext cx="168529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i="1" kern="0">
                <a:solidFill>
                  <a:srgbClr val="000000"/>
                </a:solidFill>
                <a:latin typeface="Arial Italic" panose="020B0604020202020204" charset="0"/>
                <a:ea typeface="微软雅黑"/>
                <a:cs typeface="Arial Italic" panose="020B0604020202020204" charset="0"/>
                <a:sym typeface="Helvetica Neue" panose="02000503000000020004"/>
              </a:rPr>
              <a:t>Generic</a:t>
            </a:r>
          </a:p>
        </p:txBody>
      </p:sp>
    </p:spTree>
    <p:extLst>
      <p:ext uri="{BB962C8B-B14F-4D97-AF65-F5344CB8AC3E}">
        <p14:creationId xmlns:p14="http://schemas.microsoft.com/office/powerpoint/2010/main" val="3950078435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3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Variable Scope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970280" y="1485900"/>
            <a:ext cx="791464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kern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Accessibility</a:t>
            </a: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 of defined variables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740" y="2179003"/>
            <a:ext cx="2667953" cy="1411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5363" y="2179003"/>
            <a:ext cx="2667953" cy="14150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9985" y="2179003"/>
            <a:ext cx="2668270" cy="15357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423" y="4443730"/>
            <a:ext cx="2668270" cy="1563688"/>
          </a:xfrm>
          <a:prstGeom prst="rect">
            <a:avLst/>
          </a:prstGeom>
        </p:spPr>
      </p:pic>
      <p:sp>
        <p:nvSpPr>
          <p:cNvPr id="13" name="Text Box 12"/>
          <p:cNvSpPr txBox="1"/>
          <p:nvPr>
            <p:custDataLst>
              <p:tags r:id="rId1"/>
            </p:custDataLst>
          </p:nvPr>
        </p:nvSpPr>
        <p:spPr>
          <a:xfrm>
            <a:off x="1479868" y="3594100"/>
            <a:ext cx="1450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Error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4346574" y="3594100"/>
            <a:ext cx="1304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Error</a:t>
            </a:r>
          </a:p>
        </p:txBody>
      </p:sp>
      <p:sp>
        <p:nvSpPr>
          <p:cNvPr id="15" name="Text Box 14"/>
          <p:cNvSpPr txBox="1"/>
          <p:nvPr/>
        </p:nvSpPr>
        <p:spPr>
          <a:xfrm>
            <a:off x="7041198" y="3721735"/>
            <a:ext cx="1045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hangingPunct="0">
              <a:spcBef>
                <a:spcPts val="2250"/>
              </a:spcBef>
            </a:pPr>
            <a:r>
              <a:rPr lang="en-US" sz="2400" kern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1</a:t>
            </a:r>
          </a:p>
        </p:txBody>
      </p:sp>
      <p:sp>
        <p:nvSpPr>
          <p:cNvPr id="16" name="Text Box 15"/>
          <p:cNvSpPr txBox="1"/>
          <p:nvPr/>
        </p:nvSpPr>
        <p:spPr>
          <a:xfrm>
            <a:off x="9813925" y="3721735"/>
            <a:ext cx="1045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hangingPunct="0">
              <a:spcBef>
                <a:spcPts val="2250"/>
              </a:spcBef>
            </a:pPr>
            <a:r>
              <a:rPr lang="en-US" sz="2400" kern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1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52573" y="2226310"/>
            <a:ext cx="2597150" cy="1367790"/>
          </a:xfrm>
          <a:prstGeom prst="rect">
            <a:avLst/>
          </a:prstGeom>
        </p:spPr>
      </p:pic>
      <p:sp>
        <p:nvSpPr>
          <p:cNvPr id="18" name="Text Box 17"/>
          <p:cNvSpPr txBox="1"/>
          <p:nvPr/>
        </p:nvSpPr>
        <p:spPr>
          <a:xfrm>
            <a:off x="1479868" y="6007418"/>
            <a:ext cx="1045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hangingPunct="0">
              <a:spcBef>
                <a:spcPts val="2250"/>
              </a:spcBef>
            </a:pPr>
            <a:r>
              <a:rPr lang="en-US" sz="2400" kern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2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9083" y="4443730"/>
            <a:ext cx="2668270" cy="173767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4428" y="4471670"/>
            <a:ext cx="2626043" cy="1535748"/>
          </a:xfrm>
          <a:prstGeom prst="rect">
            <a:avLst/>
          </a:prstGeom>
        </p:spPr>
      </p:pic>
      <p:sp>
        <p:nvSpPr>
          <p:cNvPr id="21" name="Text Box 20"/>
          <p:cNvSpPr txBox="1"/>
          <p:nvPr/>
        </p:nvSpPr>
        <p:spPr>
          <a:xfrm>
            <a:off x="5734685" y="6007418"/>
            <a:ext cx="1045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hangingPunct="0">
              <a:spcBef>
                <a:spcPts val="2250"/>
              </a:spcBef>
            </a:pPr>
            <a:r>
              <a:rPr lang="en-US" sz="2400" kern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2</a:t>
            </a:r>
          </a:p>
        </p:txBody>
      </p:sp>
      <p:sp>
        <p:nvSpPr>
          <p:cNvPr id="22" name="Text Box 21"/>
          <p:cNvSpPr txBox="1"/>
          <p:nvPr/>
        </p:nvSpPr>
        <p:spPr>
          <a:xfrm>
            <a:off x="8710295" y="6181408"/>
            <a:ext cx="1045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hangingPunct="0">
              <a:spcBef>
                <a:spcPts val="2250"/>
              </a:spcBef>
            </a:pPr>
            <a:r>
              <a:rPr lang="en-US" sz="2400" kern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695894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8" grpId="0"/>
      <p:bldP spid="18" grpId="1"/>
      <p:bldP spid="21" grpId="0"/>
      <p:bldP spid="21" grpId="1"/>
      <p:bldP spid="22" grpId="0"/>
      <p:bldP spid="2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3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global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505180" y="1840595"/>
            <a:ext cx="6046622" cy="3698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800" kern="0" dirty="0"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global</a:t>
            </a:r>
            <a:r>
              <a:rPr lang="zh-CN" altLang="en-US" sz="2800" kern="0" dirty="0">
                <a:latin typeface="Arial"/>
                <a:ea typeface="微软雅黑"/>
                <a:sym typeface="Helvetica Neue" panose="02000503000000020004"/>
              </a:rPr>
              <a:t>这个</a:t>
            </a:r>
            <a:r>
              <a:rPr lang="en-US" altLang="zh-CN" sz="2800" kern="0" dirty="0">
                <a:latin typeface="Arial"/>
                <a:ea typeface="微软雅黑"/>
                <a:sym typeface="Helvetica Neue" panose="02000503000000020004"/>
              </a:rPr>
              <a:t>keyword</a:t>
            </a:r>
            <a:r>
              <a:rPr lang="zh-CN" altLang="en-US" sz="2800" kern="0" dirty="0">
                <a:latin typeface="Arial"/>
                <a:ea typeface="微软雅黑"/>
                <a:sym typeface="Helvetica Neue" panose="02000503000000020004"/>
              </a:rPr>
              <a:t>能够</a:t>
            </a:r>
            <a:r>
              <a:rPr lang="en-US" altLang="zh-CN" sz="2800" b="1" u="sng" kern="0" dirty="0">
                <a:latin typeface="Arial"/>
                <a:ea typeface="微软雅黑"/>
                <a:sym typeface="Helvetica Neue" panose="02000503000000020004"/>
              </a:rPr>
              <a:t>overwrite</a:t>
            </a:r>
            <a:r>
              <a:rPr lang="en-US" altLang="zh-CN" sz="2800" kern="0" dirty="0">
                <a:latin typeface="Arial"/>
                <a:ea typeface="微软雅黑"/>
                <a:sym typeface="Helvetica Neue" panose="02000503000000020004"/>
              </a:rPr>
              <a:t> </a:t>
            </a:r>
            <a:r>
              <a:rPr lang="en-US" altLang="zh-CN" sz="28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scope</a:t>
            </a:r>
            <a:r>
              <a:rPr lang="zh-CN" altLang="en-US" sz="28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默认的行为</a:t>
            </a:r>
            <a:endParaRPr lang="en-US" altLang="zh-CN" sz="28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342900" indent="-342900" defTabSz="1219200" hangingPunct="0"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8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Functions that modify out-of-scope variables are called functions with </a:t>
            </a:r>
            <a:r>
              <a:rPr lang="en-US" altLang="zh-CN" sz="2800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side effects</a:t>
            </a:r>
            <a:r>
              <a:rPr lang="en-US" altLang="zh-CN" sz="28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.</a:t>
            </a:r>
          </a:p>
          <a:p>
            <a:pPr marL="342900" indent="-342900" defTabSz="1219200" hangingPunct="0"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8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Pure</a:t>
            </a:r>
            <a:r>
              <a:rPr lang="en-US" altLang="zh-CN" sz="28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 functions are functions without side effects.</a:t>
            </a:r>
            <a:endParaRPr lang="en-US" altLang="zh-CN" sz="2800" kern="0" dirty="0">
              <a:latin typeface="Arial"/>
              <a:ea typeface="微软雅黑"/>
              <a:sym typeface="Helvetica Neue" panose="020005030000000200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1A1E59-7814-ECE4-8421-477B63286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9962" y="1676096"/>
            <a:ext cx="4477375" cy="498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121260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4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Collection (Container) Datatypes</a:t>
            </a:r>
            <a:endParaRPr lang="en-US" sz="3000" kern="0" dirty="0">
              <a:solidFill>
                <a:srgbClr val="000000"/>
              </a:solidFill>
              <a:latin typeface="Hack Nerd Font" panose="020B0609030202020204" pitchFamily="50" charset="0"/>
              <a:ea typeface="Hack Nerd Font" panose="020B0609030202020204" pitchFamily="50" charset="0"/>
              <a:cs typeface="Hack Nerd Font" panose="020B0609030202020204" pitchFamily="50" charset="0"/>
            </a:endParaRP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74298765-B902-AA2C-DFC7-D47CF5204E33}"/>
              </a:ext>
            </a:extLst>
          </p:cNvPr>
          <p:cNvSpPr txBox="1"/>
          <p:nvPr/>
        </p:nvSpPr>
        <p:spPr>
          <a:xfrm>
            <a:off x="463236" y="1477511"/>
            <a:ext cx="1096257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A collection datatype is a type of objects that can store </a:t>
            </a:r>
            <a:r>
              <a:rPr lang="en-US" altLang="zh-CN" sz="2400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a group of objects</a:t>
            </a: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0F8610-9D2A-3AB0-6B7D-B0A1A3FD8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500" y="5117388"/>
            <a:ext cx="2534004" cy="885949"/>
          </a:xfrm>
          <a:prstGeom prst="rect">
            <a:avLst/>
          </a:prstGeom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36EC6B9E-0356-2DC4-2780-1C2F8AA00D04}"/>
              </a:ext>
            </a:extLst>
          </p:cNvPr>
          <p:cNvSpPr txBox="1"/>
          <p:nvPr/>
        </p:nvSpPr>
        <p:spPr>
          <a:xfrm>
            <a:off x="463236" y="1953686"/>
            <a:ext cx="10962570" cy="2823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Array</a:t>
            </a:r>
          </a:p>
          <a:p>
            <a:pPr marL="800100" lvl="1" indent="-342900" defTabSz="1219200" hangingPunct="0"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Array is the most primitive collection datatype in most of programming languages. (</a:t>
            </a:r>
            <a:r>
              <a:rPr lang="en-US" altLang="zh-CN" sz="2400" b="1" u="sng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Not in Python by default</a:t>
            </a: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)</a:t>
            </a:r>
          </a:p>
          <a:p>
            <a:pPr marL="800100" lvl="1" indent="-342900" defTabSz="1219200" hangingPunct="0"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You need to define the data type of the objects to be stored in an array.</a:t>
            </a:r>
          </a:p>
          <a:p>
            <a:pPr marL="800100" lvl="1" indent="-342900" defTabSz="1219200" hangingPunct="0"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You need to specify the number of objects to be stored in an array.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B68B84-75E4-DD1C-AF4C-B2453ABD6E58}"/>
              </a:ext>
            </a:extLst>
          </p:cNvPr>
          <p:cNvSpPr txBox="1"/>
          <p:nvPr/>
        </p:nvSpPr>
        <p:spPr>
          <a:xfrm>
            <a:off x="4845777" y="6000293"/>
            <a:ext cx="2534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C Array Initialization</a:t>
            </a:r>
            <a:endParaRPr lang="zh-CN" alt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B9D52B-BC51-15DD-21F7-26F4FD6F8EB6}"/>
              </a:ext>
            </a:extLst>
          </p:cNvPr>
          <p:cNvSpPr/>
          <p:nvPr/>
        </p:nvSpPr>
        <p:spPr>
          <a:xfrm>
            <a:off x="5192785" y="5383635"/>
            <a:ext cx="347848" cy="333596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5CC4C5-E7E1-368D-E863-CB66AD5EEADC}"/>
              </a:ext>
            </a:extLst>
          </p:cNvPr>
          <p:cNvSpPr/>
          <p:nvPr/>
        </p:nvSpPr>
        <p:spPr>
          <a:xfrm>
            <a:off x="6115574" y="5386565"/>
            <a:ext cx="240190" cy="326605"/>
          </a:xfrm>
          <a:prstGeom prst="rect">
            <a:avLst/>
          </a:prstGeom>
          <a:noFill/>
          <a:ln w="28575">
            <a:solidFill>
              <a:srgbClr val="92D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A7B8BE-31C9-7145-6F43-65675710C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933" y="1810176"/>
            <a:ext cx="897255" cy="79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176861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4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Collection (Container) Datatypes</a:t>
            </a:r>
            <a:endParaRPr lang="en-US" sz="3000" kern="0" dirty="0">
              <a:solidFill>
                <a:srgbClr val="000000"/>
              </a:solidFill>
              <a:latin typeface="Hack Nerd Font" panose="020B0609030202020204" pitchFamily="50" charset="0"/>
              <a:ea typeface="Hack Nerd Font" panose="020B0609030202020204" pitchFamily="50" charset="0"/>
              <a:cs typeface="Hack Nerd Font" panose="020B0609030202020204" pitchFamily="50" charset="0"/>
            </a:endParaRP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74298765-B902-AA2C-DFC7-D47CF5204E33}"/>
              </a:ext>
            </a:extLst>
          </p:cNvPr>
          <p:cNvSpPr txBox="1"/>
          <p:nvPr/>
        </p:nvSpPr>
        <p:spPr>
          <a:xfrm>
            <a:off x="471625" y="1414459"/>
            <a:ext cx="10962570" cy="5443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共有特点：</a:t>
            </a:r>
            <a:endParaRPr lang="en-US" altLang="zh-CN" sz="2400" kern="0" dirty="0">
              <a:latin typeface="Arial"/>
              <a:ea typeface="微软雅黑"/>
              <a:sym typeface="Helvetica Neue" panose="02000503000000020004"/>
            </a:endParaRP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Length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：指代</a:t>
            </a: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collection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的</a:t>
            </a: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size</a:t>
            </a:r>
          </a:p>
          <a:p>
            <a:pPr marL="1257300" lvl="2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都能通过 </a:t>
            </a:r>
            <a:r>
              <a:rPr lang="en-US" altLang="zh-CN" sz="2400" kern="0" dirty="0" err="1"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len</a:t>
            </a:r>
            <a:r>
              <a:rPr lang="en-US" altLang="zh-CN" sz="2400" kern="0" dirty="0"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() </a:t>
            </a: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function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获得一个</a:t>
            </a: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integer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的长度</a:t>
            </a:r>
            <a:endParaRPr lang="en-US" altLang="zh-CN" sz="2400" kern="0" dirty="0">
              <a:latin typeface="Arial"/>
              <a:ea typeface="微软雅黑"/>
              <a:sym typeface="Helvetica Neue" panose="02000503000000020004"/>
            </a:endParaRP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Index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：都可以通过</a:t>
            </a: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index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来定位到特定位置的一个</a:t>
            </a: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object</a:t>
            </a:r>
          </a:p>
          <a:p>
            <a:pPr marL="1257300" lvl="2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Index starts from 0</a:t>
            </a:r>
          </a:p>
          <a:p>
            <a:pPr marL="1257300" lvl="2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Negative index *</a:t>
            </a: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Slice operation: 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都可以使用</a:t>
            </a: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slicing operation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分割出一个</a:t>
            </a: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sub-collection</a:t>
            </a: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Concatenation: collection1 + collection2 = collection12</a:t>
            </a: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Dictionary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除外</a:t>
            </a:r>
            <a:endParaRPr lang="en-US" altLang="zh-CN" sz="2400" kern="0" dirty="0">
              <a:latin typeface="Arial"/>
              <a:ea typeface="微软雅黑"/>
              <a:sym typeface="Helvetica Neue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3089944723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4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String, Tuple, List</a:t>
            </a:r>
            <a:endParaRPr lang="en-US" sz="3000" kern="0" dirty="0">
              <a:solidFill>
                <a:srgbClr val="000000"/>
              </a:solidFill>
              <a:latin typeface="Hack Nerd Font" panose="020B0609030202020204" pitchFamily="50" charset="0"/>
              <a:ea typeface="Hack Nerd Font" panose="020B0609030202020204" pitchFamily="50" charset="0"/>
              <a:cs typeface="Hack Nerd Font" panose="020B0609030202020204" pitchFamily="50" charset="0"/>
            </a:endParaRP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74298765-B902-AA2C-DFC7-D47CF5204E33}"/>
              </a:ext>
            </a:extLst>
          </p:cNvPr>
          <p:cNvSpPr txBox="1"/>
          <p:nvPr/>
        </p:nvSpPr>
        <p:spPr>
          <a:xfrm>
            <a:off x="463236" y="1477511"/>
            <a:ext cx="167595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String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70997BF3-6679-3113-48ED-76BA400C34FD}"/>
              </a:ext>
            </a:extLst>
          </p:cNvPr>
          <p:cNvSpPr txBox="1"/>
          <p:nvPr/>
        </p:nvSpPr>
        <p:spPr>
          <a:xfrm>
            <a:off x="3902722" y="1477511"/>
            <a:ext cx="249807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Tuple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2E8F6195-C0DB-0964-44AB-B701072B8296}"/>
              </a:ext>
            </a:extLst>
          </p:cNvPr>
          <p:cNvSpPr txBox="1"/>
          <p:nvPr/>
        </p:nvSpPr>
        <p:spPr>
          <a:xfrm>
            <a:off x="7508521" y="1477511"/>
            <a:ext cx="159496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List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7EDD38-6321-B2ED-E1B7-DFE6991F3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36" y="2131387"/>
            <a:ext cx="3067478" cy="32865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7ECE4B8-B8A7-0BB9-131A-938E2B7D6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358" y="2164943"/>
            <a:ext cx="3496163" cy="28483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AB612F4-3878-C0EA-61D1-50BD45586A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365" y="1477511"/>
            <a:ext cx="3505689" cy="5201376"/>
          </a:xfrm>
          <a:prstGeom prst="rect">
            <a:avLst/>
          </a:prstGeom>
        </p:spPr>
      </p:pic>
      <p:sp>
        <p:nvSpPr>
          <p:cNvPr id="15" name="Text Box 7">
            <a:extLst>
              <a:ext uri="{FF2B5EF4-FFF2-40B4-BE49-F238E27FC236}">
                <a16:creationId xmlns:a16="http://schemas.microsoft.com/office/drawing/2014/main" id="{D5B01962-551A-B230-3EEF-D5C328CBE578}"/>
              </a:ext>
            </a:extLst>
          </p:cNvPr>
          <p:cNvSpPr txBox="1"/>
          <p:nvPr/>
        </p:nvSpPr>
        <p:spPr>
          <a:xfrm>
            <a:off x="7010335" y="6309555"/>
            <a:ext cx="1448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Official Doc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955596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4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Dictionary, 2D Collection</a:t>
            </a:r>
            <a:endParaRPr lang="en-US" sz="3000" kern="0" dirty="0">
              <a:solidFill>
                <a:srgbClr val="000000"/>
              </a:solidFill>
              <a:latin typeface="Hack Nerd Font" panose="020B0609030202020204" pitchFamily="50" charset="0"/>
              <a:ea typeface="Hack Nerd Font" panose="020B0609030202020204" pitchFamily="50" charset="0"/>
              <a:cs typeface="Hack Nerd Font" panose="020B0609030202020204" pitchFamily="50" charset="0"/>
            </a:endParaRP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74298765-B902-AA2C-DFC7-D47CF5204E33}"/>
              </a:ext>
            </a:extLst>
          </p:cNvPr>
          <p:cNvSpPr txBox="1"/>
          <p:nvPr/>
        </p:nvSpPr>
        <p:spPr>
          <a:xfrm>
            <a:off x="463236" y="1477511"/>
            <a:ext cx="8043201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Dictionary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本质上相当于一个增强版的</a:t>
            </a: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list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，一般的</a:t>
            </a: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list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只有</a:t>
            </a: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value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是有意义的，但是以</a:t>
            </a: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index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来进行索引。</a:t>
            </a: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Dictionary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给予了程序员给索引的方式也创造意义的自由。</a:t>
            </a:r>
            <a:endParaRPr lang="en-US" altLang="zh-CN" sz="2400" kern="0" dirty="0">
              <a:latin typeface="Arial"/>
              <a:ea typeface="微软雅黑"/>
              <a:sym typeface="Helvetica Neue" panose="020005030000000200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AC97EF-4369-1402-BEB4-DA1B85D66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0637" y="1500581"/>
            <a:ext cx="2795848" cy="50325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CF2B98-5494-7529-6163-96D16D30ED54}"/>
              </a:ext>
            </a:extLst>
          </p:cNvPr>
          <p:cNvSpPr txBox="1"/>
          <p:nvPr/>
        </p:nvSpPr>
        <p:spPr>
          <a:xfrm>
            <a:off x="2966521" y="6488668"/>
            <a:ext cx="7695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Ref. https://docs.python.org/3.11/library/stdtypes.html#mapping-types-dict</a:t>
            </a: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B8C0F665-A95E-0539-9DF3-D9F673128021}"/>
              </a:ext>
            </a:extLst>
          </p:cNvPr>
          <p:cNvSpPr txBox="1"/>
          <p:nvPr/>
        </p:nvSpPr>
        <p:spPr>
          <a:xfrm>
            <a:off x="463236" y="3429000"/>
            <a:ext cx="8043201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2D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的</a:t>
            </a: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Collection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：即</a:t>
            </a: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Collection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之间产生嵌套。这种情况下，我们可能需要连续使用若干个</a:t>
            </a: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index operator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才能进到最深层的</a:t>
            </a:r>
            <a:r>
              <a:rPr lang="en-US" altLang="zh-CN" sz="2400" kern="0" dirty="0">
                <a:latin typeface="Arial"/>
                <a:ea typeface="微软雅黑"/>
                <a:sym typeface="Helvetica Neue" panose="02000503000000020004"/>
              </a:rPr>
              <a:t>collection</a:t>
            </a:r>
            <a:r>
              <a:rPr lang="zh-CN" altLang="en-US" sz="2400" kern="0" dirty="0">
                <a:latin typeface="Arial"/>
                <a:ea typeface="微软雅黑"/>
                <a:sym typeface="Helvetica Neue" panose="02000503000000020004"/>
              </a:rPr>
              <a:t>中去</a:t>
            </a:r>
            <a:endParaRPr lang="en-US" altLang="zh-CN" sz="2400" kern="0" dirty="0">
              <a:latin typeface="Arial"/>
              <a:ea typeface="微软雅黑"/>
              <a:sym typeface="Helvetica Neue" panose="0200050300000002000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5ADB1AE-8305-B269-9CFF-6F613EE3D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28" y="4657855"/>
            <a:ext cx="4467849" cy="1267002"/>
          </a:xfrm>
          <a:prstGeom prst="rect">
            <a:avLst/>
          </a:prstGeom>
        </p:spPr>
      </p:pic>
      <p:sp>
        <p:nvSpPr>
          <p:cNvPr id="13" name="Double Bracket 3">
            <a:extLst>
              <a:ext uri="{FF2B5EF4-FFF2-40B4-BE49-F238E27FC236}">
                <a16:creationId xmlns:a16="http://schemas.microsoft.com/office/drawing/2014/main" id="{55FDC7BC-1589-79FA-CFD0-920293CFE56C}"/>
              </a:ext>
            </a:extLst>
          </p:cNvPr>
          <p:cNvSpPr/>
          <p:nvPr/>
        </p:nvSpPr>
        <p:spPr>
          <a:xfrm>
            <a:off x="5657662" y="4180298"/>
            <a:ext cx="2834275" cy="2308160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">
            <a:extLst>
              <a:ext uri="{FF2B5EF4-FFF2-40B4-BE49-F238E27FC236}">
                <a16:creationId xmlns:a16="http://schemas.microsoft.com/office/drawing/2014/main" id="{DD6B9283-6D23-2488-B4FF-80D650542807}"/>
              </a:ext>
            </a:extLst>
          </p:cNvPr>
          <p:cNvSpPr txBox="1"/>
          <p:nvPr/>
        </p:nvSpPr>
        <p:spPr>
          <a:xfrm>
            <a:off x="6074129" y="4273911"/>
            <a:ext cx="2105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[1, 2, 3, 4, 5],</a:t>
            </a:r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id="{B8D14067-39BE-362D-B166-D67073CD9128}"/>
              </a:ext>
            </a:extLst>
          </p:cNvPr>
          <p:cNvSpPr txBox="1"/>
          <p:nvPr/>
        </p:nvSpPr>
        <p:spPr>
          <a:xfrm>
            <a:off x="6074131" y="4813351"/>
            <a:ext cx="2001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[1, 2, 3, 4, 5],</a:t>
            </a:r>
          </a:p>
        </p:txBody>
      </p:sp>
      <p:sp>
        <p:nvSpPr>
          <p:cNvPr id="18" name="Text Box 6">
            <a:extLst>
              <a:ext uri="{FF2B5EF4-FFF2-40B4-BE49-F238E27FC236}">
                <a16:creationId xmlns:a16="http://schemas.microsoft.com/office/drawing/2014/main" id="{43CE98B4-3E88-17C2-7B39-2902EFD21B38}"/>
              </a:ext>
            </a:extLst>
          </p:cNvPr>
          <p:cNvSpPr txBox="1"/>
          <p:nvPr/>
        </p:nvSpPr>
        <p:spPr>
          <a:xfrm>
            <a:off x="6074130" y="5359412"/>
            <a:ext cx="2105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[1, 2, 3, 4, 5],</a:t>
            </a:r>
          </a:p>
        </p:txBody>
      </p:sp>
      <p:sp>
        <p:nvSpPr>
          <p:cNvPr id="19" name="Text Box 7">
            <a:extLst>
              <a:ext uri="{FF2B5EF4-FFF2-40B4-BE49-F238E27FC236}">
                <a16:creationId xmlns:a16="http://schemas.microsoft.com/office/drawing/2014/main" id="{851CDDB3-F57A-B013-AA42-AAC5DB448A1B}"/>
              </a:ext>
            </a:extLst>
          </p:cNvPr>
          <p:cNvSpPr txBox="1"/>
          <p:nvPr/>
        </p:nvSpPr>
        <p:spPr>
          <a:xfrm>
            <a:off x="6074131" y="5901825"/>
            <a:ext cx="2001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[1, 2, 3, 4, 5]</a:t>
            </a:r>
          </a:p>
        </p:txBody>
      </p:sp>
      <p:sp>
        <p:nvSpPr>
          <p:cNvPr id="20" name="Text Box 12">
            <a:extLst>
              <a:ext uri="{FF2B5EF4-FFF2-40B4-BE49-F238E27FC236}">
                <a16:creationId xmlns:a16="http://schemas.microsoft.com/office/drawing/2014/main" id="{191C71E7-27C6-5B8C-3C2A-735EFDA648D6}"/>
              </a:ext>
            </a:extLst>
          </p:cNvPr>
          <p:cNvSpPr txBox="1"/>
          <p:nvPr/>
        </p:nvSpPr>
        <p:spPr>
          <a:xfrm>
            <a:off x="4925302" y="6256270"/>
            <a:ext cx="4245610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Hack Nerd Font Regular" panose="020B0609030202020204" charset="0"/>
                <a:cs typeface="Hack Nerd Font Regular" panose="020B0609030202020204" charset="0"/>
              </a:rPr>
              <a:t>matrix</a:t>
            </a:r>
          </a:p>
        </p:txBody>
      </p:sp>
    </p:spTree>
    <p:extLst>
      <p:ext uri="{BB962C8B-B14F-4D97-AF65-F5344CB8AC3E}">
        <p14:creationId xmlns:p14="http://schemas.microsoft.com/office/powerpoint/2010/main" val="3740152275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7209790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4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Slicing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572CEC-6FCA-8581-EBEA-74EDF88C2B83}"/>
              </a:ext>
            </a:extLst>
          </p:cNvPr>
          <p:cNvSpPr txBox="1"/>
          <p:nvPr/>
        </p:nvSpPr>
        <p:spPr>
          <a:xfrm>
            <a:off x="351264" y="1427356"/>
            <a:ext cx="1148947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When we want a single element from a collection, we can just use index operator: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562C53-4153-0674-CF0E-949A37F91CFB}"/>
              </a:ext>
            </a:extLst>
          </p:cNvPr>
          <p:cNvSpPr txBox="1"/>
          <p:nvPr/>
        </p:nvSpPr>
        <p:spPr>
          <a:xfrm>
            <a:off x="351264" y="2729708"/>
            <a:ext cx="1148947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When we want a subset from a collection, we use slice operator: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D8DC77-1F2A-7D51-4B59-8526ACC93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607" y="1827906"/>
            <a:ext cx="2184787" cy="7703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0814618-D6EB-B045-E506-6ED341F82374}"/>
              </a:ext>
            </a:extLst>
          </p:cNvPr>
          <p:cNvSpPr txBox="1"/>
          <p:nvPr/>
        </p:nvSpPr>
        <p:spPr>
          <a:xfrm>
            <a:off x="3425608" y="3239718"/>
            <a:ext cx="534078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var[</a:t>
            </a: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start:end:step</a:t>
            </a: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]</a:t>
            </a:r>
            <a:endParaRPr lang="en-CN" sz="2400" kern="0" dirty="0">
              <a:solidFill>
                <a:srgbClr val="000000"/>
              </a:solidFill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  <a:sym typeface="Helvetica Neue" panose="020005030000000200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B52445-A7F7-B0C5-96FA-71F2DC892210}"/>
              </a:ext>
            </a:extLst>
          </p:cNvPr>
          <p:cNvSpPr txBox="1"/>
          <p:nvPr/>
        </p:nvSpPr>
        <p:spPr>
          <a:xfrm>
            <a:off x="351264" y="3749727"/>
            <a:ext cx="11489473" cy="2306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当start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=0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、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end=</a:t>
            </a:r>
            <a:r>
              <a:rPr lang="en-US" altLang="zh-CN" sz="2400" kern="0" dirty="0" err="1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len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(var)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、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step=1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时，可以直接省略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Python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里的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range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永远是</a:t>
            </a:r>
            <a:r>
              <a:rPr lang="zh-CN" altLang="en-US" sz="2400" b="1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包含起点不包含终点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。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Slice operation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是在原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collection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的基础上截取，</a:t>
            </a:r>
            <a:r>
              <a:rPr lang="zh-CN" altLang="en-US" sz="2400" kern="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生成一个新的</a:t>
            </a:r>
            <a:r>
              <a:rPr lang="en-US" altLang="zh-CN" sz="2400" kern="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collection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。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*当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start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、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end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、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step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为负值是会发生什么？</a:t>
            </a:r>
            <a:endParaRPr lang="en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221078114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7209790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4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Slicing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8907AA-9093-A4DF-AD24-6AEC52FFB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2905" y="1617255"/>
            <a:ext cx="5466189" cy="40472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4A9537-8869-138E-186E-D284E624C3F6}"/>
              </a:ext>
            </a:extLst>
          </p:cNvPr>
          <p:cNvSpPr txBox="1"/>
          <p:nvPr/>
        </p:nvSpPr>
        <p:spPr>
          <a:xfrm>
            <a:off x="351263" y="5990803"/>
            <a:ext cx="1148947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Slicing常用于String和List的processing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。</a:t>
            </a:r>
            <a:endParaRPr lang="en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78473779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787971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4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Mutability - Mutable vs. Immutable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040" y="1388110"/>
            <a:ext cx="10282238" cy="487870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1044893" y="6356985"/>
            <a:ext cx="1010253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Whether an object’s </a:t>
            </a:r>
            <a:r>
              <a:rPr lang="en-US" sz="2400" b="1" kern="0" dirty="0">
                <a:solidFill>
                  <a:srgbClr val="FF0000"/>
                </a:solidFill>
                <a:latin typeface="Arial Bold" panose="020B0604020202020204" charset="0"/>
                <a:ea typeface="微软雅黑"/>
                <a:cs typeface="Arial Bold" panose="020B0604020202020204" charset="0"/>
                <a:sym typeface="Helvetica Neue" panose="02000503000000020004"/>
              </a:rPr>
              <a:t>internal state</a:t>
            </a: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 can be modified or not after </a:t>
            </a:r>
            <a:r>
              <a:rPr lang="en-US" sz="2400" kern="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creation</a:t>
            </a: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2086118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7209790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4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zh-CN" alt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从头到尾过一个</a:t>
            </a:r>
            <a:r>
              <a:rPr lang="en-US" altLang="zh-CN" sz="3000" kern="0" dirty="0">
                <a:solidFill>
                  <a:srgbClr val="000000"/>
                </a:solidFill>
                <a:latin typeface="微软雅黑"/>
                <a:cs typeface="+mn-ea"/>
              </a:rPr>
              <a:t>Collection</a:t>
            </a:r>
            <a:r>
              <a:rPr lang="zh-CN" alt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的范式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4A9537-8869-138E-186E-D284E624C3F6}"/>
              </a:ext>
            </a:extLst>
          </p:cNvPr>
          <p:cNvSpPr txBox="1"/>
          <p:nvPr/>
        </p:nvSpPr>
        <p:spPr>
          <a:xfrm>
            <a:off x="2288318" y="2442259"/>
            <a:ext cx="7615363" cy="293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i</a:t>
            </a: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 = 0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while </a:t>
            </a: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i</a:t>
            </a: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 &lt; </a:t>
            </a: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len</a:t>
            </a: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(collection):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	</a:t>
            </a: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current_object</a:t>
            </a: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 = collection[</a:t>
            </a: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i</a:t>
            </a: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]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	&lt;do something&gt;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	</a:t>
            </a: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i</a:t>
            </a: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 += 1</a:t>
            </a:r>
            <a:endParaRPr lang="en-CN" sz="2400" kern="0" dirty="0">
              <a:solidFill>
                <a:srgbClr val="000000"/>
              </a:solidFill>
              <a:latin typeface="Hack Nerd Font" panose="020B0609030202020204" pitchFamily="50" charset="0"/>
              <a:ea typeface="Hack Nerd Font" panose="020B0609030202020204" pitchFamily="50" charset="0"/>
              <a:cs typeface="Hack Nerd Font" panose="020B0609030202020204" pitchFamily="50" charset="0"/>
              <a:sym typeface="Helvetica Neue" panose="020005030000000200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03684D-D1F0-7F4F-72D8-3576A24F4223}"/>
              </a:ext>
            </a:extLst>
          </p:cNvPr>
          <p:cNvSpPr txBox="1"/>
          <p:nvPr/>
        </p:nvSpPr>
        <p:spPr>
          <a:xfrm>
            <a:off x="780176" y="1761688"/>
            <a:ext cx="6241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+mn-ea"/>
              </a:rPr>
              <a:t>Traversal</a:t>
            </a:r>
            <a:endParaRPr lang="zh-CN" altLang="en-US" sz="2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56818727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7315200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5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Command Line Arguments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5987415" y="2190115"/>
            <a:ext cx="49771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endParaRPr lang="en-US" sz="2400" kern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5850255" y="1658620"/>
            <a:ext cx="5833428" cy="4891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kern="0" dirty="0" err="1">
                <a:solidFill>
                  <a:srgbClr val="000000"/>
                </a:solidFill>
                <a:latin typeface="Heiti SC Light" panose="02000000000000000000" charset="-122"/>
                <a:ea typeface="Heiti SC Light" panose="02000000000000000000" charset="-122"/>
                <a:sym typeface="Helvetica Neue" panose="02000503000000020004"/>
              </a:rPr>
              <a:t>跟在文件名后面输入的内容，归根结底就是给程序</a:t>
            </a:r>
            <a:r>
              <a:rPr lang="en-US" sz="2400" kern="0" dirty="0" err="1">
                <a:solidFill>
                  <a:srgbClr val="000000"/>
                </a:solidFill>
                <a:highlight>
                  <a:srgbClr val="FFFF00"/>
                </a:highlight>
                <a:latin typeface="Heiti SC Light" panose="02000000000000000000" charset="-122"/>
                <a:ea typeface="Heiti SC Light" panose="02000000000000000000" charset="-122"/>
                <a:sym typeface="Helvetica Neue" panose="02000503000000020004"/>
              </a:rPr>
              <a:t>输入数据</a:t>
            </a:r>
            <a:r>
              <a:rPr lang="en-US" sz="2400" kern="0" dirty="0" err="1">
                <a:solidFill>
                  <a:srgbClr val="000000"/>
                </a:solidFill>
                <a:latin typeface="Heiti SC Light" panose="02000000000000000000" charset="-122"/>
                <a:ea typeface="Heiti SC Light" panose="02000000000000000000" charset="-122"/>
                <a:sym typeface="Helvetica Neue" panose="02000503000000020004"/>
              </a:rPr>
              <a:t>的一个方式</a:t>
            </a:r>
            <a:endParaRPr lang="en-US" sz="2400" kern="0" dirty="0">
              <a:solidFill>
                <a:srgbClr val="000000"/>
              </a:solidFill>
              <a:latin typeface="Heiti SC Light" panose="02000000000000000000" charset="-122"/>
              <a:ea typeface="Heiti SC Light" panose="02000000000000000000" charset="-122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kern="0" dirty="0" err="1">
                <a:solidFill>
                  <a:srgbClr val="000000"/>
                </a:solidFill>
                <a:latin typeface="Heiti SC Light" panose="02000000000000000000" charset="-122"/>
                <a:ea typeface="Heiti SC Light" panose="02000000000000000000" charset="-122"/>
                <a:sym typeface="Helvetica Neue" panose="02000503000000020004"/>
              </a:rPr>
              <a:t>那我们应该如何在自己的程序里面调用这些arguments呢</a:t>
            </a:r>
            <a:r>
              <a:rPr lang="en-US" sz="2400" kern="0" dirty="0">
                <a:solidFill>
                  <a:srgbClr val="000000"/>
                </a:solidFill>
                <a:latin typeface="Heiti SC Light" panose="02000000000000000000" charset="-122"/>
                <a:ea typeface="Heiti SC Light" panose="02000000000000000000" charset="-122"/>
                <a:sym typeface="Helvetica Neue" panose="02000503000000020004"/>
              </a:rPr>
              <a:t>？</a:t>
            </a:r>
          </a:p>
          <a:p>
            <a:pPr marL="5715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kern="0" dirty="0" err="1">
                <a:solidFill>
                  <a:srgbClr val="000000"/>
                </a:solidFill>
                <a:latin typeface="Heiti SC Light" panose="02000000000000000000" charset="-122"/>
                <a:ea typeface="Heiti SC Light" panose="02000000000000000000" charset="-122"/>
                <a:sym typeface="Helvetica Neue" panose="02000503000000020004"/>
              </a:rPr>
              <a:t>使用</a:t>
            </a:r>
            <a:r>
              <a:rPr lang="en-US" sz="2400" u="sng" kern="0" dirty="0" err="1">
                <a:solidFill>
                  <a:srgbClr val="000000"/>
                </a:solidFill>
                <a:latin typeface="Heiti SC Light" panose="02000000000000000000" charset="-122"/>
                <a:ea typeface="Heiti SC Light" panose="02000000000000000000" charset="-122"/>
                <a:sym typeface="Helvetica Neue" panose="02000503000000020004"/>
              </a:rPr>
              <a:t>sys</a:t>
            </a:r>
            <a:r>
              <a:rPr lang="en-US" sz="2400" kern="0" dirty="0">
                <a:solidFill>
                  <a:srgbClr val="000000"/>
                </a:solidFill>
                <a:latin typeface="Heiti SC Light" panose="02000000000000000000" charset="-122"/>
                <a:ea typeface="Heiti SC Light" panose="02000000000000000000" charset="-122"/>
                <a:sym typeface="Helvetica Neue" panose="02000503000000020004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Heiti SC Light" panose="02000000000000000000" charset="-122"/>
                <a:ea typeface="Heiti SC Light" panose="02000000000000000000" charset="-122"/>
                <a:sym typeface="Helvetica Neue" panose="02000503000000020004"/>
              </a:rPr>
              <a:t>module里的argv这个</a:t>
            </a:r>
            <a:r>
              <a:rPr lang="en-US" sz="2400" b="1" kern="0" dirty="0" err="1">
                <a:solidFill>
                  <a:srgbClr val="FF0000"/>
                </a:solidFill>
                <a:latin typeface="Heiti SC Medium" panose="02000000000000000000" charset="-122"/>
                <a:ea typeface="Heiti SC Medium" panose="02000000000000000000" charset="-122"/>
                <a:sym typeface="Helvetica Neue" panose="02000503000000020004"/>
              </a:rPr>
              <a:t>list</a:t>
            </a:r>
            <a:endParaRPr lang="en-US" sz="2400" b="1" kern="0" dirty="0">
              <a:solidFill>
                <a:srgbClr val="FF0000"/>
              </a:solidFill>
              <a:latin typeface="Heiti SC Medium" panose="02000000000000000000" charset="-122"/>
              <a:ea typeface="Heiti SC Medium" panose="02000000000000000000" charset="-122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b="1" kern="0" dirty="0">
                <a:solidFill>
                  <a:srgbClr val="FF0000"/>
                </a:solidFill>
                <a:latin typeface="Heiti SC Medium" panose="02000000000000000000" charset="-122"/>
                <a:ea typeface="Heiti SC Medium" panose="02000000000000000000" charset="-122"/>
                <a:sym typeface="Helvetica Neue" panose="02000503000000020004"/>
              </a:rPr>
              <a:t>Caveat</a:t>
            </a:r>
          </a:p>
          <a:p>
            <a:pPr marL="5715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kern="0" dirty="0" err="1">
                <a:solidFill>
                  <a:srgbClr val="FF0000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  <a:sym typeface="Helvetica Neue" panose="02000503000000020004"/>
              </a:rPr>
              <a:t>sys.argv这个list的第一个元素一定存在，且是</a:t>
            </a:r>
            <a:r>
              <a:rPr lang="en-US" sz="2400" u="sng" kern="0" dirty="0" err="1">
                <a:solidFill>
                  <a:srgbClr val="FF0000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  <a:sym typeface="Helvetica Neue" panose="02000503000000020004"/>
              </a:rPr>
              <a:t>这个程序的文件名</a:t>
            </a:r>
            <a:endParaRPr lang="en-US" sz="2400" u="sng" kern="0" dirty="0">
              <a:solidFill>
                <a:srgbClr val="FF0000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  <a:sym typeface="Helvetica Neue" panose="02000503000000020004"/>
            </a:endParaRPr>
          </a:p>
          <a:p>
            <a:pPr marL="5715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kern="0" dirty="0" err="1">
                <a:solidFill>
                  <a:srgbClr val="FF0000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  <a:sym typeface="Helvetica Neue" panose="02000503000000020004"/>
              </a:rPr>
              <a:t>无论我们input的是数字还是文本，list里的内容都是str</a:t>
            </a:r>
            <a:endParaRPr lang="en-US" sz="2400" kern="0" dirty="0">
              <a:solidFill>
                <a:srgbClr val="FF0000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  <a:sym typeface="Helvetica Neue" panose="02000503000000020004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613" y="3890645"/>
            <a:ext cx="897255" cy="792798"/>
          </a:xfrm>
          <a:prstGeom prst="rect">
            <a:avLst/>
          </a:prstGeom>
        </p:spPr>
      </p:pic>
      <p:pic>
        <p:nvPicPr>
          <p:cNvPr id="6" name="Picture 5" descr="Text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70" y="4079558"/>
            <a:ext cx="5034598" cy="19326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740" y="2190115"/>
            <a:ext cx="4270375" cy="125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713225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914844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6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Primitive vs. Reference Data Types 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483" y="1797368"/>
            <a:ext cx="3546793" cy="16240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795" y="1797368"/>
            <a:ext cx="3546793" cy="164084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2083753" y="3573463"/>
            <a:ext cx="121062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a = 1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7589520" y="3573463"/>
            <a:ext cx="121062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a: [2]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596708" y="5073333"/>
            <a:ext cx="8998903" cy="1052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For primitive data types, data are stored as </a:t>
            </a:r>
            <a:r>
              <a:rPr lang="en-US" sz="2400" b="1" kern="0">
                <a:solidFill>
                  <a:srgbClr val="FF0000"/>
                </a:solidFill>
                <a:latin typeface="Arial Bold" panose="020B0604020202020204" charset="0"/>
                <a:ea typeface="微软雅黑"/>
                <a:cs typeface="Arial Bold" panose="020B0604020202020204" charset="0"/>
                <a:sym typeface="Helvetica Neue" panose="02000503000000020004"/>
              </a:rPr>
              <a:t>values</a:t>
            </a: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.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For reference data types, data are stored as </a:t>
            </a:r>
            <a:r>
              <a:rPr lang="en-US" sz="2400" b="1" kern="0">
                <a:solidFill>
                  <a:srgbClr val="FF0000"/>
                </a:solidFill>
                <a:latin typeface="Arial Bold" panose="020B0604020202020204" charset="0"/>
                <a:ea typeface="微软雅黑"/>
                <a:cs typeface="Arial Bold" panose="020B0604020202020204" charset="0"/>
                <a:sym typeface="Helvetica Neue" panose="02000503000000020004"/>
              </a:rPr>
              <a:t>references</a:t>
            </a: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88976B-8042-5099-E258-951A99D5B90E}"/>
              </a:ext>
            </a:extLst>
          </p:cNvPr>
          <p:cNvSpPr txBox="1"/>
          <p:nvPr/>
        </p:nvSpPr>
        <p:spPr>
          <a:xfrm>
            <a:off x="2292621" y="914951"/>
            <a:ext cx="6244683" cy="1338828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CN" sz="30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但是</a:t>
            </a:r>
            <a:r>
              <a:rPr lang="zh-CN" altLang="en-US" sz="30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，有的时候我们确实希望在内存里面复制一个新的</a:t>
            </a:r>
            <a:r>
              <a:rPr lang="en-US" altLang="zh-CN" sz="30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list</a:t>
            </a:r>
            <a:r>
              <a:rPr lang="zh-CN" altLang="en-US" sz="30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给</a:t>
            </a:r>
            <a:r>
              <a:rPr lang="en-US" altLang="zh-CN" sz="30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variable</a:t>
            </a:r>
            <a:r>
              <a:rPr lang="zh-CN" altLang="en-US" sz="30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 </a:t>
            </a:r>
            <a:r>
              <a:rPr lang="en-US" altLang="zh-CN" sz="30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b</a:t>
            </a:r>
            <a:r>
              <a:rPr lang="zh-CN" altLang="en-US" sz="30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该怎么办？</a:t>
            </a:r>
            <a:endParaRPr lang="en-CN" sz="30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39463382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914844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6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Primitive vs. Reference Data Types 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647CBA-DC59-A290-57C0-82D829F59021}"/>
              </a:ext>
            </a:extLst>
          </p:cNvPr>
          <p:cNvSpPr txBox="1"/>
          <p:nvPr/>
        </p:nvSpPr>
        <p:spPr>
          <a:xfrm>
            <a:off x="1199802" y="1550020"/>
            <a:ext cx="8430322" cy="293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def </a:t>
            </a:r>
            <a:r>
              <a:rPr lang="en-US" sz="2400" kern="0" dirty="0" err="1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list_copy</a:t>
            </a: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(li):</a:t>
            </a:r>
          </a:p>
          <a:p>
            <a:pPr marL="0" lvl="2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	</a:t>
            </a: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new_list</a:t>
            </a: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 = []</a:t>
            </a:r>
          </a:p>
          <a:p>
            <a:pPr marL="0" lvl="2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	for each element in li:</a:t>
            </a:r>
          </a:p>
          <a:p>
            <a:pPr marL="0" lvl="2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		</a:t>
            </a: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new_list.append</a:t>
            </a: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(element)</a:t>
            </a:r>
          </a:p>
          <a:p>
            <a:pPr marL="0" lvl="2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	return </a:t>
            </a: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new_list</a:t>
            </a:r>
            <a:endParaRPr lang="en-CN" sz="2400" kern="0" dirty="0">
              <a:solidFill>
                <a:srgbClr val="000000"/>
              </a:solidFill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  <a:sym typeface="Helvetica Neue" panose="020005030000000200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45060A-F655-785F-F182-BA941FD08A23}"/>
              </a:ext>
            </a:extLst>
          </p:cNvPr>
          <p:cNvSpPr txBox="1"/>
          <p:nvPr/>
        </p:nvSpPr>
        <p:spPr>
          <a:xfrm>
            <a:off x="1199802" y="4484157"/>
            <a:ext cx="72594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纯手动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，</a:t>
            </a:r>
            <a:r>
              <a:rPr lang="zh-CN" altLang="en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或者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有更好的办法？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🤔</a:t>
            </a:r>
            <a:endParaRPr lang="en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F88F7A-2DD6-48F4-B608-3304D1E0A30F}"/>
              </a:ext>
            </a:extLst>
          </p:cNvPr>
          <p:cNvSpPr txBox="1"/>
          <p:nvPr/>
        </p:nvSpPr>
        <p:spPr>
          <a:xfrm>
            <a:off x="1649379" y="5032841"/>
            <a:ext cx="9655911" cy="179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spcBef>
                <a:spcPts val="2250"/>
              </a:spcBef>
            </a:pP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new_list</a:t>
            </a: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 = l</a:t>
            </a:r>
            <a:r>
              <a:rPr lang="en-CN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i[:]</a:t>
            </a:r>
            <a:endParaRPr lang="en-US" sz="2400" kern="0" dirty="0">
              <a:solidFill>
                <a:srgbClr val="000000"/>
              </a:solidFill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  <a:sym typeface="Helvetica Neue" panose="02000503000000020004"/>
            </a:endParaRPr>
          </a:p>
          <a:p>
            <a:pPr defTabSz="1219200" hangingPunct="0">
              <a:spcBef>
                <a:spcPts val="2250"/>
              </a:spcBef>
            </a:pPr>
            <a:r>
              <a:rPr lang="en-US" sz="2400" kern="0" dirty="0" err="1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new_list</a:t>
            </a: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 = list(li)</a:t>
            </a:r>
            <a:endParaRPr lang="en-CN" sz="2400" kern="0" dirty="0">
              <a:solidFill>
                <a:srgbClr val="000000"/>
              </a:solidFill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  <a:sym typeface="Helvetica Neue" panose="02000503000000020004"/>
            </a:endParaRPr>
          </a:p>
          <a:p>
            <a:pPr defTabSz="1219200" hangingPunct="0"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n</a:t>
            </a:r>
            <a:r>
              <a:rPr lang="en-CN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ew_list = li.copy() &lt;- This is a </a:t>
            </a:r>
            <a:r>
              <a:rPr lang="en-CN" sz="2400" b="1" kern="0" dirty="0">
                <a:solidFill>
                  <a:srgbClr val="FF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built-in</a:t>
            </a:r>
            <a:r>
              <a:rPr lang="en-CN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 method!</a:t>
            </a:r>
          </a:p>
        </p:txBody>
      </p:sp>
    </p:spTree>
    <p:extLst>
      <p:ext uri="{BB962C8B-B14F-4D97-AF65-F5344CB8AC3E}">
        <p14:creationId xmlns:p14="http://schemas.microsoft.com/office/powerpoint/2010/main" val="2406215262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7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Python Debugger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505E1B-7E93-5291-7B8E-6A006AB5C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91" y="1439938"/>
            <a:ext cx="6428509" cy="52923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3744DD-D2E3-FE9A-2F5D-41FBCB76E4AD}"/>
              </a:ext>
            </a:extLst>
          </p:cNvPr>
          <p:cNvSpPr txBox="1"/>
          <p:nvPr/>
        </p:nvSpPr>
        <p:spPr>
          <a:xfrm>
            <a:off x="6996545" y="1599998"/>
            <a:ext cx="4956464" cy="5298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1219200" rtl="0" eaLnBrk="1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en-US" sz="2400" kern="0" dirty="0" err="1">
                <a:solidFill>
                  <a:srgbClr val="000000"/>
                </a:solidFill>
                <a:latin typeface="+mn-ea"/>
                <a:sym typeface="Helvetica Neue" panose="02000503000000020004"/>
              </a:rPr>
              <a:t>我们先前教给大家的方法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，是通过 </a:t>
            </a:r>
            <a:r>
              <a:rPr lang="en-US" altLang="zh-CN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comment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 </a:t>
            </a:r>
            <a:r>
              <a:rPr lang="en-US" altLang="zh-CN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out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 无关的代码以及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print()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  <a:sym typeface="Helvetica Neue" panose="02000503000000020004"/>
              </a:rPr>
              <a:t>，来测试我们的程序是否达到我们期望的结果</a:t>
            </a:r>
            <a:endParaRPr lang="en-US" altLang="zh-CN" sz="2400" kern="0" dirty="0">
              <a:solidFill>
                <a:srgbClr val="000000"/>
              </a:solidFill>
              <a:latin typeface="+mn-ea"/>
              <a:sym typeface="Helvetica Neue" panose="02000503000000020004"/>
            </a:endParaRPr>
          </a:p>
          <a:p>
            <a:pPr marL="342900" marR="0" lvl="0" indent="-342900" algn="l" defTabSz="1219200" rtl="0" eaLnBrk="1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zh-CN" altLang="en-US" sz="2400" kern="0" dirty="0">
                <a:solidFill>
                  <a:srgbClr val="000000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而</a:t>
            </a:r>
            <a:r>
              <a:rPr lang="en-US" altLang="zh-CN" sz="2400" kern="0" dirty="0" err="1">
                <a:solidFill>
                  <a:srgbClr val="000000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pdb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本质上其实就是做一样的事情，只是把操作简化，不在需要我们去手动一行一行的</a:t>
            </a:r>
            <a:r>
              <a:rPr lang="en-US" altLang="zh-CN" sz="2400" kern="0" dirty="0">
                <a:solidFill>
                  <a:srgbClr val="000000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comment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 代码了</a:t>
            </a:r>
            <a:endParaRPr lang="en-US" altLang="zh-CN" sz="2400" kern="0" dirty="0">
              <a:solidFill>
                <a:srgbClr val="000000"/>
              </a:solidFill>
              <a:latin typeface="+mn-ea"/>
              <a:cs typeface="Hack Nerd Font" panose="020B0609030202020204" pitchFamily="49" charset="0"/>
              <a:sym typeface="Helvetica Neue" panose="02000503000000020004"/>
            </a:endParaRPr>
          </a:p>
          <a:p>
            <a:pPr marL="342900" marR="0" lvl="0" indent="-342900" algn="l" defTabSz="1219200" rtl="0" eaLnBrk="1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zh-CN" altLang="en-US" sz="2400" kern="0" dirty="0">
                <a:solidFill>
                  <a:srgbClr val="000000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用</a:t>
            </a:r>
            <a:r>
              <a:rPr lang="en-US" altLang="zh-CN" sz="2400" kern="0" dirty="0" err="1">
                <a:solidFill>
                  <a:srgbClr val="000000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VSCode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或者</a:t>
            </a:r>
            <a:r>
              <a:rPr lang="en-US" altLang="zh-CN" sz="2400" kern="0" dirty="0">
                <a:solidFill>
                  <a:srgbClr val="000000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IDE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的同学可以善用</a:t>
            </a:r>
            <a:r>
              <a:rPr lang="en-US" altLang="zh-CN" sz="2400" kern="0" dirty="0">
                <a:solidFill>
                  <a:srgbClr val="000000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Breakpoint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来帮助自己</a:t>
            </a:r>
            <a:r>
              <a:rPr lang="en-US" altLang="zh-CN" sz="2400" kern="0" dirty="0">
                <a:solidFill>
                  <a:srgbClr val="000000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debug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。（</a:t>
            </a:r>
            <a:r>
              <a:rPr lang="en-US" altLang="zh-CN" sz="2400" kern="0" dirty="0">
                <a:solidFill>
                  <a:srgbClr val="000000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Ed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好像也支持</a:t>
            </a:r>
            <a:r>
              <a:rPr lang="en-US" altLang="zh-CN" sz="2400" kern="0" dirty="0">
                <a:solidFill>
                  <a:srgbClr val="000000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Breakpoint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）</a:t>
            </a:r>
            <a:endParaRPr lang="en-US" sz="2400" kern="0" dirty="0">
              <a:solidFill>
                <a:srgbClr val="000000"/>
              </a:solidFill>
              <a:latin typeface="+mn-ea"/>
              <a:cs typeface="Hack Nerd Font" panose="020B0609030202020204" pitchFamily="49" charset="0"/>
              <a:sym typeface="Helvetica Neue" panose="02000503000000020004"/>
            </a:endParaRP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  <a:sym typeface="Helvetica Neue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42755609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943037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5697" y="759203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5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507" y="759203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6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7318" y="759203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7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128" y="759203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8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5697" y="442528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9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507" y="442528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10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7318" y="442528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标题xxxxx">
            <a:extLst>
              <a:ext uri="{FF2B5EF4-FFF2-40B4-BE49-F238E27FC236}">
                <a16:creationId xmlns:a16="http://schemas.microsoft.com/office/drawing/2014/main" id="{A5A35E40-E454-CF8A-26E0-B3705C977927}"/>
              </a:ext>
            </a:extLst>
          </p:cNvPr>
          <p:cNvSpPr txBox="1"/>
          <p:nvPr/>
        </p:nvSpPr>
        <p:spPr>
          <a:xfrm>
            <a:off x="840682" y="488496"/>
            <a:ext cx="4685622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720390" y="3242799"/>
            <a:ext cx="5895975" cy="53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latin typeface="Heiti SC Medium" panose="02000000000000000000" charset="-122"/>
                <a:ea typeface="Heiti SC Medium" panose="02000000000000000000" charset="-122"/>
              </a:rPr>
              <a:t>经典题型放送</a:t>
            </a:r>
            <a:endParaRPr lang="en-US" altLang="zh-CN" sz="4000" b="1" dirty="0">
              <a:latin typeface="Heiti SC Medium" panose="02000000000000000000" charset="-122"/>
              <a:ea typeface="Heiti SC Medium" panose="02000000000000000000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4477998" cy="51296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Code – </a:t>
            </a:r>
            <a:r>
              <a:rPr lang="en-US" sz="3000" kern="0" dirty="0" err="1">
                <a:solidFill>
                  <a:srgbClr val="000000"/>
                </a:solidFill>
                <a:latin typeface="微软雅黑"/>
                <a:cs typeface="+mn-ea"/>
              </a:rPr>
              <a:t>str.split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10411778" y="1426528"/>
            <a:ext cx="173355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(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自编题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)</a:t>
            </a:r>
            <a:endParaRPr lang="en-AU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9459AF-AFB9-98FE-DB9B-E3DD804A1952}"/>
              </a:ext>
            </a:extLst>
          </p:cNvPr>
          <p:cNvSpPr txBox="1"/>
          <p:nvPr/>
        </p:nvSpPr>
        <p:spPr>
          <a:xfrm>
            <a:off x="617952" y="1638894"/>
            <a:ext cx="10128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Write a function </a:t>
            </a:r>
            <a:r>
              <a:rPr lang="en-US" sz="2400" dirty="0"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split(s, </a:t>
            </a:r>
            <a:r>
              <a:rPr lang="en-US" sz="2400" dirty="0" err="1"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sep</a:t>
            </a:r>
            <a:r>
              <a:rPr lang="en-US" sz="2400" dirty="0"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) </a:t>
            </a:r>
            <a:r>
              <a:rPr lang="en-US" sz="2400" dirty="0"/>
              <a:t>that mimics the behaviors of Python built-in </a:t>
            </a:r>
            <a:r>
              <a:rPr lang="en-US" sz="2400" dirty="0" err="1"/>
              <a:t>str.split</a:t>
            </a:r>
            <a:r>
              <a:rPr lang="en-US" sz="2400" dirty="0"/>
              <a:t>() method.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Assume </a:t>
            </a:r>
            <a:r>
              <a:rPr lang="en-US" sz="2400" dirty="0" err="1"/>
              <a:t>len</a:t>
            </a:r>
            <a:r>
              <a:rPr lang="en-US" sz="2400" dirty="0"/>
              <a:t>(</a:t>
            </a:r>
            <a:r>
              <a:rPr lang="en-US" sz="2400" dirty="0" err="1"/>
              <a:t>sep</a:t>
            </a:r>
            <a:r>
              <a:rPr lang="en-US" sz="2400" dirty="0"/>
              <a:t>) = 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8FD848-2E26-DC8B-CADE-8605135CE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952" y="4094999"/>
            <a:ext cx="3505689" cy="224821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4477998" cy="51296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Code – </a:t>
            </a:r>
            <a:r>
              <a:rPr lang="en-US" sz="3000" kern="0" dirty="0" err="1">
                <a:solidFill>
                  <a:srgbClr val="000000"/>
                </a:solidFill>
                <a:latin typeface="微软雅黑"/>
                <a:cs typeface="+mn-ea"/>
              </a:rPr>
              <a:t>str.split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10411778" y="1426528"/>
            <a:ext cx="173355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(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自编题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)</a:t>
            </a:r>
            <a:endParaRPr lang="en-AU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9459AF-AFB9-98FE-DB9B-E3DD804A1952}"/>
              </a:ext>
            </a:extLst>
          </p:cNvPr>
          <p:cNvSpPr txBox="1"/>
          <p:nvPr/>
        </p:nvSpPr>
        <p:spPr>
          <a:xfrm>
            <a:off x="617952" y="1638894"/>
            <a:ext cx="10128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Write a function </a:t>
            </a:r>
            <a:r>
              <a:rPr lang="en-US" sz="2400" dirty="0"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split(s, </a:t>
            </a:r>
            <a:r>
              <a:rPr lang="en-US" sz="2400" dirty="0" err="1"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sep</a:t>
            </a:r>
            <a:r>
              <a:rPr lang="en-US" sz="2400" dirty="0"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) </a:t>
            </a:r>
            <a:r>
              <a:rPr lang="en-US" sz="2400" dirty="0"/>
              <a:t>that mimics the behaviors of Python built-in </a:t>
            </a:r>
            <a:r>
              <a:rPr lang="en-US" sz="2400" dirty="0" err="1"/>
              <a:t>str.split</a:t>
            </a:r>
            <a:r>
              <a:rPr lang="en-US" sz="2400" dirty="0"/>
              <a:t>() method.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Assume </a:t>
            </a:r>
            <a:r>
              <a:rPr lang="en-US" sz="2400" dirty="0" err="1"/>
              <a:t>len</a:t>
            </a:r>
            <a:r>
              <a:rPr lang="en-US" sz="2400" dirty="0"/>
              <a:t>(</a:t>
            </a:r>
            <a:r>
              <a:rPr lang="en-US" sz="2400" dirty="0" err="1"/>
              <a:t>sep</a:t>
            </a:r>
            <a:r>
              <a:rPr lang="en-US" sz="2400" dirty="0"/>
              <a:t>) = 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8FD848-2E26-DC8B-CADE-8605135CE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952" y="4094999"/>
            <a:ext cx="3505689" cy="22482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34F5D6-6D44-6BC5-4CF3-CB4CBE709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9591" y="2063626"/>
            <a:ext cx="4754307" cy="467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397858"/>
      </p:ext>
    </p:extLst>
  </p:cSld>
  <p:clrMapOvr>
    <a:masterClrMapping/>
  </p:clrMapOvr>
  <p:transition spd="slow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604010" y="6489700"/>
            <a:ext cx="898398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kern="0">
                <a:solidFill>
                  <a:prstClr val="white">
                    <a:lumMod val="85000"/>
                  </a:prstClr>
                </a:solidFill>
                <a:latin typeface="Arial"/>
                <a:ea typeface="微软雅黑"/>
                <a:sym typeface="Helvetica Neue" panose="02000503000000020004"/>
              </a:rPr>
              <a:t>Reference: https://www.educative.io/answers/corner-case-vs-edge-case</a:t>
            </a:r>
          </a:p>
        </p:txBody>
      </p:sp>
      <p:sp>
        <p:nvSpPr>
          <p:cNvPr id="203" name="标题xxxxx"/>
          <p:cNvSpPr txBox="1"/>
          <p:nvPr/>
        </p:nvSpPr>
        <p:spPr>
          <a:xfrm>
            <a:off x="840740" y="488375"/>
            <a:ext cx="9317990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lang="en-US" sz="3000" kern="0" dirty="0">
                <a:solidFill>
                  <a:srgbClr val="000000"/>
                </a:solidFill>
              </a:rPr>
              <a:t>Boundary Cases 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840740" y="1621155"/>
            <a:ext cx="10960735" cy="238167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42875" indent="-142875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"/>
            </a:pP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An </a:t>
            </a:r>
            <a:r>
              <a:rPr lang="en-US" sz="2400" u="sng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edge case</a:t>
            </a: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 is an issue that occurs </a:t>
            </a:r>
            <a:r>
              <a:rPr lang="en-US" sz="2400" b="1" kern="0">
                <a:solidFill>
                  <a:srgbClr val="000000"/>
                </a:solidFill>
                <a:highlight>
                  <a:srgbClr val="FFFF00"/>
                </a:highlight>
                <a:latin typeface="Arial Bold" panose="020B0604020202020204" charset="0"/>
                <a:ea typeface="微软雅黑"/>
                <a:cs typeface="Arial Bold" panose="020B0604020202020204" charset="0"/>
                <a:sym typeface="Helvetica Neue" panose="02000503000000020004"/>
              </a:rPr>
              <a:t>at an extreme</a:t>
            </a: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 (maximum or minimum) operating parameter.</a:t>
            </a:r>
            <a:b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</a:br>
            <a:r>
              <a:rPr lang="zh-CN" alt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一个维度的边界</a:t>
            </a:r>
            <a:endParaRPr lang="en-US" sz="2400" kern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142875" indent="-142875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"/>
            </a:pP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A </a:t>
            </a:r>
            <a:r>
              <a:rPr lang="en-US" sz="2400" u="sng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corner case</a:t>
            </a: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 is when </a:t>
            </a:r>
            <a:r>
              <a:rPr lang="en-US" sz="2400" b="1" kern="0">
                <a:solidFill>
                  <a:srgbClr val="000000"/>
                </a:solidFill>
                <a:highlight>
                  <a:srgbClr val="FFFF00"/>
                </a:highlight>
                <a:latin typeface="Arial Bold" panose="020B0604020202020204" charset="0"/>
                <a:ea typeface="微软雅黑"/>
                <a:cs typeface="Arial Bold" panose="020B0604020202020204" charset="0"/>
                <a:sym typeface="Helvetica Neue" panose="02000503000000020004"/>
              </a:rPr>
              <a:t>multiple parameters</a:t>
            </a: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 are </a:t>
            </a:r>
            <a:r>
              <a:rPr lang="en-US" sz="2400" b="1" kern="0">
                <a:solidFill>
                  <a:srgbClr val="000000"/>
                </a:solidFill>
                <a:highlight>
                  <a:srgbClr val="FFFF00"/>
                </a:highlight>
                <a:latin typeface="Arial Bold" panose="020B0604020202020204" charset="0"/>
                <a:ea typeface="微软雅黑"/>
                <a:cs typeface="Arial Bold" panose="020B0604020202020204" charset="0"/>
                <a:sym typeface="Helvetica Neue" panose="02000503000000020004"/>
              </a:rPr>
              <a:t>simultaneously</a:t>
            </a: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 at extreme levels.</a:t>
            </a:r>
            <a:b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</a:br>
            <a:r>
              <a:rPr lang="zh-CN" alt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多个维度同时到达边界</a:t>
            </a:r>
          </a:p>
        </p:txBody>
      </p:sp>
      <p:pic>
        <p:nvPicPr>
          <p:cNvPr id="7" name="Picture 6" descr="Bridge GIF - Find &amp; Share on GIPH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4085" y="3515995"/>
            <a:ext cx="3114675" cy="2571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877" y="4299554"/>
            <a:ext cx="495369" cy="5048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8320" y="5175918"/>
            <a:ext cx="619211" cy="48584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4477998" cy="51296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Code – Sort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10411778" y="1426528"/>
            <a:ext cx="173355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(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自编题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)</a:t>
            </a:r>
            <a:endParaRPr lang="en-AU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9459AF-AFB9-98FE-DB9B-E3DD804A1952}"/>
              </a:ext>
            </a:extLst>
          </p:cNvPr>
          <p:cNvSpPr txBox="1"/>
          <p:nvPr/>
        </p:nvSpPr>
        <p:spPr>
          <a:xfrm>
            <a:off x="617952" y="1638894"/>
            <a:ext cx="10128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Write a function </a:t>
            </a:r>
            <a:r>
              <a:rPr lang="en-US" sz="2400" dirty="0"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sort(li) </a:t>
            </a:r>
            <a:r>
              <a:rPr lang="en-US" sz="2400" dirty="0">
                <a:latin typeface="+mn-ea"/>
                <a:cs typeface="Hack Nerd Font" panose="020B0609030202020204" pitchFamily="50" charset="0"/>
              </a:rPr>
              <a:t>that receives a list of integers and return a sorted list in ascending order.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n-ea"/>
                <a:cs typeface="Hack Nerd Font" panose="020B0609030202020204" pitchFamily="50" charset="0"/>
              </a:rPr>
              <a:t>Assume the list does not contain duplicates.</a:t>
            </a:r>
            <a:endParaRPr 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0C602A-FD0D-9EC8-23B7-AAEC4341AA5B}"/>
              </a:ext>
            </a:extLst>
          </p:cNvPr>
          <p:cNvSpPr txBox="1"/>
          <p:nvPr/>
        </p:nvSpPr>
        <p:spPr>
          <a:xfrm>
            <a:off x="673409" y="2820756"/>
            <a:ext cx="10845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Hack Nerd Font" panose="020B0609030202020204" pitchFamily="50" charset="0"/>
                <a:cs typeface="Hack Nerd Font" panose="020B0609030202020204" pitchFamily="50" charset="0"/>
              </a:rPr>
              <a:t>sort([4, 5, 2, 8, 1, 0, 3, 7] -&gt; [0, 1, 2, 3, 4, 5, 7, 8]</a:t>
            </a:r>
            <a:endParaRPr lang="zh-CN" altLang="en-US" sz="2400" dirty="0">
              <a:latin typeface="Hack Nerd Font" panose="020B0609030202020204" pitchFamily="50" charset="0"/>
              <a:cs typeface="Hack Nerd Font" panose="020B06090302020202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892692"/>
      </p:ext>
    </p:extLst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/>
          <p:nvPr/>
        </p:nvSpPr>
        <p:spPr>
          <a:xfrm>
            <a:off x="788035" y="1365885"/>
            <a:ext cx="10615930" cy="4188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Function </a:t>
            </a:r>
            <a:r>
              <a:rPr lang="en-US" sz="2400" kern="0" dirty="0" err="1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my_sort</a:t>
            </a:r>
            <a:r>
              <a:rPr lang="en-US" sz="24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(collection):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	</a:t>
            </a:r>
            <a:r>
              <a:rPr lang="en-US" sz="2400" kern="0" dirty="0" err="1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new_collection</a:t>
            </a:r>
            <a:r>
              <a:rPr lang="en-US" sz="24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 = []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	</a:t>
            </a:r>
            <a:r>
              <a:rPr lang="en-US" sz="2400" kern="0" dirty="0" err="1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i</a:t>
            </a:r>
            <a:r>
              <a:rPr lang="en-US" sz="24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 = 0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	while </a:t>
            </a:r>
            <a:r>
              <a:rPr lang="en-US" sz="2400" kern="0" dirty="0" err="1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i</a:t>
            </a:r>
            <a:r>
              <a:rPr lang="en-US" sz="24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 &lt; </a:t>
            </a:r>
            <a:r>
              <a:rPr lang="en-US" sz="2400" kern="0" dirty="0" err="1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len</a:t>
            </a:r>
            <a:r>
              <a:rPr lang="en-US" sz="24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(collection):	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		temp = find </a:t>
            </a:r>
            <a:r>
              <a:rPr lang="en-US" sz="2400" kern="0" dirty="0" err="1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第i小的element</a:t>
            </a:r>
            <a:r>
              <a:rPr lang="en-US" sz="24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 in collection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		</a:t>
            </a:r>
            <a:r>
              <a:rPr lang="en-US" sz="2400" kern="0" dirty="0" err="1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new_collection.append</a:t>
            </a:r>
            <a:r>
              <a:rPr lang="en-US" sz="24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(temp)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	return </a:t>
            </a:r>
            <a:r>
              <a:rPr lang="en-US" sz="2400" kern="0" dirty="0" err="1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new_collection</a:t>
            </a:r>
            <a:endParaRPr lang="en-US" sz="2400" kern="0" dirty="0">
              <a:solidFill>
                <a:srgbClr val="000000"/>
              </a:solidFill>
              <a:latin typeface="Hack Nerd Font Regular" panose="020B0609030202020204" charset="0"/>
              <a:ea typeface="微软雅黑"/>
              <a:cs typeface="Hack Nerd Font Regular" panose="020B0609030202020204" charset="0"/>
              <a:sym typeface="Helvetica Neue" panose="02000503000000020004"/>
            </a:endParaRPr>
          </a:p>
        </p:txBody>
      </p:sp>
      <p:sp>
        <p:nvSpPr>
          <p:cNvPr id="4" name="标题xxxxx">
            <a:extLst>
              <a:ext uri="{FF2B5EF4-FFF2-40B4-BE49-F238E27FC236}">
                <a16:creationId xmlns:a16="http://schemas.microsoft.com/office/drawing/2014/main" id="{69996053-4527-5A08-BA1F-5C38FFD2D0DB}"/>
              </a:ext>
            </a:extLst>
          </p:cNvPr>
          <p:cNvSpPr txBox="1"/>
          <p:nvPr/>
        </p:nvSpPr>
        <p:spPr>
          <a:xfrm>
            <a:off x="840740" y="488375"/>
            <a:ext cx="7895590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lang="en-US" altLang="zh-CN" sz="3000" kern="0" dirty="0">
                <a:solidFill>
                  <a:srgbClr val="000000"/>
                </a:solidFill>
                <a:latin typeface="微软雅黑"/>
                <a:cs typeface="+mn-ea"/>
              </a:rPr>
              <a:t>Intuitive Sort with Min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280184"/>
      </p:ext>
    </p:extLst>
  </p:cSld>
  <p:clrMapOvr>
    <a:masterClrMapping/>
  </p:clrMapOvr>
  <p:transition spd="slow">
    <p:push dir="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/>
          <p:nvPr/>
        </p:nvSpPr>
        <p:spPr>
          <a:xfrm>
            <a:off x="0" y="1365885"/>
            <a:ext cx="12191683" cy="4962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16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Function </a:t>
            </a:r>
            <a:r>
              <a:rPr lang="en-US" sz="1600" kern="0" dirty="0" err="1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bubble_sort</a:t>
            </a:r>
            <a:r>
              <a:rPr lang="en-US" sz="16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(collection):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16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	</a:t>
            </a:r>
            <a:r>
              <a:rPr lang="en-US" sz="1600" kern="0" dirty="0" err="1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i</a:t>
            </a:r>
            <a:r>
              <a:rPr lang="en-US" sz="16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 = 0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16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	while </a:t>
            </a:r>
            <a:r>
              <a:rPr lang="en-US" sz="1600" kern="0" dirty="0" err="1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i</a:t>
            </a:r>
            <a:r>
              <a:rPr lang="en-US" sz="16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 &lt; length of the collection then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16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		j = 0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16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		while j &lt; length of the collection - </a:t>
            </a:r>
            <a:r>
              <a:rPr lang="en-US" sz="1600" kern="0" dirty="0" err="1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i</a:t>
            </a:r>
            <a:r>
              <a:rPr lang="en-US" sz="16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 - 1 then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16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			if collection[j] &gt; collection[j+1] then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16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				swap values between collection[j] and collection [j+1]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16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			j += 1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16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		</a:t>
            </a:r>
            <a:r>
              <a:rPr lang="en-US" sz="1600" kern="0" dirty="0" err="1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i</a:t>
            </a:r>
            <a:r>
              <a:rPr lang="en-US" sz="16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 += 1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1600" kern="0" dirty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	return</a:t>
            </a:r>
          </a:p>
        </p:txBody>
      </p:sp>
      <p:graphicFrame>
        <p:nvGraphicFramePr>
          <p:cNvPr id="4" name="Table 3"/>
          <p:cNvGraphicFramePr/>
          <p:nvPr/>
        </p:nvGraphicFramePr>
        <p:xfrm>
          <a:off x="1828800" y="6223953"/>
          <a:ext cx="8534400" cy="32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/>
                        <a:t>6</a:t>
                      </a: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/>
                        <a:t>5</a:t>
                      </a: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/>
                        <a:t>3</a:t>
                      </a: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/>
                        <a:t>1</a:t>
                      </a: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/>
                        <a:t>8</a:t>
                      </a: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/>
                        <a:t>7</a:t>
                      </a: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/>
                        <a:t>2</a:t>
                      </a: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/>
                        <a:t>4</a:t>
                      </a:r>
                    </a:p>
                  </a:txBody>
                  <a:tcPr marL="45720" marR="45720" marT="22860" marB="228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标题xxxxx">
            <a:extLst>
              <a:ext uri="{FF2B5EF4-FFF2-40B4-BE49-F238E27FC236}">
                <a16:creationId xmlns:a16="http://schemas.microsoft.com/office/drawing/2014/main" id="{2B9A67C2-B87F-8B4F-C38D-1C8044371007}"/>
              </a:ext>
            </a:extLst>
          </p:cNvPr>
          <p:cNvSpPr txBox="1"/>
          <p:nvPr/>
        </p:nvSpPr>
        <p:spPr>
          <a:xfrm>
            <a:off x="840740" y="488375"/>
            <a:ext cx="7895590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Sort – in-place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2FE624-5E8E-9FB8-3F1B-B7D06A018C3E}"/>
              </a:ext>
            </a:extLst>
          </p:cNvPr>
          <p:cNvSpPr txBox="1"/>
          <p:nvPr/>
        </p:nvSpPr>
        <p:spPr>
          <a:xfrm>
            <a:off x="9285249" y="5720576"/>
            <a:ext cx="303684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Descending order?</a:t>
            </a:r>
          </a:p>
        </p:txBody>
      </p:sp>
    </p:spTree>
    <p:extLst>
      <p:ext uri="{BB962C8B-B14F-4D97-AF65-F5344CB8AC3E}">
        <p14:creationId xmlns:p14="http://schemas.microsoft.com/office/powerpoint/2010/main" val="3053347949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4477998" cy="51296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Code – Sort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10411778" y="1426528"/>
            <a:ext cx="173355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(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自编题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)</a:t>
            </a:r>
            <a:endParaRPr lang="en-AU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9459AF-AFB9-98FE-DB9B-E3DD804A1952}"/>
              </a:ext>
            </a:extLst>
          </p:cNvPr>
          <p:cNvSpPr txBox="1"/>
          <p:nvPr/>
        </p:nvSpPr>
        <p:spPr>
          <a:xfrm>
            <a:off x="617952" y="1638894"/>
            <a:ext cx="10128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Write a function </a:t>
            </a:r>
            <a:r>
              <a:rPr lang="en-US" sz="2400" dirty="0"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sort(li) </a:t>
            </a:r>
            <a:r>
              <a:rPr lang="en-US" sz="2400" dirty="0">
                <a:latin typeface="+mn-ea"/>
                <a:cs typeface="Hack Nerd Font" panose="020B0609030202020204" pitchFamily="50" charset="0"/>
              </a:rPr>
              <a:t>that receives a list of integers and return a sorted list in ascending order.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n-ea"/>
                <a:cs typeface="Hack Nerd Font" panose="020B0609030202020204" pitchFamily="50" charset="0"/>
              </a:rPr>
              <a:t>Assume the list does not contain duplicates.</a:t>
            </a:r>
            <a:endParaRPr 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0C602A-FD0D-9EC8-23B7-AAEC4341AA5B}"/>
              </a:ext>
            </a:extLst>
          </p:cNvPr>
          <p:cNvSpPr txBox="1"/>
          <p:nvPr/>
        </p:nvSpPr>
        <p:spPr>
          <a:xfrm>
            <a:off x="673409" y="2820756"/>
            <a:ext cx="10845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Hack Nerd Font" panose="020B0609030202020204" pitchFamily="50" charset="0"/>
                <a:cs typeface="Hack Nerd Font" panose="020B0609030202020204" pitchFamily="50" charset="0"/>
              </a:rPr>
              <a:t>sort([4, 5, 2, 8, 1, 0, 3, 7] -&gt; [0, 1, 2, 3, 4, 5, 7, 8]</a:t>
            </a:r>
            <a:endParaRPr lang="zh-CN" altLang="en-US" sz="2400" dirty="0">
              <a:latin typeface="Hack Nerd Font" panose="020B0609030202020204" pitchFamily="50" charset="0"/>
              <a:cs typeface="Hack Nerd Font" panose="020B0609030202020204" pitchFamily="50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414016-2350-FF85-F3BE-CDB7A9BD8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078" y="3429000"/>
            <a:ext cx="4515480" cy="32389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3765E7D-8E49-13EA-2812-68F072F54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012" y="3241636"/>
            <a:ext cx="4047911" cy="361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62651"/>
      </p:ext>
    </p:extLst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949383" y="3230130"/>
            <a:ext cx="5895975" cy="53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iti SC Medium" panose="02000000000000000000" charset="-122"/>
                <a:ea typeface="Heiti SC Medium" panose="02000000000000000000" charset="-122"/>
                <a:cs typeface="+mn-cs"/>
              </a:rPr>
              <a:t>重难点总结</a:t>
            </a:r>
          </a:p>
        </p:txBody>
      </p:sp>
    </p:spTree>
  </p:cSld>
  <p:clrMapOvr>
    <a:masterClrMapping/>
  </p:clrMapOvr>
  <p:transition spd="slow">
    <p:push dir="u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Heiti SC Medium" panose="02000000000000000000" charset="-122"/>
                <a:cs typeface="+mn-ea"/>
                <a:sym typeface="+mn-ea"/>
              </a:rPr>
              <a:t>重难点总结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/>
              <a:ea typeface="PingFang SC Semibold" panose="020B0400000000000000" charset="-122"/>
              <a:cs typeface="+mn-ea"/>
              <a:sym typeface="PingFang SC Semibold" panose="020B0400000000000000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4F4E12-FC08-EC35-2BF1-4BCF496BAC72}"/>
              </a:ext>
            </a:extLst>
          </p:cNvPr>
          <p:cNvSpPr txBox="1"/>
          <p:nvPr/>
        </p:nvSpPr>
        <p:spPr>
          <a:xfrm>
            <a:off x="1546889" y="6369625"/>
            <a:ext cx="9098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zh-CN" altLang="en-US" sz="2400" dirty="0"/>
              <a:t>到目前为止，我们已经学完写程序功能性这一块的全部基本操作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681E96-E8CC-A1C4-B283-740DCF50E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957" y="1379471"/>
            <a:ext cx="10660566" cy="508946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7281895" y="3219739"/>
            <a:ext cx="5895975" cy="53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iti SC Medium" panose="02000000000000000000" charset="-122"/>
                <a:ea typeface="Heiti SC Medium" panose="02000000000000000000" charset="-122"/>
                <a:cs typeface="+mn-cs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3204045144"/>
      </p:ext>
    </p:extLst>
  </p:cSld>
  <p:clrMapOvr>
    <a:masterClrMapping/>
  </p:clrMapOvr>
  <p:transition spd="slow">
    <p:push dir="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908730" y="3246438"/>
            <a:ext cx="5895975" cy="582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400" b="1" dirty="0">
                <a:latin typeface="Heiti SC Medium" panose="02000000000000000000" charset="-122"/>
                <a:ea typeface="Heiti SC Medium" panose="02000000000000000000" charset="-122"/>
              </a:rPr>
              <a:t>下节课预告</a:t>
            </a:r>
          </a:p>
        </p:txBody>
      </p:sp>
    </p:spTree>
  </p:cSld>
  <p:clrMapOvr>
    <a:masterClrMapping/>
  </p:clrMapOvr>
  <p:transition spd="slow">
    <p:push dir="u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23171" y="317501"/>
            <a:ext cx="5617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prstClr val="black"/>
                </a:solidFill>
                <a:latin typeface="Heiti SC Medium" panose="02000000000000000000" charset="-122"/>
                <a:ea typeface="Heiti SC Medium" panose="02000000000000000000" charset="-122"/>
                <a:sym typeface="Helvetica Neue" panose="02000503000000020004"/>
              </a:rPr>
              <a:t>下节课预告</a:t>
            </a:r>
          </a:p>
        </p:txBody>
      </p:sp>
      <p:sp>
        <p:nvSpPr>
          <p:cNvPr id="10" name="矩形 9"/>
          <p:cNvSpPr/>
          <p:nvPr/>
        </p:nvSpPr>
        <p:spPr>
          <a:xfrm>
            <a:off x="714023" y="1428481"/>
            <a:ext cx="7171861" cy="4540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+mn-ea"/>
                <a:cs typeface="Arial Regular" panose="020B0604020202020204" charset="0"/>
                <a:sym typeface="Helvetica Neue" panose="02000503000000020004"/>
              </a:rPr>
              <a:t>Classes and Objects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Constructors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Attributes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Methods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+mn-ea"/>
                <a:cs typeface="Arial Regular" panose="020B0604020202020204" charset="0"/>
                <a:sym typeface="Helvetica Neue" panose="02000503000000020004"/>
              </a:rPr>
              <a:t>File I/O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How to read a file?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How to write to a file?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8313" y="1985328"/>
            <a:ext cx="3248660" cy="332295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821690" y="533400"/>
            <a:ext cx="1054798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800" b="1" kern="0">
                <a:solidFill>
                  <a:srgbClr val="000000"/>
                </a:solidFill>
                <a:latin typeface="Heiti SC Medium" panose="02000000000000000000" charset="-122"/>
                <a:ea typeface="Heiti SC Medium" panose="02000000000000000000" charset="-122"/>
                <a:sym typeface="Helvetica Neue" panose="02000503000000020004"/>
              </a:rPr>
              <a:t>您每一份诚挚的问卷都会拯救一根濒临掉落的头发。</a:t>
            </a:r>
          </a:p>
        </p:txBody>
      </p:sp>
      <p:pic>
        <p:nvPicPr>
          <p:cNvPr id="6" name="Picture 5" descr="Screenshot 2023-03-09 at 17.26.45"/>
          <p:cNvPicPr>
            <a:picLocks noChangeAspect="1"/>
          </p:cNvPicPr>
          <p:nvPr/>
        </p:nvPicPr>
        <p:blipFill>
          <a:blip r:embed="rId4"/>
          <a:srcRect b="19587"/>
          <a:stretch>
            <a:fillRect/>
          </a:stretch>
        </p:blipFill>
        <p:spPr>
          <a:xfrm>
            <a:off x="184785" y="3296920"/>
            <a:ext cx="3289300" cy="247142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360045" y="5768340"/>
            <a:ext cx="328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zh-CN" altLang="en-US" sz="2000" kern="0">
                <a:solidFill>
                  <a:srgbClr val="000000"/>
                </a:solidFill>
                <a:latin typeface=".AppleSystemUIFont Regular" charset="0"/>
                <a:ea typeface=".AppleSystemUIFont Regular" charset="0"/>
                <a:sym typeface="Helvetica Neue" panose="02000503000000020004"/>
              </a:rPr>
              <a:t>帮我开个张吧，求求你了！</a:t>
            </a:r>
          </a:p>
        </p:txBody>
      </p:sp>
      <p:pic>
        <p:nvPicPr>
          <p:cNvPr id="3" name="Picture 2" descr="Screenshot 2023-03-16 at 19.11.25"/>
          <p:cNvPicPr>
            <a:picLocks noChangeAspect="1"/>
          </p:cNvPicPr>
          <p:nvPr/>
        </p:nvPicPr>
        <p:blipFill>
          <a:blip r:embed="rId5"/>
          <a:srcRect t="10147" b="16302"/>
          <a:stretch>
            <a:fillRect/>
          </a:stretch>
        </p:blipFill>
        <p:spPr>
          <a:xfrm>
            <a:off x="3890328" y="2237740"/>
            <a:ext cx="4400868" cy="471582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998925" y="3285718"/>
            <a:ext cx="2701018" cy="493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hangingPunct="0">
              <a:lnSpc>
                <a:spcPct val="70000"/>
              </a:lnSpc>
            </a:pPr>
            <a:r>
              <a:rPr lang="en-US" altLang="zh-CN" sz="3600" b="1" kern="0" dirty="0">
                <a:solidFill>
                  <a:srgbClr val="000000"/>
                </a:solidFill>
                <a:latin typeface="微软雅黑"/>
                <a:ea typeface="微软雅黑"/>
                <a:sym typeface="Helvetica Neue" panose="02000503000000020004"/>
              </a:rPr>
              <a:t>Q &amp; A</a:t>
            </a:r>
          </a:p>
        </p:txBody>
      </p:sp>
    </p:spTree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679702472811_1_1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3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4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5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6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7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8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9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0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0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 panose="02000503000000020004"/>
            <a:ea typeface="Helvetica Neue Medium" panose="02000503000000020004"/>
            <a:cs typeface="Helvetica Neue Medium" panose="02000503000000020004"/>
            <a:sym typeface="Helvetica Neue Medium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9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8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3482</TotalTime>
  <Words>2041</Words>
  <Application>Microsoft Office PowerPoint</Application>
  <PresentationFormat>Widescreen</PresentationFormat>
  <Paragraphs>287</Paragraphs>
  <Slides>55</Slides>
  <Notes>4</Notes>
  <HiddenSlides>6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19</vt:i4>
      </vt:variant>
      <vt:variant>
        <vt:lpstr>Slide Titles</vt:lpstr>
      </vt:variant>
      <vt:variant>
        <vt:i4>55</vt:i4>
      </vt:variant>
    </vt:vector>
  </HeadingPairs>
  <TitlesOfParts>
    <vt:vector size="91" baseType="lpstr">
      <vt:lpstr>.AppleSystemUIFont Regular</vt:lpstr>
      <vt:lpstr>Alibaba PuHuiTi Bold</vt:lpstr>
      <vt:lpstr>Arial Regular</vt:lpstr>
      <vt:lpstr>Heiti SC Light</vt:lpstr>
      <vt:lpstr>Heiti SC Medium</vt:lpstr>
      <vt:lpstr>Helvetica Neue</vt:lpstr>
      <vt:lpstr>LingWai TC</vt:lpstr>
      <vt:lpstr>PingFang SC Regular</vt:lpstr>
      <vt:lpstr>微软雅黑</vt:lpstr>
      <vt:lpstr>微软雅黑</vt:lpstr>
      <vt:lpstr>Arial</vt:lpstr>
      <vt:lpstr>Arial Bold</vt:lpstr>
      <vt:lpstr>Arial Italic</vt:lpstr>
      <vt:lpstr>Calibri</vt:lpstr>
      <vt:lpstr>Hack Nerd Font</vt:lpstr>
      <vt:lpstr>Hack Nerd Font Regular</vt:lpstr>
      <vt:lpstr>Wingdings</vt:lpstr>
      <vt:lpstr>2_Office 主题</vt:lpstr>
      <vt:lpstr>1_Office 主题</vt:lpstr>
      <vt:lpstr>12_自定义设计方案</vt:lpstr>
      <vt:lpstr>13_自定义设计方案</vt:lpstr>
      <vt:lpstr>14_自定义设计方案</vt:lpstr>
      <vt:lpstr>15_自定义设计方案</vt:lpstr>
      <vt:lpstr>16_自定义设计方案</vt:lpstr>
      <vt:lpstr>17_自定义设计方案</vt:lpstr>
      <vt:lpstr>18_自定义设计方案</vt:lpstr>
      <vt:lpstr>19_自定义设计方案</vt:lpstr>
      <vt:lpstr>20_自定义设计方案</vt:lpstr>
      <vt:lpstr>21_自定义设计方案</vt:lpstr>
      <vt:lpstr>10_自定义设计方案</vt:lpstr>
      <vt:lpstr>21_BasicWhite</vt:lpstr>
      <vt:lpstr>9_自定义设计方案</vt:lpstr>
      <vt:lpstr>7_自定义设计方案</vt:lpstr>
      <vt:lpstr>6_自定义设计方案</vt:lpstr>
      <vt:lpstr>Office 主题​​</vt:lpstr>
      <vt:lpstr>8_自定义设计方案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hfy</dc:creator>
  <cp:lastModifiedBy>Hilbert Kong</cp:lastModifiedBy>
  <cp:revision>211</cp:revision>
  <dcterms:created xsi:type="dcterms:W3CDTF">2021-12-31T08:49:00Z</dcterms:created>
  <dcterms:modified xsi:type="dcterms:W3CDTF">2024-04-03T06:56:39Z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2052-3.9.6.6441</vt:lpwstr>
  </property>
</Properties>
</file>