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5.xml" ContentType="application/vnd.openxmlformats-officedocument.theme+xml"/>
  <Override PartName="/ppt/tags/tag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6.xml" ContentType="application/vnd.openxmlformats-officedocument.theme+xml"/>
  <Override PartName="/ppt/tags/tag3.xml" ContentType="application/vnd.openxmlformats-officedocument.presentationml.tags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tags/tag4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76" r:id="rId2"/>
    <p:sldMasterId id="2147483678" r:id="rId3"/>
    <p:sldMasterId id="2147483680" r:id="rId4"/>
    <p:sldMasterId id="2147483682" r:id="rId5"/>
    <p:sldMasterId id="2147483684" r:id="rId6"/>
    <p:sldMasterId id="2147483686" r:id="rId7"/>
    <p:sldMasterId id="2147483688" r:id="rId8"/>
    <p:sldMasterId id="2147483690" r:id="rId9"/>
    <p:sldMasterId id="2147483692" r:id="rId10"/>
    <p:sldMasterId id="2147483694" r:id="rId11"/>
    <p:sldMasterId id="2147483696" r:id="rId12"/>
    <p:sldMasterId id="2147483698" r:id="rId13"/>
    <p:sldMasterId id="2147483700" r:id="rId14"/>
    <p:sldMasterId id="2147483703" r:id="rId15"/>
    <p:sldMasterId id="2147483707" r:id="rId16"/>
    <p:sldMasterId id="2147483710" r:id="rId17"/>
    <p:sldMasterId id="2147483712" r:id="rId18"/>
  </p:sldMasterIdLst>
  <p:notesMasterIdLst>
    <p:notesMasterId r:id="rId65"/>
  </p:notesMasterIdLst>
  <p:handoutMasterIdLst>
    <p:handoutMasterId r:id="rId66"/>
  </p:handoutMasterIdLst>
  <p:sldIdLst>
    <p:sldId id="398" r:id="rId19"/>
    <p:sldId id="334" r:id="rId20"/>
    <p:sldId id="335" r:id="rId21"/>
    <p:sldId id="336" r:id="rId22"/>
    <p:sldId id="397" r:id="rId23"/>
    <p:sldId id="338" r:id="rId24"/>
    <p:sldId id="339" r:id="rId25"/>
    <p:sldId id="260" r:id="rId26"/>
    <p:sldId id="516" r:id="rId27"/>
    <p:sldId id="369" r:id="rId28"/>
    <p:sldId id="518" r:id="rId29"/>
    <p:sldId id="461" r:id="rId30"/>
    <p:sldId id="550" r:id="rId31"/>
    <p:sldId id="466" r:id="rId32"/>
    <p:sldId id="551" r:id="rId33"/>
    <p:sldId id="553" r:id="rId34"/>
    <p:sldId id="552" r:id="rId35"/>
    <p:sldId id="554" r:id="rId36"/>
    <p:sldId id="555" r:id="rId37"/>
    <p:sldId id="556" r:id="rId38"/>
    <p:sldId id="557" r:id="rId39"/>
    <p:sldId id="558" r:id="rId40"/>
    <p:sldId id="462" r:id="rId41"/>
    <p:sldId id="560" r:id="rId42"/>
    <p:sldId id="559" r:id="rId43"/>
    <p:sldId id="463" r:id="rId44"/>
    <p:sldId id="561" r:id="rId45"/>
    <p:sldId id="591" r:id="rId46"/>
    <p:sldId id="590" r:id="rId47"/>
    <p:sldId id="592" r:id="rId48"/>
    <p:sldId id="593" r:id="rId49"/>
    <p:sldId id="595" r:id="rId50"/>
    <p:sldId id="594" r:id="rId51"/>
    <p:sldId id="526" r:id="rId52"/>
    <p:sldId id="264" r:id="rId53"/>
    <p:sldId id="312" r:id="rId54"/>
    <p:sldId id="549" r:id="rId55"/>
    <p:sldId id="562" r:id="rId56"/>
    <p:sldId id="343" r:id="rId57"/>
    <p:sldId id="531" r:id="rId58"/>
    <p:sldId id="515" r:id="rId59"/>
    <p:sldId id="295" r:id="rId60"/>
    <p:sldId id="399" r:id="rId61"/>
    <p:sldId id="400" r:id="rId62"/>
    <p:sldId id="268" r:id="rId63"/>
    <p:sldId id="447" r:id="rId64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19"/>
    <a:srgbClr val="FFB303"/>
    <a:srgbClr val="FFD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EEA5E5-4839-4B7A-A6D7-E86C3C3F9628}" v="755" dt="2024-03-16T00:50:34.2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presProps" Target="presProps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bert Kong" userId="5f759f385732b058" providerId="LiveId" clId="{7FEEA5E5-4839-4B7A-A6D7-E86C3C3F9628}"/>
    <pc:docChg chg="undo custSel addSld delSld modSld sldOrd modMainMaster">
      <pc:chgData name="Hilbert Kong" userId="5f759f385732b058" providerId="LiveId" clId="{7FEEA5E5-4839-4B7A-A6D7-E86C3C3F9628}" dt="2024-03-16T00:50:34.269" v="3645" actId="14826"/>
      <pc:docMkLst>
        <pc:docMk/>
      </pc:docMkLst>
      <pc:sldChg chg="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260"/>
        </pc:sldMkLst>
        <pc:spChg chg="mod">
          <ac:chgData name="Hilbert Kong" userId="5f759f385732b058" providerId="LiveId" clId="{7FEEA5E5-4839-4B7A-A6D7-E86C3C3F9628}" dt="2024-03-15T09:33:23.461" v="971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Hilbert Kong" userId="5f759f385732b058" providerId="LiveId" clId="{7FEEA5E5-4839-4B7A-A6D7-E86C3C3F9628}" dt="2024-03-15T09:33:32.766" v="980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Hilbert Kong" userId="5f759f385732b058" providerId="LiveId" clId="{7FEEA5E5-4839-4B7A-A6D7-E86C3C3F9628}" dt="2024-03-15T17:17:52.607" v="3081" actId="20577"/>
          <ac:spMkLst>
            <pc:docMk/>
            <pc:sldMk cId="0" sldId="260"/>
            <ac:spMk id="7" creationId="{B1A2BAD6-8276-55E5-5B09-9727DABC7BFF}"/>
          </ac:spMkLst>
        </pc:spChg>
        <pc:spChg chg="mod">
          <ac:chgData name="Hilbert Kong" userId="5f759f385732b058" providerId="LiveId" clId="{7FEEA5E5-4839-4B7A-A6D7-E86C3C3F9628}" dt="2024-03-15T10:34:20.054" v="1564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Hilbert Kong" userId="5f759f385732b058" providerId="LiveId" clId="{7FEEA5E5-4839-4B7A-A6D7-E86C3C3F9628}" dt="2024-03-15T10:34:22.460" v="1566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Hilbert Kong" userId="5f759f385732b058" providerId="LiveId" clId="{7FEEA5E5-4839-4B7A-A6D7-E86C3C3F9628}" dt="2024-03-15T10:31:37.906" v="1542" actId="20577"/>
          <ac:spMkLst>
            <pc:docMk/>
            <pc:sldMk cId="0" sldId="260"/>
            <ac:spMk id="10" creationId="{00000000-0000-0000-0000-000000000000}"/>
          </ac:spMkLst>
        </pc:spChg>
        <pc:spChg chg="del">
          <ac:chgData name="Hilbert Kong" userId="5f759f385732b058" providerId="LiveId" clId="{7FEEA5E5-4839-4B7A-A6D7-E86C3C3F9628}" dt="2024-03-15T18:11:07.759" v="3612" actId="478"/>
          <ac:spMkLst>
            <pc:docMk/>
            <pc:sldMk cId="0" sldId="260"/>
            <ac:spMk id="12" creationId="{E0886AB1-5EFE-EE49-8A62-B0122DB8BD8B}"/>
          </ac:spMkLst>
        </pc:spChg>
        <pc:spChg chg="del">
          <ac:chgData name="Hilbert Kong" userId="5f759f385732b058" providerId="LiveId" clId="{7FEEA5E5-4839-4B7A-A6D7-E86C3C3F9628}" dt="2024-03-15T18:11:09.853" v="3613" actId="478"/>
          <ac:spMkLst>
            <pc:docMk/>
            <pc:sldMk cId="0" sldId="260"/>
            <ac:spMk id="13" creationId="{04B285F9-2D11-CA49-16C6-FF03111AE209}"/>
          </ac:spMkLst>
        </pc:spChg>
        <pc:spChg chg="mod">
          <ac:chgData name="Hilbert Kong" userId="5f759f385732b058" providerId="LiveId" clId="{7FEEA5E5-4839-4B7A-A6D7-E86C3C3F9628}" dt="2024-03-15T16:39:29.356" v="2994" actId="20577"/>
          <ac:spMkLst>
            <pc:docMk/>
            <pc:sldMk cId="0" sldId="260"/>
            <ac:spMk id="38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8:11:07.759" v="3612" actId="478"/>
          <ac:picMkLst>
            <pc:docMk/>
            <pc:sldMk cId="0" sldId="260"/>
            <ac:picMk id="11" creationId="{1975A57F-4A8D-BC31-870F-98B077142ABA}"/>
          </ac:picMkLst>
        </pc:picChg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6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68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29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12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36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1100349739" sldId="338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2304887234" sldId="339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43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69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97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398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399"/>
        </pc:sldMkLst>
        <pc:spChg chg="mod">
          <ac:chgData name="Hilbert Kong" userId="5f759f385732b058" providerId="LiveId" clId="{7FEEA5E5-4839-4B7A-A6D7-E86C3C3F9628}" dt="2024-03-15T18:23:10.503" v="3643" actId="2711"/>
          <ac:spMkLst>
            <pc:docMk/>
            <pc:sldMk cId="0" sldId="399"/>
            <ac:spMk id="10" creationId="{00000000-0000-0000-0000-000000000000}"/>
          </ac:spMkLst>
        </pc:spChg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400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447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461"/>
        </pc:sldMkLst>
        <pc:spChg chg="mod">
          <ac:chgData name="Hilbert Kong" userId="5f759f385732b058" providerId="LiveId" clId="{7FEEA5E5-4839-4B7A-A6D7-E86C3C3F9628}" dt="2024-03-15T15:52:42.243" v="1944" actId="2711"/>
          <ac:spMkLst>
            <pc:docMk/>
            <pc:sldMk cId="0" sldId="461"/>
            <ac:spMk id="2" creationId="{00000000-0000-0000-0000-000000000000}"/>
          </ac:spMkLst>
        </pc:spChg>
        <pc:spChg chg="mod">
          <ac:chgData name="Hilbert Kong" userId="5f759f385732b058" providerId="LiveId" clId="{7FEEA5E5-4839-4B7A-A6D7-E86C3C3F9628}" dt="2024-03-14T17:54:42.803" v="88" actId="20577"/>
          <ac:spMkLst>
            <pc:docMk/>
            <pc:sldMk cId="0" sldId="461"/>
            <ac:spMk id="213" creationId="{00000000-0000-0000-0000-000000000000}"/>
          </ac:spMkLst>
        </pc:spChg>
      </pc:sldChg>
      <pc:sldChg chg="addSp 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462"/>
        </pc:sldMkLst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5:51:39.525" v="1910" actId="478"/>
          <ac:spMkLst>
            <pc:docMk/>
            <pc:sldMk cId="0" sldId="462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5:53:58.259" v="1968" actId="20577"/>
          <ac:spMkLst>
            <pc:docMk/>
            <pc:sldMk cId="0" sldId="462"/>
            <ac:spMk id="12" creationId="{B1CC2486-FD41-F42B-79FF-8F5FB5FC04FE}"/>
          </ac:spMkLst>
        </pc:spChg>
        <pc:spChg chg="add mod">
          <ac:chgData name="Hilbert Kong" userId="5f759f385732b058" providerId="LiveId" clId="{7FEEA5E5-4839-4B7A-A6D7-E86C3C3F9628}" dt="2024-03-15T15:59:48.188" v="2096" actId="1076"/>
          <ac:spMkLst>
            <pc:docMk/>
            <pc:sldMk cId="0" sldId="462"/>
            <ac:spMk id="14" creationId="{D36C3505-4417-4D6B-76D3-96E9CBB4C7AA}"/>
          </ac:spMkLst>
        </pc:spChg>
        <pc:spChg chg="mod">
          <ac:chgData name="Hilbert Kong" userId="5f759f385732b058" providerId="LiveId" clId="{7FEEA5E5-4839-4B7A-A6D7-E86C3C3F9628}" dt="2024-03-15T15:54:03.852" v="1970"/>
          <ac:spMkLst>
            <pc:docMk/>
            <pc:sldMk cId="0" sldId="462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5:51:40.915" v="1911" actId="478"/>
          <ac:picMkLst>
            <pc:docMk/>
            <pc:sldMk cId="0" sldId="462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5:51:39.525" v="1910" actId="478"/>
          <ac:picMkLst>
            <pc:docMk/>
            <pc:sldMk cId="0" sldId="462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5:56:19.360" v="1976" actId="1076"/>
          <ac:picMkLst>
            <pc:docMk/>
            <pc:sldMk cId="0" sldId="462"/>
            <ac:picMk id="13" creationId="{D5B544A1-48C2-FD76-86CC-44FB6D551444}"/>
          </ac:picMkLst>
        </pc:picChg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463"/>
        </pc:sldMkLst>
        <pc:spChg chg="mod">
          <ac:chgData name="Hilbert Kong" userId="5f759f385732b058" providerId="LiveId" clId="{7FEEA5E5-4839-4B7A-A6D7-E86C3C3F9628}" dt="2024-03-15T16:27:33.582" v="2811" actId="20577"/>
          <ac:spMkLst>
            <pc:docMk/>
            <pc:sldMk cId="0" sldId="463"/>
            <ac:spMk id="5" creationId="{00000000-0000-0000-0000-000000000000}"/>
          </ac:spMkLst>
        </pc:spChg>
        <pc:spChg chg="mod">
          <ac:chgData name="Hilbert Kong" userId="5f759f385732b058" providerId="LiveId" clId="{7FEEA5E5-4839-4B7A-A6D7-E86C3C3F9628}" dt="2024-03-15T15:42:40.140" v="1908" actId="20577"/>
          <ac:spMkLst>
            <pc:docMk/>
            <pc:sldMk cId="0" sldId="463"/>
            <ac:spMk id="213" creationId="{00000000-0000-0000-0000-000000000000}"/>
          </ac:spMkLst>
        </pc:spChg>
      </pc:sldChg>
      <pc:sldChg chg="addSp delSp modSp mod modTransition delAnim">
        <pc:chgData name="Hilbert Kong" userId="5f759f385732b058" providerId="LiveId" clId="{7FEEA5E5-4839-4B7A-A6D7-E86C3C3F9628}" dt="2024-03-15T19:06:51.142" v="3644"/>
        <pc:sldMkLst>
          <pc:docMk/>
          <pc:sldMk cId="0" sldId="466"/>
        </pc:sldMkLst>
        <pc:spChg chg="add mod">
          <ac:chgData name="Hilbert Kong" userId="5f759f385732b058" providerId="LiveId" clId="{7FEEA5E5-4839-4B7A-A6D7-E86C3C3F9628}" dt="2024-03-14T19:29:19.693" v="622"/>
          <ac:spMkLst>
            <pc:docMk/>
            <pc:sldMk cId="0" sldId="466"/>
            <ac:spMk id="2" creationId="{C514C699-3D9E-544A-38A9-8A527834C2BA}"/>
          </ac:spMkLst>
        </pc:spChg>
        <pc:spChg chg="del">
          <ac:chgData name="Hilbert Kong" userId="5f759f385732b058" providerId="LiveId" clId="{7FEEA5E5-4839-4B7A-A6D7-E86C3C3F9628}" dt="2024-03-14T18:09:36.554" v="445" actId="478"/>
          <ac:spMkLst>
            <pc:docMk/>
            <pc:sldMk cId="0" sldId="466"/>
            <ac:spMk id="4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08:57:53.770" v="629" actId="2711"/>
          <ac:spMkLst>
            <pc:docMk/>
            <pc:sldMk cId="0" sldId="466"/>
            <ac:spMk id="10" creationId="{4C411693-EAEF-CE1C-93AE-09A01D7BBE22}"/>
          </ac:spMkLst>
        </pc:spChg>
        <pc:spChg chg="del">
          <ac:chgData name="Hilbert Kong" userId="5f759f385732b058" providerId="LiveId" clId="{7FEEA5E5-4839-4B7A-A6D7-E86C3C3F9628}" dt="2024-03-14T18:09:36.554" v="445" actId="478"/>
          <ac:spMkLst>
            <pc:docMk/>
            <pc:sldMk cId="0" sldId="466"/>
            <ac:spMk id="13" creationId="{00000000-0000-0000-0000-000000000000}"/>
          </ac:spMkLst>
        </pc:spChg>
        <pc:spChg chg="mod">
          <ac:chgData name="Hilbert Kong" userId="5f759f385732b058" providerId="LiveId" clId="{7FEEA5E5-4839-4B7A-A6D7-E86C3C3F9628}" dt="2024-03-14T18:09:32.800" v="444"/>
          <ac:spMkLst>
            <pc:docMk/>
            <pc:sldMk cId="0" sldId="466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4T18:09:36.554" v="445" actId="478"/>
          <ac:picMkLst>
            <pc:docMk/>
            <pc:sldMk cId="0" sldId="466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4T18:09:36.554" v="445" actId="478"/>
          <ac:picMkLst>
            <pc:docMk/>
            <pc:sldMk cId="0" sldId="466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4T19:29:01.269" v="616" actId="1076"/>
          <ac:picMkLst>
            <pc:docMk/>
            <pc:sldMk cId="0" sldId="466"/>
            <ac:picMk id="7" creationId="{AD451E06-1FCC-4521-2FF5-A296E95DEF70}"/>
          </ac:picMkLst>
        </pc:picChg>
        <pc:picChg chg="add mod">
          <ac:chgData name="Hilbert Kong" userId="5f759f385732b058" providerId="LiveId" clId="{7FEEA5E5-4839-4B7A-A6D7-E86C3C3F9628}" dt="2024-03-14T19:29:04.004" v="617" actId="1076"/>
          <ac:picMkLst>
            <pc:docMk/>
            <pc:sldMk cId="0" sldId="466"/>
            <ac:picMk id="9" creationId="{36AFBF48-0894-7096-9094-BC05EAE198C4}"/>
          </ac:picMkLst>
        </pc:pic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0" sldId="513"/>
        </pc:sldMkLst>
      </pc:sldChg>
      <pc:sldChg chg="del">
        <pc:chgData name="Hilbert Kong" userId="5f759f385732b058" providerId="LiveId" clId="{7FEEA5E5-4839-4B7A-A6D7-E86C3C3F9628}" dt="2024-03-14T17:52:18.070" v="55" actId="47"/>
        <pc:sldMkLst>
          <pc:docMk/>
          <pc:sldMk cId="1077697497" sldId="514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3204045144" sldId="51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0" sldId="51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320158391" sldId="517"/>
        </pc:sldMkLst>
      </pc:sldChg>
      <pc:sldChg chg="modSp mod modTransition">
        <pc:chgData name="Hilbert Kong" userId="5f759f385732b058" providerId="LiveId" clId="{7FEEA5E5-4839-4B7A-A6D7-E86C3C3F9628}" dt="2024-03-15T19:06:51.142" v="3644"/>
        <pc:sldMkLst>
          <pc:docMk/>
          <pc:sldMk cId="0" sldId="518"/>
        </pc:sldMkLst>
        <pc:spChg chg="mod">
          <ac:chgData name="Hilbert Kong" userId="5f759f385732b058" providerId="LiveId" clId="{7FEEA5E5-4839-4B7A-A6D7-E86C3C3F9628}" dt="2024-03-15T17:10:44.407" v="3062" actId="207"/>
          <ac:spMkLst>
            <pc:docMk/>
            <pc:sldMk cId="0" sldId="518"/>
            <ac:spMk id="14" creationId="{00000000-0000-0000-0000-000000000000}"/>
          </ac:spMkLst>
        </pc:spChg>
        <pc:spChg chg="mod">
          <ac:chgData name="Hilbert Kong" userId="5f759f385732b058" providerId="LiveId" clId="{7FEEA5E5-4839-4B7A-A6D7-E86C3C3F9628}" dt="2024-03-14T17:51:01.708" v="44" actId="20577"/>
          <ac:spMkLst>
            <pc:docMk/>
            <pc:sldMk cId="0" sldId="518"/>
            <ac:spMk id="213" creationId="{00000000-0000-0000-0000-000000000000}"/>
          </ac:spMkLst>
        </pc:sp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66216462" sldId="520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81498983" sldId="521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913902539" sldId="52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771126589" sldId="52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158484464" sldId="524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53976608" sldId="525"/>
        </pc:sldMkLst>
      </pc:sldChg>
      <pc:sldChg chg="modTransition">
        <pc:chgData name="Hilbert Kong" userId="5f759f385732b058" providerId="LiveId" clId="{7FEEA5E5-4839-4B7A-A6D7-E86C3C3F9628}" dt="2024-03-15T19:06:51.142" v="3644"/>
        <pc:sldMkLst>
          <pc:docMk/>
          <pc:sldMk cId="425025964" sldId="52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475773067" sldId="527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731265948" sldId="528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742720789" sldId="529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210964292" sldId="530"/>
        </pc:sldMkLst>
      </pc:sldChg>
      <pc:sldChg chg="addSp delSp modSp mod modTransition">
        <pc:chgData name="Hilbert Kong" userId="5f759f385732b058" providerId="LiveId" clId="{7FEEA5E5-4839-4B7A-A6D7-E86C3C3F9628}" dt="2024-03-15T19:06:51.142" v="3644"/>
        <pc:sldMkLst>
          <pc:docMk/>
          <pc:sldMk cId="0" sldId="531"/>
        </pc:sldMkLst>
        <pc:spChg chg="add del mod">
          <ac:chgData name="Hilbert Kong" userId="5f759f385732b058" providerId="LiveId" clId="{7FEEA5E5-4839-4B7A-A6D7-E86C3C3F9628}" dt="2024-03-15T18:22:44.138" v="3641" actId="1076"/>
          <ac:spMkLst>
            <pc:docMk/>
            <pc:sldMk cId="0" sldId="531"/>
            <ac:spMk id="5" creationId="{974F4E12-FC08-EC35-2BF1-4BCF496BAC72}"/>
          </ac:spMkLst>
        </pc:spChg>
        <pc:picChg chg="del">
          <ac:chgData name="Hilbert Kong" userId="5f759f385732b058" providerId="LiveId" clId="{7FEEA5E5-4839-4B7A-A6D7-E86C3C3F9628}" dt="2024-03-15T18:10:50.117" v="3608" actId="478"/>
          <ac:picMkLst>
            <pc:docMk/>
            <pc:sldMk cId="0" sldId="531"/>
            <ac:picMk id="3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8:10:56.465" v="3611" actId="478"/>
          <ac:picMkLst>
            <pc:docMk/>
            <pc:sldMk cId="0" sldId="531"/>
            <ac:picMk id="4" creationId="{E1B41A11-7B3C-3D3B-49A0-788AF86783BB}"/>
          </ac:picMkLst>
        </pc:picChg>
        <pc:picChg chg="add mod">
          <ac:chgData name="Hilbert Kong" userId="5f759f385732b058" providerId="LiveId" clId="{7FEEA5E5-4839-4B7A-A6D7-E86C3C3F9628}" dt="2024-03-15T18:21:58.169" v="3617" actId="1076"/>
          <ac:picMkLst>
            <pc:docMk/>
            <pc:sldMk cId="0" sldId="531"/>
            <ac:picMk id="6" creationId="{999EB96C-90B7-E173-323A-223E43E579AF}"/>
          </ac:picMkLst>
        </pc:picChg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938670718" sldId="53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353677665" sldId="53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53031718" sldId="534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89667489" sldId="535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193550181" sldId="536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896856899" sldId="537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4151710039" sldId="539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574467386" sldId="540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3508669344" sldId="541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925221805" sldId="542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2478012968" sldId="543"/>
        </pc:sldMkLst>
      </pc:sldChg>
      <pc:sldChg chg="del">
        <pc:chgData name="Hilbert Kong" userId="5f759f385732b058" providerId="LiveId" clId="{7FEEA5E5-4839-4B7A-A6D7-E86C3C3F9628}" dt="2024-03-14T17:48:37.982" v="0" actId="47"/>
        <pc:sldMkLst>
          <pc:docMk/>
          <pc:sldMk cId="1096622296" sldId="545"/>
        </pc:sldMkLst>
      </pc:sldChg>
      <pc:sldChg chg="add del">
        <pc:chgData name="Hilbert Kong" userId="5f759f385732b058" providerId="LiveId" clId="{7FEEA5E5-4839-4B7A-A6D7-E86C3C3F9628}" dt="2024-03-15T17:08:50.962" v="3061" actId="47"/>
        <pc:sldMkLst>
          <pc:docMk/>
          <pc:sldMk cId="0" sldId="546"/>
        </pc:sldMkLst>
      </pc:sldChg>
      <pc:sldChg chg="add del">
        <pc:chgData name="Hilbert Kong" userId="5f759f385732b058" providerId="LiveId" clId="{7FEEA5E5-4839-4B7A-A6D7-E86C3C3F9628}" dt="2024-03-15T16:27:00.372" v="2795" actId="47"/>
        <pc:sldMkLst>
          <pc:docMk/>
          <pc:sldMk cId="0" sldId="547"/>
        </pc:sldMkLst>
      </pc:sldChg>
      <pc:sldChg chg="add del">
        <pc:chgData name="Hilbert Kong" userId="5f759f385732b058" providerId="LiveId" clId="{7FEEA5E5-4839-4B7A-A6D7-E86C3C3F9628}" dt="2024-03-15T16:26:58.934" v="2794" actId="47"/>
        <pc:sldMkLst>
          <pc:docMk/>
          <pc:sldMk cId="0" sldId="548"/>
        </pc:sldMkLst>
      </pc:sldChg>
      <pc:sldChg chg="addSp delSp modSp add del mod modTransition">
        <pc:chgData name="Hilbert Kong" userId="5f759f385732b058" providerId="LiveId" clId="{7FEEA5E5-4839-4B7A-A6D7-E86C3C3F9628}" dt="2024-03-15T19:06:51.142" v="3644"/>
        <pc:sldMkLst>
          <pc:docMk/>
          <pc:sldMk cId="0" sldId="549"/>
        </pc:sldMkLst>
        <pc:spChg chg="del">
          <ac:chgData name="Hilbert Kong" userId="5f759f385732b058" providerId="LiveId" clId="{7FEEA5E5-4839-4B7A-A6D7-E86C3C3F9628}" dt="2024-03-15T10:54:33.965" v="1748" actId="478"/>
          <ac:spMkLst>
            <pc:docMk/>
            <pc:sldMk cId="0" sldId="549"/>
            <ac:spMk id="7" creationId="{2601C7FF-7245-C0AD-05D6-7C59A90A4DC7}"/>
          </ac:spMkLst>
        </pc:spChg>
        <pc:spChg chg="mod">
          <ac:chgData name="Hilbert Kong" userId="5f759f385732b058" providerId="LiveId" clId="{7FEEA5E5-4839-4B7A-A6D7-E86C3C3F9628}" dt="2024-03-15T10:55:59.647" v="1906" actId="2711"/>
          <ac:spMkLst>
            <pc:docMk/>
            <pc:sldMk cId="0" sldId="549"/>
            <ac:spMk id="8" creationId="{179459AF-AFB9-98FE-DB9B-E3DD804A1952}"/>
          </ac:spMkLst>
        </pc:spChg>
        <pc:spChg chg="mod">
          <ac:chgData name="Hilbert Kong" userId="5f759f385732b058" providerId="LiveId" clId="{7FEEA5E5-4839-4B7A-A6D7-E86C3C3F9628}" dt="2024-03-15T16:23:14.919" v="2416" actId="20577"/>
          <ac:spMkLst>
            <pc:docMk/>
            <pc:sldMk cId="0" sldId="549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0:54:34.605" v="1749" actId="478"/>
          <ac:picMkLst>
            <pc:docMk/>
            <pc:sldMk cId="0" sldId="549"/>
            <ac:picMk id="3" creationId="{153955F8-B7E9-ADED-3405-4A8CFD5A734D}"/>
          </ac:picMkLst>
        </pc:picChg>
        <pc:picChg chg="add mod">
          <ac:chgData name="Hilbert Kong" userId="5f759f385732b058" providerId="LiveId" clId="{7FEEA5E5-4839-4B7A-A6D7-E86C3C3F9628}" dt="2024-03-15T10:55:47.721" v="1894" actId="14100"/>
          <ac:picMkLst>
            <pc:docMk/>
            <pc:sldMk cId="0" sldId="549"/>
            <ac:picMk id="4" creationId="{FC90AA9C-5015-A973-4352-1D2F3E4A79A6}"/>
          </ac:picMkLst>
        </pc:picChg>
        <pc:picChg chg="del">
          <ac:chgData name="Hilbert Kong" userId="5f759f385732b058" providerId="LiveId" clId="{7FEEA5E5-4839-4B7A-A6D7-E86C3C3F9628}" dt="2024-03-15T10:55:30.778" v="1891" actId="478"/>
          <ac:picMkLst>
            <pc:docMk/>
            <pc:sldMk cId="0" sldId="549"/>
            <ac:picMk id="9" creationId="{A634E6DF-0580-FD38-3613-AEE83FF778E1}"/>
          </ac:picMkLst>
        </pc:pic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2440151417" sldId="550"/>
        </pc:sldMkLst>
        <pc:spChg chg="mod">
          <ac:chgData name="Hilbert Kong" userId="5f759f385732b058" providerId="LiveId" clId="{7FEEA5E5-4839-4B7A-A6D7-E86C3C3F9628}" dt="2024-03-14T18:01:30.040" v="142" actId="1076"/>
          <ac:spMkLst>
            <pc:docMk/>
            <pc:sldMk cId="2440151417" sldId="550"/>
            <ac:spMk id="2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4T18:01:59.764" v="163" actId="1076"/>
          <ac:spMkLst>
            <pc:docMk/>
            <pc:sldMk cId="2440151417" sldId="550"/>
            <ac:spMk id="7" creationId="{7B84E3F5-9D75-DD16-4A38-AA9F1A3CBE59}"/>
          </ac:spMkLst>
        </pc:spChg>
        <pc:spChg chg="add mod">
          <ac:chgData name="Hilbert Kong" userId="5f759f385732b058" providerId="LiveId" clId="{7FEEA5E5-4839-4B7A-A6D7-E86C3C3F9628}" dt="2024-03-14T18:02:22.588" v="178" actId="1076"/>
          <ac:spMkLst>
            <pc:docMk/>
            <pc:sldMk cId="2440151417" sldId="550"/>
            <ac:spMk id="8" creationId="{EE7AD308-A42F-3663-22D5-B8DE78C9F002}"/>
          </ac:spMkLst>
        </pc:spChg>
        <pc:spChg chg="add mod">
          <ac:chgData name="Hilbert Kong" userId="5f759f385732b058" providerId="LiveId" clId="{7FEEA5E5-4839-4B7A-A6D7-E86C3C3F9628}" dt="2024-03-14T18:04:13.321" v="245" actId="1076"/>
          <ac:spMkLst>
            <pc:docMk/>
            <pc:sldMk cId="2440151417" sldId="550"/>
            <ac:spMk id="9" creationId="{9D3375C7-DC1C-ECD9-1735-FB95313036FC}"/>
          </ac:spMkLst>
        </pc:spChg>
        <pc:spChg chg="add mod">
          <ac:chgData name="Hilbert Kong" userId="5f759f385732b058" providerId="LiveId" clId="{7FEEA5E5-4839-4B7A-A6D7-E86C3C3F9628}" dt="2024-03-14T18:04:15.415" v="246" actId="1076"/>
          <ac:spMkLst>
            <pc:docMk/>
            <pc:sldMk cId="2440151417" sldId="550"/>
            <ac:spMk id="10" creationId="{15B03599-65AF-C216-FBE8-58D6840DEC64}"/>
          </ac:spMkLst>
        </pc:spChg>
        <pc:spChg chg="add mod">
          <ac:chgData name="Hilbert Kong" userId="5f759f385732b058" providerId="LiveId" clId="{7FEEA5E5-4839-4B7A-A6D7-E86C3C3F9628}" dt="2024-03-14T18:08:32.058" v="428" actId="115"/>
          <ac:spMkLst>
            <pc:docMk/>
            <pc:sldMk cId="2440151417" sldId="550"/>
            <ac:spMk id="14" creationId="{B9332B40-2519-4074-F81B-9CB862431815}"/>
          </ac:spMkLst>
        </pc:spChg>
        <pc:spChg chg="mod">
          <ac:chgData name="Hilbert Kong" userId="5f759f385732b058" providerId="LiveId" clId="{7FEEA5E5-4839-4B7A-A6D7-E86C3C3F9628}" dt="2024-03-14T17:55:47.113" v="127" actId="2711"/>
          <ac:spMkLst>
            <pc:docMk/>
            <pc:sldMk cId="2440151417" sldId="550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4T18:01:34.713" v="144" actId="1076"/>
          <ac:picMkLst>
            <pc:docMk/>
            <pc:sldMk cId="2440151417" sldId="550"/>
            <ac:picMk id="4" creationId="{56FFBA1F-AB71-5898-7CB8-6C2D8956CF55}"/>
          </ac:picMkLst>
        </pc:picChg>
        <pc:picChg chg="del">
          <ac:chgData name="Hilbert Kong" userId="5f759f385732b058" providerId="LiveId" clId="{7FEEA5E5-4839-4B7A-A6D7-E86C3C3F9628}" dt="2024-03-14T17:55:52.945" v="129" actId="478"/>
          <ac:picMkLst>
            <pc:docMk/>
            <pc:sldMk cId="2440151417" sldId="550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4T17:55:51.460" v="128" actId="478"/>
          <ac:picMkLst>
            <pc:docMk/>
            <pc:sldMk cId="2440151417" sldId="550"/>
            <ac:picMk id="6" creationId="{00000000-0000-0000-0000-000000000000}"/>
          </ac:picMkLst>
        </pc:picChg>
        <pc:cxnChg chg="add mod">
          <ac:chgData name="Hilbert Kong" userId="5f759f385732b058" providerId="LiveId" clId="{7FEEA5E5-4839-4B7A-A6D7-E86C3C3F9628}" dt="2024-03-14T18:04:19.806" v="247" actId="1076"/>
          <ac:cxnSpMkLst>
            <pc:docMk/>
            <pc:sldMk cId="2440151417" sldId="550"/>
            <ac:cxnSpMk id="11" creationId="{8341D5AB-3BC8-2500-5C56-515D185884D1}"/>
          </ac:cxnSpMkLst>
        </pc:cxnChg>
        <pc:cxnChg chg="add mod">
          <ac:chgData name="Hilbert Kong" userId="5f759f385732b058" providerId="LiveId" clId="{7FEEA5E5-4839-4B7A-A6D7-E86C3C3F9628}" dt="2024-03-14T18:04:23.777" v="250" actId="1076"/>
          <ac:cxnSpMkLst>
            <pc:docMk/>
            <pc:sldMk cId="2440151417" sldId="550"/>
            <ac:cxnSpMk id="13" creationId="{A193BB07-0BA5-CB63-4FF0-7D35CC88EF9E}"/>
          </ac:cxnSpMkLst>
        </pc:cxnChg>
      </pc:sldChg>
      <pc:sldChg chg="addSp delSp modSp add mod modTransition delAnim modAnim">
        <pc:chgData name="Hilbert Kong" userId="5f759f385732b058" providerId="LiveId" clId="{7FEEA5E5-4839-4B7A-A6D7-E86C3C3F9628}" dt="2024-03-16T00:50:34.269" v="3645" actId="14826"/>
        <pc:sldMkLst>
          <pc:docMk/>
          <pc:sldMk cId="2716498186" sldId="551"/>
        </pc:sldMkLst>
        <pc:spChg chg="add mod">
          <ac:chgData name="Hilbert Kong" userId="5f759f385732b058" providerId="LiveId" clId="{7FEEA5E5-4839-4B7A-A6D7-E86C3C3F9628}" dt="2024-03-15T09:34:16.117" v="993" actId="2711"/>
          <ac:spMkLst>
            <pc:docMk/>
            <pc:sldMk cId="2716498186" sldId="551"/>
            <ac:spMk id="2" creationId="{5630A361-0C79-442E-0EB4-CC810A609556}"/>
          </ac:spMkLst>
        </pc:spChg>
        <pc:spChg chg="del mod">
          <ac:chgData name="Hilbert Kong" userId="5f759f385732b058" providerId="LiveId" clId="{7FEEA5E5-4839-4B7A-A6D7-E86C3C3F9628}" dt="2024-03-15T08:58:22.636" v="639" actId="478"/>
          <ac:spMkLst>
            <pc:docMk/>
            <pc:sldMk cId="2716498186" sldId="551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08:58:21.418" v="637" actId="478"/>
          <ac:spMkLst>
            <pc:docMk/>
            <pc:sldMk cId="2716498186" sldId="551"/>
            <ac:spMk id="13" creationId="{00000000-0000-0000-0000-000000000000}"/>
          </ac:spMkLst>
        </pc:spChg>
        <pc:spChg chg="mod">
          <ac:chgData name="Hilbert Kong" userId="5f759f385732b058" providerId="LiveId" clId="{7FEEA5E5-4839-4B7A-A6D7-E86C3C3F9628}" dt="2024-03-15T08:58:18.573" v="634" actId="20577"/>
          <ac:spMkLst>
            <pc:docMk/>
            <pc:sldMk cId="2716498186" sldId="551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08:58:20.237" v="635" actId="478"/>
          <ac:picMkLst>
            <pc:docMk/>
            <pc:sldMk cId="2716498186" sldId="551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08:58:20.684" v="636" actId="478"/>
          <ac:picMkLst>
            <pc:docMk/>
            <pc:sldMk cId="2716498186" sldId="551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09:03:48.208" v="729" actId="1076"/>
          <ac:picMkLst>
            <pc:docMk/>
            <pc:sldMk cId="2716498186" sldId="551"/>
            <ac:picMk id="7" creationId="{34F32FA2-C06F-19E6-9499-006ECC661BFA}"/>
          </ac:picMkLst>
        </pc:picChg>
        <pc:picChg chg="add del mod">
          <ac:chgData name="Hilbert Kong" userId="5f759f385732b058" providerId="LiveId" clId="{7FEEA5E5-4839-4B7A-A6D7-E86C3C3F9628}" dt="2024-03-15T09:14:30.527" v="743" actId="1076"/>
          <ac:picMkLst>
            <pc:docMk/>
            <pc:sldMk cId="2716498186" sldId="551"/>
            <ac:picMk id="9" creationId="{C6A6BEBA-4212-7C1B-A861-FEE566FF06C4}"/>
          </ac:picMkLst>
        </pc:picChg>
        <pc:picChg chg="add mod">
          <ac:chgData name="Hilbert Kong" userId="5f759f385732b058" providerId="LiveId" clId="{7FEEA5E5-4839-4B7A-A6D7-E86C3C3F9628}" dt="2024-03-16T00:50:34.269" v="3645" actId="14826"/>
          <ac:picMkLst>
            <pc:docMk/>
            <pc:sldMk cId="2716498186" sldId="551"/>
            <ac:picMk id="11" creationId="{2683F229-BED0-FFA9-E462-9A9831A355D9}"/>
          </ac:picMkLst>
        </pc:picChg>
      </pc:sldChg>
      <pc:sldChg chg="addSp delSp modSp add mod modTransition delAnim">
        <pc:chgData name="Hilbert Kong" userId="5f759f385732b058" providerId="LiveId" clId="{7FEEA5E5-4839-4B7A-A6D7-E86C3C3F9628}" dt="2024-03-15T19:06:51.142" v="3644"/>
        <pc:sldMkLst>
          <pc:docMk/>
          <pc:sldMk cId="2374627741" sldId="552"/>
        </pc:sldMkLst>
        <pc:spChg chg="add mod">
          <ac:chgData name="Hilbert Kong" userId="5f759f385732b058" providerId="LiveId" clId="{7FEEA5E5-4839-4B7A-A6D7-E86C3C3F9628}" dt="2024-03-15T09:41:11.224" v="1052" actId="14100"/>
          <ac:spMkLst>
            <pc:docMk/>
            <pc:sldMk cId="2374627741" sldId="552"/>
            <ac:spMk id="2" creationId="{F802BF49-38BC-B215-B99B-F437B7311B80}"/>
          </ac:spMkLst>
        </pc:spChg>
        <pc:spChg chg="del">
          <ac:chgData name="Hilbert Kong" userId="5f759f385732b058" providerId="LiveId" clId="{7FEEA5E5-4839-4B7A-A6D7-E86C3C3F9628}" dt="2024-03-15T09:39:42.298" v="995" actId="478"/>
          <ac:spMkLst>
            <pc:docMk/>
            <pc:sldMk cId="2374627741" sldId="552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09:39:42.298" v="995" actId="478"/>
          <ac:spMkLst>
            <pc:docMk/>
            <pc:sldMk cId="2374627741" sldId="552"/>
            <ac:spMk id="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09:39:42.298" v="995" actId="478"/>
          <ac:picMkLst>
            <pc:docMk/>
            <pc:sldMk cId="2374627741" sldId="552"/>
            <ac:picMk id="5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09:39:42.298" v="995" actId="478"/>
          <ac:picMkLst>
            <pc:docMk/>
            <pc:sldMk cId="2374627741" sldId="552"/>
            <ac:picMk id="6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09:46:58.584" v="1054" actId="1076"/>
          <ac:picMkLst>
            <pc:docMk/>
            <pc:sldMk cId="2374627741" sldId="552"/>
            <ac:picMk id="7" creationId="{D7C1B902-9AC7-F6F4-65A2-674F7378DD5B}"/>
          </ac:picMkLst>
        </pc:picChg>
        <pc:picChg chg="add mod">
          <ac:chgData name="Hilbert Kong" userId="5f759f385732b058" providerId="LiveId" clId="{7FEEA5E5-4839-4B7A-A6D7-E86C3C3F9628}" dt="2024-03-15T09:48:41.707" v="1072" actId="1036"/>
          <ac:picMkLst>
            <pc:docMk/>
            <pc:sldMk cId="2374627741" sldId="552"/>
            <ac:picMk id="9" creationId="{3740EA98-CED8-37AE-2D2C-5C57505F2A22}"/>
          </ac:picMkLst>
        </pc:picChg>
        <pc:picChg chg="add mod">
          <ac:chgData name="Hilbert Kong" userId="5f759f385732b058" providerId="LiveId" clId="{7FEEA5E5-4839-4B7A-A6D7-E86C3C3F9628}" dt="2024-03-15T09:47:55.086" v="1059" actId="1076"/>
          <ac:picMkLst>
            <pc:docMk/>
            <pc:sldMk cId="2374627741" sldId="552"/>
            <ac:picMk id="11" creationId="{E65D8F5E-484A-31B9-3DA0-741F5EFAB26F}"/>
          </ac:picMkLst>
        </pc:picChg>
        <pc:picChg chg="add mod">
          <ac:chgData name="Hilbert Kong" userId="5f759f385732b058" providerId="LiveId" clId="{7FEEA5E5-4839-4B7A-A6D7-E86C3C3F9628}" dt="2024-03-15T09:48:40.881" v="1071" actId="1036"/>
          <ac:picMkLst>
            <pc:docMk/>
            <pc:sldMk cId="2374627741" sldId="552"/>
            <ac:picMk id="14" creationId="{E08B4FA0-0BE1-59C1-8155-2E0B53413BDC}"/>
          </ac:picMkLst>
        </pc:picChg>
      </pc:sldChg>
      <pc:sldChg chg="add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1042264395" sldId="553"/>
        </pc:sldMkLst>
        <pc:spChg chg="add mod">
          <ac:chgData name="Hilbert Kong" userId="5f759f385732b058" providerId="LiveId" clId="{7FEEA5E5-4839-4B7A-A6D7-E86C3C3F9628}" dt="2024-03-15T09:34:04.652" v="991" actId="2711"/>
          <ac:spMkLst>
            <pc:docMk/>
            <pc:sldMk cId="1042264395" sldId="553"/>
            <ac:spMk id="2" creationId="{41BB67AE-B551-7019-2FF1-7CB77E4B9ED8}"/>
          </ac:spMkLst>
        </pc:spChg>
        <pc:spChg chg="add mod">
          <ac:chgData name="Hilbert Kong" userId="5f759f385732b058" providerId="LiveId" clId="{7FEEA5E5-4839-4B7A-A6D7-E86C3C3F9628}" dt="2024-03-15T09:26:35.724" v="910" actId="1076"/>
          <ac:spMkLst>
            <pc:docMk/>
            <pc:sldMk cId="1042264395" sldId="553"/>
            <ac:spMk id="5" creationId="{25B679FB-59E5-F718-A36B-0E04726E5BB2}"/>
          </ac:spMkLst>
        </pc:spChg>
        <pc:spChg chg="add mod">
          <ac:chgData name="Hilbert Kong" userId="5f759f385732b058" providerId="LiveId" clId="{7FEEA5E5-4839-4B7A-A6D7-E86C3C3F9628}" dt="2024-03-15T09:31:53.693" v="958" actId="115"/>
          <ac:spMkLst>
            <pc:docMk/>
            <pc:sldMk cId="1042264395" sldId="553"/>
            <ac:spMk id="6" creationId="{E717729A-24CE-3B12-319B-F237A27BAC34}"/>
          </ac:spMkLst>
        </pc:spChg>
        <pc:picChg chg="add mod">
          <ac:chgData name="Hilbert Kong" userId="5f759f385732b058" providerId="LiveId" clId="{7FEEA5E5-4839-4B7A-A6D7-E86C3C3F9628}" dt="2024-03-15T09:26:02.141" v="877" actId="1076"/>
          <ac:picMkLst>
            <pc:docMk/>
            <pc:sldMk cId="1042264395" sldId="553"/>
            <ac:picMk id="4" creationId="{7A3598D0-0375-4116-9202-20896A881840}"/>
          </ac:picMkLst>
        </pc:picChg>
      </pc:sldChg>
      <pc:sldChg chg="addSp delSp modSp add mod modTransition delAnim">
        <pc:chgData name="Hilbert Kong" userId="5f759f385732b058" providerId="LiveId" clId="{7FEEA5E5-4839-4B7A-A6D7-E86C3C3F9628}" dt="2024-03-15T19:06:51.142" v="3644"/>
        <pc:sldMkLst>
          <pc:docMk/>
          <pc:sldMk cId="1155555037" sldId="554"/>
        </pc:sldMkLst>
        <pc:spChg chg="add mod">
          <ac:chgData name="Hilbert Kong" userId="5f759f385732b058" providerId="LiveId" clId="{7FEEA5E5-4839-4B7A-A6D7-E86C3C3F9628}" dt="2024-03-15T09:55:27.705" v="1202" actId="13926"/>
          <ac:spMkLst>
            <pc:docMk/>
            <pc:sldMk cId="1155555037" sldId="554"/>
            <ac:spMk id="2" creationId="{C940785A-322D-4CAE-D5BC-C1740D6FE829}"/>
          </ac:spMkLst>
        </pc:spChg>
        <pc:spChg chg="del mod">
          <ac:chgData name="Hilbert Kong" userId="5f759f385732b058" providerId="LiveId" clId="{7FEEA5E5-4839-4B7A-A6D7-E86C3C3F9628}" dt="2024-03-15T09:58:01.795" v="1206" actId="478"/>
          <ac:spMkLst>
            <pc:docMk/>
            <pc:sldMk cId="1155555037" sldId="554"/>
            <ac:spMk id="4" creationId="{00000000-0000-0000-0000-000000000000}"/>
          </ac:spMkLst>
        </pc:spChg>
        <pc:spChg chg="del mod">
          <ac:chgData name="Hilbert Kong" userId="5f759f385732b058" providerId="LiveId" clId="{7FEEA5E5-4839-4B7A-A6D7-E86C3C3F9628}" dt="2024-03-15T09:57:59.951" v="1204" actId="478"/>
          <ac:spMkLst>
            <pc:docMk/>
            <pc:sldMk cId="1155555037" sldId="554"/>
            <ac:spMk id="13" creationId="{00000000-0000-0000-0000-000000000000}"/>
          </ac:spMkLst>
        </pc:spChg>
        <pc:picChg chg="del mod">
          <ac:chgData name="Hilbert Kong" userId="5f759f385732b058" providerId="LiveId" clId="{7FEEA5E5-4839-4B7A-A6D7-E86C3C3F9628}" dt="2024-03-15T09:57:58.679" v="1203" actId="478"/>
          <ac:picMkLst>
            <pc:docMk/>
            <pc:sldMk cId="1155555037" sldId="554"/>
            <ac:picMk id="5" creationId="{00000000-0000-0000-0000-000000000000}"/>
          </ac:picMkLst>
        </pc:picChg>
        <pc:picChg chg="del mod">
          <ac:chgData name="Hilbert Kong" userId="5f759f385732b058" providerId="LiveId" clId="{7FEEA5E5-4839-4B7A-A6D7-E86C3C3F9628}" dt="2024-03-15T09:58:00.544" v="1205" actId="478"/>
          <ac:picMkLst>
            <pc:docMk/>
            <pc:sldMk cId="1155555037" sldId="554"/>
            <ac:picMk id="6" creationId="{00000000-0000-0000-0000-000000000000}"/>
          </ac:picMkLst>
        </pc:picChg>
        <pc:picChg chg="add del mod">
          <ac:chgData name="Hilbert Kong" userId="5f759f385732b058" providerId="LiveId" clId="{7FEEA5E5-4839-4B7A-A6D7-E86C3C3F9628}" dt="2024-03-15T09:58:11.938" v="1209" actId="478"/>
          <ac:picMkLst>
            <pc:docMk/>
            <pc:sldMk cId="1155555037" sldId="554"/>
            <ac:picMk id="7" creationId="{659E4137-CC1A-C9C5-CD8C-9120E3A8E148}"/>
          </ac:picMkLst>
        </pc:picChg>
        <pc:picChg chg="add mod">
          <ac:chgData name="Hilbert Kong" userId="5f759f385732b058" providerId="LiveId" clId="{7FEEA5E5-4839-4B7A-A6D7-E86C3C3F9628}" dt="2024-03-15T09:58:18.228" v="1213" actId="1076"/>
          <ac:picMkLst>
            <pc:docMk/>
            <pc:sldMk cId="1155555037" sldId="554"/>
            <ac:picMk id="9" creationId="{083244B3-C35A-7301-C29D-D385375410B2}"/>
          </ac:picMkLst>
        </pc:picChg>
        <pc:picChg chg="add mod">
          <ac:chgData name="Hilbert Kong" userId="5f759f385732b058" providerId="LiveId" clId="{7FEEA5E5-4839-4B7A-A6D7-E86C3C3F9628}" dt="2024-03-15T09:58:39.599" v="1221" actId="14100"/>
          <ac:picMkLst>
            <pc:docMk/>
            <pc:sldMk cId="1155555037" sldId="554"/>
            <ac:picMk id="11" creationId="{4238A962-ECA3-8DD5-2404-F3A95F2357A7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4240315977" sldId="555"/>
        </pc:sldMkLst>
        <pc:spChg chg="mod">
          <ac:chgData name="Hilbert Kong" userId="5f759f385732b058" providerId="LiveId" clId="{7FEEA5E5-4839-4B7A-A6D7-E86C3C3F9628}" dt="2024-03-15T10:08:03.378" v="1336" actId="20577"/>
          <ac:spMkLst>
            <pc:docMk/>
            <pc:sldMk cId="4240315977" sldId="555"/>
            <ac:spMk id="2" creationId="{C940785A-322D-4CAE-D5BC-C1740D6FE829}"/>
          </ac:spMkLst>
        </pc:spChg>
        <pc:spChg chg="mod">
          <ac:chgData name="Hilbert Kong" userId="5f759f385732b058" providerId="LiveId" clId="{7FEEA5E5-4839-4B7A-A6D7-E86C3C3F9628}" dt="2024-03-15T10:00:06.248" v="1227"/>
          <ac:spMkLst>
            <pc:docMk/>
            <pc:sldMk cId="4240315977" sldId="555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00:51.283" v="1232" actId="1076"/>
          <ac:picMkLst>
            <pc:docMk/>
            <pc:sldMk cId="4240315977" sldId="555"/>
            <ac:picMk id="3" creationId="{1E7B5760-3D52-A807-8640-7644959E7482}"/>
          </ac:picMkLst>
        </pc:picChg>
        <pc:picChg chg="add mod">
          <ac:chgData name="Hilbert Kong" userId="5f759f385732b058" providerId="LiveId" clId="{7FEEA5E5-4839-4B7A-A6D7-E86C3C3F9628}" dt="2024-03-15T10:01:26.669" v="1234" actId="1076"/>
          <ac:picMkLst>
            <pc:docMk/>
            <pc:sldMk cId="4240315977" sldId="555"/>
            <ac:picMk id="5" creationId="{04913F68-8420-4B4B-2687-A0E2730C6401}"/>
          </ac:picMkLst>
        </pc:picChg>
        <pc:picChg chg="add mod">
          <ac:chgData name="Hilbert Kong" userId="5f759f385732b058" providerId="LiveId" clId="{7FEEA5E5-4839-4B7A-A6D7-E86C3C3F9628}" dt="2024-03-15T10:01:46.029" v="1236" actId="1076"/>
          <ac:picMkLst>
            <pc:docMk/>
            <pc:sldMk cId="4240315977" sldId="555"/>
            <ac:picMk id="7" creationId="{A8450A74-D47A-1E3D-FE3D-30CA8D8A71F0}"/>
          </ac:picMkLst>
        </pc:picChg>
        <pc:picChg chg="del">
          <ac:chgData name="Hilbert Kong" userId="5f759f385732b058" providerId="LiveId" clId="{7FEEA5E5-4839-4B7A-A6D7-E86C3C3F9628}" dt="2024-03-15T10:00:09.668" v="1228" actId="478"/>
          <ac:picMkLst>
            <pc:docMk/>
            <pc:sldMk cId="4240315977" sldId="555"/>
            <ac:picMk id="9" creationId="{083244B3-C35A-7301-C29D-D385375410B2}"/>
          </ac:picMkLst>
        </pc:picChg>
        <pc:picChg chg="del">
          <ac:chgData name="Hilbert Kong" userId="5f759f385732b058" providerId="LiveId" clId="{7FEEA5E5-4839-4B7A-A6D7-E86C3C3F9628}" dt="2024-03-15T10:00:10.155" v="1229" actId="478"/>
          <ac:picMkLst>
            <pc:docMk/>
            <pc:sldMk cId="4240315977" sldId="555"/>
            <ac:picMk id="11" creationId="{4238A962-ECA3-8DD5-2404-F3A95F2357A7}"/>
          </ac:picMkLst>
        </pc:picChg>
      </pc:sldChg>
      <pc:sldChg chg="addSp delSp modSp add mod ord modTransition">
        <pc:chgData name="Hilbert Kong" userId="5f759f385732b058" providerId="LiveId" clId="{7FEEA5E5-4839-4B7A-A6D7-E86C3C3F9628}" dt="2024-03-15T19:06:51.142" v="3644"/>
        <pc:sldMkLst>
          <pc:docMk/>
          <pc:sldMk cId="4140740433" sldId="556"/>
        </pc:sldMkLst>
        <pc:spChg chg="mod">
          <ac:chgData name="Hilbert Kong" userId="5f759f385732b058" providerId="LiveId" clId="{7FEEA5E5-4839-4B7A-A6D7-E86C3C3F9628}" dt="2024-03-15T10:10:40.913" v="1388" actId="207"/>
          <ac:spMkLst>
            <pc:docMk/>
            <pc:sldMk cId="4140740433" sldId="556"/>
            <ac:spMk id="2" creationId="{C940785A-322D-4CAE-D5BC-C1740D6FE829}"/>
          </ac:spMkLst>
        </pc:spChg>
        <pc:spChg chg="mod">
          <ac:chgData name="Hilbert Kong" userId="5f759f385732b058" providerId="LiveId" clId="{7FEEA5E5-4839-4B7A-A6D7-E86C3C3F9628}" dt="2024-03-15T10:09:07.425" v="1346" actId="2711"/>
          <ac:spMkLst>
            <pc:docMk/>
            <pc:sldMk cId="4140740433" sldId="556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14:10.400" v="1392" actId="1076"/>
          <ac:picMkLst>
            <pc:docMk/>
            <pc:sldMk cId="4140740433" sldId="556"/>
            <ac:picMk id="4" creationId="{67E9F50A-DD74-C146-2700-91A690A945C0}"/>
          </ac:picMkLst>
        </pc:picChg>
        <pc:picChg chg="add mod">
          <ac:chgData name="Hilbert Kong" userId="5f759f385732b058" providerId="LiveId" clId="{7FEEA5E5-4839-4B7A-A6D7-E86C3C3F9628}" dt="2024-03-15T10:19:33.494" v="1396" actId="1076"/>
          <ac:picMkLst>
            <pc:docMk/>
            <pc:sldMk cId="4140740433" sldId="556"/>
            <ac:picMk id="6" creationId="{C9EA830C-F8E8-237C-8E57-0D3EBBE283FC}"/>
          </ac:picMkLst>
        </pc:picChg>
        <pc:picChg chg="del">
          <ac:chgData name="Hilbert Kong" userId="5f759f385732b058" providerId="LiveId" clId="{7FEEA5E5-4839-4B7A-A6D7-E86C3C3F9628}" dt="2024-03-15T10:10:43.620" v="1389" actId="478"/>
          <ac:picMkLst>
            <pc:docMk/>
            <pc:sldMk cId="4140740433" sldId="556"/>
            <ac:picMk id="9" creationId="{083244B3-C35A-7301-C29D-D385375410B2}"/>
          </ac:picMkLst>
        </pc:picChg>
        <pc:picChg chg="del">
          <ac:chgData name="Hilbert Kong" userId="5f759f385732b058" providerId="LiveId" clId="{7FEEA5E5-4839-4B7A-A6D7-E86C3C3F9628}" dt="2024-03-15T10:10:44.075" v="1390" actId="478"/>
          <ac:picMkLst>
            <pc:docMk/>
            <pc:sldMk cId="4140740433" sldId="556"/>
            <ac:picMk id="11" creationId="{4238A962-ECA3-8DD5-2404-F3A95F2357A7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3706088972" sldId="557"/>
        </pc:sldMkLst>
        <pc:spChg chg="mod">
          <ac:chgData name="Hilbert Kong" userId="5f759f385732b058" providerId="LiveId" clId="{7FEEA5E5-4839-4B7A-A6D7-E86C3C3F9628}" dt="2024-03-15T10:29:58.675" v="1517" actId="2711"/>
          <ac:spMkLst>
            <pc:docMk/>
            <pc:sldMk cId="3706088972" sldId="557"/>
            <ac:spMk id="2" creationId="{F802BF49-38BC-B215-B99B-F437B7311B80}"/>
          </ac:spMkLst>
        </pc:spChg>
        <pc:spChg chg="mod">
          <ac:chgData name="Hilbert Kong" userId="5f759f385732b058" providerId="LiveId" clId="{7FEEA5E5-4839-4B7A-A6D7-E86C3C3F9628}" dt="2024-03-15T10:24:04.084" v="1408" actId="20577"/>
          <ac:spMkLst>
            <pc:docMk/>
            <pc:sldMk cId="3706088972" sldId="557"/>
            <ac:spMk id="213" creationId="{00000000-0000-0000-0000-000000000000}"/>
          </ac:spMkLst>
        </pc:spChg>
        <pc:picChg chg="add del mod">
          <ac:chgData name="Hilbert Kong" userId="5f759f385732b058" providerId="LiveId" clId="{7FEEA5E5-4839-4B7A-A6D7-E86C3C3F9628}" dt="2024-03-15T10:29:32.301" v="1510" actId="478"/>
          <ac:picMkLst>
            <pc:docMk/>
            <pc:sldMk cId="3706088972" sldId="557"/>
            <ac:picMk id="4" creationId="{913B011A-47B7-B91C-B588-AE4618591DD2}"/>
          </ac:picMkLst>
        </pc:picChg>
        <pc:picChg chg="add mod">
          <ac:chgData name="Hilbert Kong" userId="5f759f385732b058" providerId="LiveId" clId="{7FEEA5E5-4839-4B7A-A6D7-E86C3C3F9628}" dt="2024-03-15T10:31:09.343" v="1521" actId="1076"/>
          <ac:picMkLst>
            <pc:docMk/>
            <pc:sldMk cId="3706088972" sldId="557"/>
            <ac:picMk id="6" creationId="{709E484D-F927-DBC6-C4A8-2DABCA6FE5B9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7" creationId="{D7C1B902-9AC7-F6F4-65A2-674F7378DD5B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9" creationId="{3740EA98-CED8-37AE-2D2C-5C57505F2A22}"/>
          </ac:picMkLst>
        </pc:picChg>
        <pc:picChg chg="add mod">
          <ac:chgData name="Hilbert Kong" userId="5f759f385732b058" providerId="LiveId" clId="{7FEEA5E5-4839-4B7A-A6D7-E86C3C3F9628}" dt="2024-03-15T10:31:11.778" v="1523" actId="1035"/>
          <ac:picMkLst>
            <pc:docMk/>
            <pc:sldMk cId="3706088972" sldId="557"/>
            <ac:picMk id="10" creationId="{A5547313-CE08-F9D9-9E47-B60298BFA033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11" creationId="{E65D8F5E-484A-31B9-3DA0-741F5EFAB26F}"/>
          </ac:picMkLst>
        </pc:picChg>
        <pc:picChg chg="del">
          <ac:chgData name="Hilbert Kong" userId="5f759f385732b058" providerId="LiveId" clId="{7FEEA5E5-4839-4B7A-A6D7-E86C3C3F9628}" dt="2024-03-15T10:24:14.769" v="1409" actId="478"/>
          <ac:picMkLst>
            <pc:docMk/>
            <pc:sldMk cId="3706088972" sldId="557"/>
            <ac:picMk id="14" creationId="{E08B4FA0-0BE1-59C1-8155-2E0B53413BDC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79975437" sldId="558"/>
        </pc:sldMkLst>
        <pc:spChg chg="mod">
          <ac:chgData name="Hilbert Kong" userId="5f759f385732b058" providerId="LiveId" clId="{7FEEA5E5-4839-4B7A-A6D7-E86C3C3F9628}" dt="2024-03-15T10:37:00.788" v="1683" actId="20577"/>
          <ac:spMkLst>
            <pc:docMk/>
            <pc:sldMk cId="79975437" sldId="558"/>
            <ac:spMk id="2" creationId="{F802BF49-38BC-B215-B99B-F437B7311B80}"/>
          </ac:spMkLst>
        </pc:spChg>
        <pc:spChg chg="add mod">
          <ac:chgData name="Hilbert Kong" userId="5f759f385732b058" providerId="LiveId" clId="{7FEEA5E5-4839-4B7A-A6D7-E86C3C3F9628}" dt="2024-03-15T10:41:53.977" v="1747" actId="207"/>
          <ac:spMkLst>
            <pc:docMk/>
            <pc:sldMk cId="79975437" sldId="558"/>
            <ac:spMk id="8" creationId="{E9DBFECA-FC20-2135-2089-F9C936BE1645}"/>
          </ac:spMkLst>
        </pc:spChg>
        <pc:spChg chg="mod">
          <ac:chgData name="Hilbert Kong" userId="5f759f385732b058" providerId="LiveId" clId="{7FEEA5E5-4839-4B7A-A6D7-E86C3C3F9628}" dt="2024-03-15T10:34:47.444" v="1590" actId="20577"/>
          <ac:spMkLst>
            <pc:docMk/>
            <pc:sldMk cId="79975437" sldId="558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0:40:56.024" v="1696" actId="1076"/>
          <ac:picMkLst>
            <pc:docMk/>
            <pc:sldMk cId="79975437" sldId="558"/>
            <ac:picMk id="4" creationId="{A2AD48FC-940F-8B49-B3D5-7A19831F6706}"/>
          </ac:picMkLst>
        </pc:picChg>
        <pc:picChg chg="del">
          <ac:chgData name="Hilbert Kong" userId="5f759f385732b058" providerId="LiveId" clId="{7FEEA5E5-4839-4B7A-A6D7-E86C3C3F9628}" dt="2024-03-15T10:34:49.647" v="1591" actId="478"/>
          <ac:picMkLst>
            <pc:docMk/>
            <pc:sldMk cId="79975437" sldId="558"/>
            <ac:picMk id="6" creationId="{709E484D-F927-DBC6-C4A8-2DABCA6FE5B9}"/>
          </ac:picMkLst>
        </pc:picChg>
        <pc:picChg chg="add mod">
          <ac:chgData name="Hilbert Kong" userId="5f759f385732b058" providerId="LiveId" clId="{7FEEA5E5-4839-4B7A-A6D7-E86C3C3F9628}" dt="2024-03-15T10:40:57.227" v="1697" actId="1076"/>
          <ac:picMkLst>
            <pc:docMk/>
            <pc:sldMk cId="79975437" sldId="558"/>
            <ac:picMk id="7" creationId="{F5B06A92-CFAF-E525-EE1F-4B8A6152A11B}"/>
          </ac:picMkLst>
        </pc:picChg>
        <pc:picChg chg="del">
          <ac:chgData name="Hilbert Kong" userId="5f759f385732b058" providerId="LiveId" clId="{7FEEA5E5-4839-4B7A-A6D7-E86C3C3F9628}" dt="2024-03-15T10:34:50.147" v="1592" actId="478"/>
          <ac:picMkLst>
            <pc:docMk/>
            <pc:sldMk cId="79975437" sldId="558"/>
            <ac:picMk id="10" creationId="{A5547313-CE08-F9D9-9E47-B60298BFA033}"/>
          </ac:picMkLst>
        </pc:pic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4206944917" sldId="559"/>
        </pc:sldMkLst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15:23.365" v="2357" actId="478"/>
          <ac:spMkLst>
            <pc:docMk/>
            <pc:sldMk cId="4206944917" sldId="559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4" creationId="{61DE45A0-D450-BD9C-258A-AE0FF87F4E3D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5" creationId="{75A333ED-0B0B-89DB-878D-A01A15C4930C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6" creationId="{3D149C30-04D9-F53A-7E61-BA66E1B181A6}"/>
          </ac:spMkLst>
        </pc:spChg>
        <pc:spChg chg="add mod">
          <ac:chgData name="Hilbert Kong" userId="5f759f385732b058" providerId="LiveId" clId="{7FEEA5E5-4839-4B7A-A6D7-E86C3C3F9628}" dt="2024-03-15T16:16:38.436" v="2360"/>
          <ac:spMkLst>
            <pc:docMk/>
            <pc:sldMk cId="4206944917" sldId="559"/>
            <ac:spMk id="17" creationId="{BBFF181D-D5D1-1086-046B-9C199CD3410B}"/>
          </ac:spMkLst>
        </pc:spChg>
        <pc:spChg chg="add mod">
          <ac:chgData name="Hilbert Kong" userId="5f759f385732b058" providerId="LiveId" clId="{7FEEA5E5-4839-4B7A-A6D7-E86C3C3F9628}" dt="2024-03-15T16:16:57.906" v="2361"/>
          <ac:spMkLst>
            <pc:docMk/>
            <pc:sldMk cId="4206944917" sldId="559"/>
            <ac:spMk id="20" creationId="{870DBA13-2D58-A3B8-5164-4DB48BC8C263}"/>
          </ac:spMkLst>
        </pc:spChg>
        <pc:spChg chg="add mod">
          <ac:chgData name="Hilbert Kong" userId="5f759f385732b058" providerId="LiveId" clId="{7FEEA5E5-4839-4B7A-A6D7-E86C3C3F9628}" dt="2024-03-15T16:18:28.632" v="2409" actId="115"/>
          <ac:spMkLst>
            <pc:docMk/>
            <pc:sldMk cId="4206944917" sldId="559"/>
            <ac:spMk id="21" creationId="{0D6D7E36-C298-29D3-EABA-E9787D1E9D16}"/>
          </ac:spMkLst>
        </pc:spChg>
        <pc:spChg chg="mod">
          <ac:chgData name="Hilbert Kong" userId="5f759f385732b058" providerId="LiveId" clId="{7FEEA5E5-4839-4B7A-A6D7-E86C3C3F9628}" dt="2024-03-15T16:14:40.048" v="2355" actId="20577"/>
          <ac:spMkLst>
            <pc:docMk/>
            <pc:sldMk cId="4206944917" sldId="559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15:23.365" v="2357" actId="478"/>
          <ac:picMkLst>
            <pc:docMk/>
            <pc:sldMk cId="4206944917" sldId="559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6:15:23.365" v="2357" actId="478"/>
          <ac:picMkLst>
            <pc:docMk/>
            <pc:sldMk cId="4206944917" sldId="559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6:17:08.115" v="2362" actId="1076"/>
          <ac:picMkLst>
            <pc:docMk/>
            <pc:sldMk cId="4206944917" sldId="559"/>
            <ac:picMk id="13" creationId="{91CE3591-80AF-C267-09B3-7C22F0CEBC7F}"/>
          </ac:picMkLst>
        </pc:picChg>
        <pc:cxnChg chg="add mod">
          <ac:chgData name="Hilbert Kong" userId="5f759f385732b058" providerId="LiveId" clId="{7FEEA5E5-4839-4B7A-A6D7-E86C3C3F9628}" dt="2024-03-15T16:16:38.436" v="2360"/>
          <ac:cxnSpMkLst>
            <pc:docMk/>
            <pc:sldMk cId="4206944917" sldId="559"/>
            <ac:cxnSpMk id="18" creationId="{474C26CE-8763-4D81-29F3-B8348DE7EA3D}"/>
          </ac:cxnSpMkLst>
        </pc:cxnChg>
        <pc:cxnChg chg="add mod">
          <ac:chgData name="Hilbert Kong" userId="5f759f385732b058" providerId="LiveId" clId="{7FEEA5E5-4839-4B7A-A6D7-E86C3C3F9628}" dt="2024-03-15T16:16:38.436" v="2360"/>
          <ac:cxnSpMkLst>
            <pc:docMk/>
            <pc:sldMk cId="4206944917" sldId="559"/>
            <ac:cxnSpMk id="19" creationId="{295D20BF-F333-7B8D-2E43-A2C9086FADF1}"/>
          </ac:cxnSpMkLst>
        </pc:cxnChg>
      </pc:sldChg>
      <pc:sldChg chg="delSp modSp add mod modTransition">
        <pc:chgData name="Hilbert Kong" userId="5f759f385732b058" providerId="LiveId" clId="{7FEEA5E5-4839-4B7A-A6D7-E86C3C3F9628}" dt="2024-03-15T19:06:51.142" v="3644"/>
        <pc:sldMkLst>
          <pc:docMk/>
          <pc:sldMk cId="2799580421" sldId="560"/>
        </pc:sldMkLst>
        <pc:spChg chg="mod">
          <ac:chgData name="Hilbert Kong" userId="5f759f385732b058" providerId="LiveId" clId="{7FEEA5E5-4839-4B7A-A6D7-E86C3C3F9628}" dt="2024-03-15T16:10:34.192" v="2327" actId="1076"/>
          <ac:spMkLst>
            <pc:docMk/>
            <pc:sldMk cId="2799580421" sldId="560"/>
            <ac:spMk id="12" creationId="{B1CC2486-FD41-F42B-79FF-8F5FB5FC04FE}"/>
          </ac:spMkLst>
        </pc:spChg>
        <pc:spChg chg="del">
          <ac:chgData name="Hilbert Kong" userId="5f759f385732b058" providerId="LiveId" clId="{7FEEA5E5-4839-4B7A-A6D7-E86C3C3F9628}" dt="2024-03-15T16:03:31.906" v="2114" actId="478"/>
          <ac:spMkLst>
            <pc:docMk/>
            <pc:sldMk cId="2799580421" sldId="560"/>
            <ac:spMk id="14" creationId="{D36C3505-4417-4D6B-76D3-96E9CBB4C7AA}"/>
          </ac:spMkLst>
        </pc:spChg>
        <pc:spChg chg="mod">
          <ac:chgData name="Hilbert Kong" userId="5f759f385732b058" providerId="LiveId" clId="{7FEEA5E5-4839-4B7A-A6D7-E86C3C3F9628}" dt="2024-03-15T16:03:27.389" v="2112" actId="2711"/>
          <ac:spMkLst>
            <pc:docMk/>
            <pc:sldMk cId="2799580421" sldId="560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03:29.937" v="2113" actId="478"/>
          <ac:picMkLst>
            <pc:docMk/>
            <pc:sldMk cId="2799580421" sldId="560"/>
            <ac:picMk id="13" creationId="{D5B544A1-48C2-FD76-86CC-44FB6D551444}"/>
          </ac:picMkLst>
        </pc:picChg>
      </pc:sldChg>
      <pc:sldChg chg="modSp add mod ord modTransition">
        <pc:chgData name="Hilbert Kong" userId="5f759f385732b058" providerId="LiveId" clId="{7FEEA5E5-4839-4B7A-A6D7-E86C3C3F9628}" dt="2024-03-15T19:06:51.142" v="3644"/>
        <pc:sldMkLst>
          <pc:docMk/>
          <pc:sldMk cId="897381900" sldId="561"/>
        </pc:sldMkLst>
        <pc:spChg chg="mod">
          <ac:chgData name="Hilbert Kong" userId="5f759f385732b058" providerId="LiveId" clId="{7FEEA5E5-4839-4B7A-A6D7-E86C3C3F9628}" dt="2024-03-15T16:37:18.597" v="2963" actId="1076"/>
          <ac:spMkLst>
            <pc:docMk/>
            <pc:sldMk cId="897381900" sldId="561"/>
            <ac:spMk id="6" creationId="{00000000-0000-0000-0000-000000000000}"/>
          </ac:spMkLst>
        </pc:spChg>
        <pc:spChg chg="mod">
          <ac:chgData name="Hilbert Kong" userId="5f759f385732b058" providerId="LiveId" clId="{7FEEA5E5-4839-4B7A-A6D7-E86C3C3F9628}" dt="2024-03-15T16:37:21.770" v="2964" actId="1076"/>
          <ac:spMkLst>
            <pc:docMk/>
            <pc:sldMk cId="897381900" sldId="561"/>
            <ac:spMk id="10" creationId="{00000000-0000-0000-0000-000000000000}"/>
          </ac:spMkLst>
        </pc:spChg>
        <pc:spChg chg="mod">
          <ac:chgData name="Hilbert Kong" userId="5f759f385732b058" providerId="LiveId" clId="{7FEEA5E5-4839-4B7A-A6D7-E86C3C3F9628}" dt="2024-03-15T16:30:15.599" v="2880" actId="2711"/>
          <ac:spMkLst>
            <pc:docMk/>
            <pc:sldMk cId="897381900" sldId="561"/>
            <ac:spMk id="213" creationId="{00000000-0000-0000-0000-000000000000}"/>
          </ac:spMkLst>
        </pc:sp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515973045" sldId="562"/>
        </pc:sldMkLst>
        <pc:spChg chg="add mod">
          <ac:chgData name="Hilbert Kong" userId="5f759f385732b058" providerId="LiveId" clId="{7FEEA5E5-4839-4B7A-A6D7-E86C3C3F9628}" dt="2024-03-15T17:08:31.742" v="3060" actId="1076"/>
          <ac:spMkLst>
            <pc:docMk/>
            <pc:sldMk cId="515973045" sldId="562"/>
            <ac:spMk id="6" creationId="{32B67615-5FD9-9BC6-DD34-EEDE94F21E5B}"/>
          </ac:spMkLst>
        </pc:spChg>
        <pc:spChg chg="mod">
          <ac:chgData name="Hilbert Kong" userId="5f759f385732b058" providerId="LiveId" clId="{7FEEA5E5-4839-4B7A-A6D7-E86C3C3F9628}" dt="2024-03-15T16:32:43.849" v="2961" actId="20577"/>
          <ac:spMkLst>
            <pc:docMk/>
            <pc:sldMk cId="515973045" sldId="562"/>
            <ac:spMk id="8" creationId="{179459AF-AFB9-98FE-DB9B-E3DD804A1952}"/>
          </ac:spMkLst>
        </pc:spChg>
        <pc:spChg chg="mod">
          <ac:chgData name="Hilbert Kong" userId="5f759f385732b058" providerId="LiveId" clId="{7FEEA5E5-4839-4B7A-A6D7-E86C3C3F9628}" dt="2024-03-15T16:23:24.351" v="2431" actId="20577"/>
          <ac:spMkLst>
            <pc:docMk/>
            <pc:sldMk cId="515973045" sldId="562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7:08:09.305" v="3057" actId="1076"/>
          <ac:picMkLst>
            <pc:docMk/>
            <pc:sldMk cId="515973045" sldId="562"/>
            <ac:picMk id="3" creationId="{F92C3D64-E2BC-953F-0826-B285E192F1F2}"/>
          </ac:picMkLst>
        </pc:picChg>
        <pc:picChg chg="del">
          <ac:chgData name="Hilbert Kong" userId="5f759f385732b058" providerId="LiveId" clId="{7FEEA5E5-4839-4B7A-A6D7-E86C3C3F9628}" dt="2024-03-15T16:24:14.498" v="2551" actId="478"/>
          <ac:picMkLst>
            <pc:docMk/>
            <pc:sldMk cId="515973045" sldId="562"/>
            <ac:picMk id="4" creationId="{FC90AA9C-5015-A973-4352-1D2F3E4A79A6}"/>
          </ac:picMkLst>
        </pc:picChg>
      </pc:sldChg>
      <pc:sldChg chg="addSp delSp modSp mod modTransition modAnim">
        <pc:chgData name="Hilbert Kong" userId="5f759f385732b058" providerId="LiveId" clId="{7FEEA5E5-4839-4B7A-A6D7-E86C3C3F9628}" dt="2024-03-15T19:06:51.142" v="3644"/>
        <pc:sldMkLst>
          <pc:docMk/>
          <pc:sldMk cId="3078044314" sldId="590"/>
        </pc:sldMkLst>
        <pc:spChg chg="mod">
          <ac:chgData name="Hilbert Kong" userId="5f759f385732b058" providerId="LiveId" clId="{7FEEA5E5-4839-4B7A-A6D7-E86C3C3F9628}" dt="2024-03-15T17:26:49.786" v="3114" actId="1076"/>
          <ac:spMkLst>
            <pc:docMk/>
            <pc:sldMk cId="3078044314" sldId="590"/>
            <ac:spMk id="3" creationId="{D577E00A-6B92-3747-AAC9-3D2D87918C4C}"/>
          </ac:spMkLst>
        </pc:spChg>
        <pc:spChg chg="mod">
          <ac:chgData name="Hilbert Kong" userId="5f759f385732b058" providerId="LiveId" clId="{7FEEA5E5-4839-4B7A-A6D7-E86C3C3F9628}" dt="2024-03-15T16:28:50.788" v="2812" actId="20577"/>
          <ac:spMkLst>
            <pc:docMk/>
            <pc:sldMk cId="3078044314" sldId="590"/>
            <ac:spMk id="213" creationId="{00000000-0000-0000-0000-000000000000}"/>
          </ac:spMkLst>
        </pc:spChg>
        <pc:picChg chg="add mod">
          <ac:chgData name="Hilbert Kong" userId="5f759f385732b058" providerId="LiveId" clId="{7FEEA5E5-4839-4B7A-A6D7-E86C3C3F9628}" dt="2024-03-15T17:26:05.500" v="3104" actId="1076"/>
          <ac:picMkLst>
            <pc:docMk/>
            <pc:sldMk cId="3078044314" sldId="590"/>
            <ac:picMk id="2" creationId="{060CE6D4-6C09-8E93-EDF7-C2491ACD9FD2}"/>
          </ac:picMkLst>
        </pc:picChg>
        <pc:picChg chg="add mod">
          <ac:chgData name="Hilbert Kong" userId="5f759f385732b058" providerId="LiveId" clId="{7FEEA5E5-4839-4B7A-A6D7-E86C3C3F9628}" dt="2024-03-15T17:26:55.664" v="3116" actId="14100"/>
          <ac:picMkLst>
            <pc:docMk/>
            <pc:sldMk cId="3078044314" sldId="590"/>
            <ac:picMk id="4" creationId="{F6E8701A-B64E-7E2E-D998-2957484E53A4}"/>
          </ac:picMkLst>
        </pc:picChg>
        <pc:picChg chg="add mod">
          <ac:chgData name="Hilbert Kong" userId="5f759f385732b058" providerId="LiveId" clId="{7FEEA5E5-4839-4B7A-A6D7-E86C3C3F9628}" dt="2024-03-15T17:27:02.390" v="3119" actId="1076"/>
          <ac:picMkLst>
            <pc:docMk/>
            <pc:sldMk cId="3078044314" sldId="590"/>
            <ac:picMk id="5" creationId="{877942AA-4A33-0E52-D7CC-1E372C4F7D90}"/>
          </ac:picMkLst>
        </pc:picChg>
        <pc:picChg chg="del">
          <ac:chgData name="Hilbert Kong" userId="5f759f385732b058" providerId="LiveId" clId="{7FEEA5E5-4839-4B7A-A6D7-E86C3C3F9628}" dt="2024-03-15T17:25:54.669" v="3101" actId="478"/>
          <ac:picMkLst>
            <pc:docMk/>
            <pc:sldMk cId="3078044314" sldId="590"/>
            <ac:picMk id="13" creationId="{83164683-A826-6426-C19B-7CE18DA451CD}"/>
          </ac:picMkLst>
        </pc:picChg>
        <pc:picChg chg="del">
          <ac:chgData name="Hilbert Kong" userId="5f759f385732b058" providerId="LiveId" clId="{7FEEA5E5-4839-4B7A-A6D7-E86C3C3F9628}" dt="2024-03-15T17:25:57.044" v="3102" actId="478"/>
          <ac:picMkLst>
            <pc:docMk/>
            <pc:sldMk cId="3078044314" sldId="590"/>
            <ac:picMk id="19" creationId="{8D389506-4999-B96D-0E1B-0479602A5B93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3046373733" sldId="591"/>
        </pc:sldMkLst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3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4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5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6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7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8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9" creationId="{00000000-0000-0000-0000-000000000000}"/>
          </ac:spMkLst>
        </pc:spChg>
        <pc:spChg chg="del">
          <ac:chgData name="Hilbert Kong" userId="5f759f385732b058" providerId="LiveId" clId="{7FEEA5E5-4839-4B7A-A6D7-E86C3C3F9628}" dt="2024-03-15T16:39:07.156" v="2972" actId="478"/>
          <ac:spMkLst>
            <pc:docMk/>
            <pc:sldMk cId="3046373733" sldId="591"/>
            <ac:spMk id="10" creationId="{00000000-0000-0000-0000-000000000000}"/>
          </ac:spMkLst>
        </pc:spChg>
        <pc:spChg chg="add mod">
          <ac:chgData name="Hilbert Kong" userId="5f759f385732b058" providerId="LiveId" clId="{7FEEA5E5-4839-4B7A-A6D7-E86C3C3F9628}" dt="2024-03-15T16:39:08.829" v="2973"/>
          <ac:spMkLst>
            <pc:docMk/>
            <pc:sldMk cId="3046373733" sldId="591"/>
            <ac:spMk id="12" creationId="{9518E605-CA6B-97E5-6669-D8F4D3FFC2B9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5" creationId="{E6F0BF11-F8E9-22DD-4476-1B692FBD19A3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6" creationId="{7ACF66DE-E807-49B1-2BED-C8FD5484423F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7" creationId="{07133D8A-E743-B8BF-8BD8-08B4E3F532B2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8" creationId="{F9CC3B64-D42B-4571-DEA2-CC01C722124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19" creationId="{889F97D5-3849-60EE-D3F8-146C022ACF0D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0" creationId="{BA0874DC-6530-E648-B94B-C02B44B7F82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1" creationId="{AF7DF3A1-2182-16AE-A7B0-2A457B86FE65}"/>
          </ac:spMkLst>
        </pc:spChg>
        <pc:spChg chg="add mod">
          <ac:chgData name="Hilbert Kong" userId="5f759f385732b058" providerId="LiveId" clId="{7FEEA5E5-4839-4B7A-A6D7-E86C3C3F9628}" dt="2024-03-15T16:43:49.778" v="3035" actId="1076"/>
          <ac:spMkLst>
            <pc:docMk/>
            <pc:sldMk cId="3046373733" sldId="591"/>
            <ac:spMk id="22" creationId="{F27008B8-12DE-BB46-5C0E-EDB9A8693872}"/>
          </ac:spMkLst>
        </pc:spChg>
        <pc:spChg chg="add mod">
          <ac:chgData name="Hilbert Kong" userId="5f759f385732b058" providerId="LiveId" clId="{7FEEA5E5-4839-4B7A-A6D7-E86C3C3F9628}" dt="2024-03-15T16:44:52.005" v="3049" actId="113"/>
          <ac:spMkLst>
            <pc:docMk/>
            <pc:sldMk cId="3046373733" sldId="591"/>
            <ac:spMk id="23" creationId="{8BFF6175-F455-3F41-D5C6-2444E702168D}"/>
          </ac:spMkLst>
        </pc:spChg>
        <pc:spChg chg="mod">
          <ac:chgData name="Hilbert Kong" userId="5f759f385732b058" providerId="LiveId" clId="{7FEEA5E5-4839-4B7A-A6D7-E86C3C3F9628}" dt="2024-03-15T16:45:03.810" v="3050" actId="2711"/>
          <ac:spMkLst>
            <pc:docMk/>
            <pc:sldMk cId="3046373733" sldId="591"/>
            <ac:spMk id="213" creationId="{00000000-0000-0000-0000-000000000000}"/>
          </ac:spMkLst>
        </pc:spChg>
        <pc:picChg chg="del">
          <ac:chgData name="Hilbert Kong" userId="5f759f385732b058" providerId="LiveId" clId="{7FEEA5E5-4839-4B7A-A6D7-E86C3C3F9628}" dt="2024-03-15T16:39:07.156" v="2972" actId="478"/>
          <ac:picMkLst>
            <pc:docMk/>
            <pc:sldMk cId="3046373733" sldId="591"/>
            <ac:picMk id="2" creationId="{00000000-0000-0000-0000-000000000000}"/>
          </ac:picMkLst>
        </pc:picChg>
        <pc:picChg chg="del">
          <ac:chgData name="Hilbert Kong" userId="5f759f385732b058" providerId="LiveId" clId="{7FEEA5E5-4839-4B7A-A6D7-E86C3C3F9628}" dt="2024-03-15T16:39:07.156" v="2972" actId="478"/>
          <ac:picMkLst>
            <pc:docMk/>
            <pc:sldMk cId="3046373733" sldId="591"/>
            <ac:picMk id="11" creationId="{00000000-0000-0000-0000-000000000000}"/>
          </ac:picMkLst>
        </pc:picChg>
        <pc:picChg chg="add mod">
          <ac:chgData name="Hilbert Kong" userId="5f759f385732b058" providerId="LiveId" clId="{7FEEA5E5-4839-4B7A-A6D7-E86C3C3F9628}" dt="2024-03-15T16:43:51.152" v="3036" actId="1076"/>
          <ac:picMkLst>
            <pc:docMk/>
            <pc:sldMk cId="3046373733" sldId="591"/>
            <ac:picMk id="14" creationId="{1AAE6E78-31C0-E44B-070E-D067C264ADBF}"/>
          </ac:picMkLst>
        </pc:picChg>
        <pc:picChg chg="add mod">
          <ac:chgData name="Hilbert Kong" userId="5f759f385732b058" providerId="LiveId" clId="{7FEEA5E5-4839-4B7A-A6D7-E86C3C3F9628}" dt="2024-03-15T16:55:57.255" v="3053" actId="27614"/>
          <ac:picMkLst>
            <pc:docMk/>
            <pc:sldMk cId="3046373733" sldId="591"/>
            <ac:picMk id="25" creationId="{82E06605-3430-2A2E-4294-73643DCCDFEF}"/>
          </ac:picMkLst>
        </pc:picChg>
      </pc:sldChg>
      <pc:sldChg chg="addSp delSp modSp add mod modTransition">
        <pc:chgData name="Hilbert Kong" userId="5f759f385732b058" providerId="LiveId" clId="{7FEEA5E5-4839-4B7A-A6D7-E86C3C3F9628}" dt="2024-03-15T19:06:51.142" v="3644"/>
        <pc:sldMkLst>
          <pc:docMk/>
          <pc:sldMk cId="1327185404" sldId="592"/>
        </pc:sldMkLst>
        <pc:spChg chg="add mod">
          <ac:chgData name="Hilbert Kong" userId="5f759f385732b058" providerId="LiveId" clId="{7FEEA5E5-4839-4B7A-A6D7-E86C3C3F9628}" dt="2024-03-15T17:34:34.390" v="3222" actId="14100"/>
          <ac:spMkLst>
            <pc:docMk/>
            <pc:sldMk cId="1327185404" sldId="592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18:10.579" v="3100" actId="478"/>
          <ac:spMkLst>
            <pc:docMk/>
            <pc:sldMk cId="1327185404" sldId="592"/>
            <ac:spMk id="3" creationId="{D577E00A-6B92-3747-AAC9-3D2D87918C4C}"/>
          </ac:spMkLst>
        </pc:spChg>
        <pc:spChg chg="mod">
          <ac:chgData name="Hilbert Kong" userId="5f759f385732b058" providerId="LiveId" clId="{7FEEA5E5-4839-4B7A-A6D7-E86C3C3F9628}" dt="2024-03-15T17:18:04.359" v="3098" actId="20577"/>
          <ac:spMkLst>
            <pc:docMk/>
            <pc:sldMk cId="1327185404" sldId="592"/>
            <ac:spMk id="213" creationId="{00000000-0000-0000-0000-000000000000}"/>
          </ac:spMkLst>
        </pc:spChg>
        <pc:graphicFrameChg chg="add mod modGraphic">
          <ac:chgData name="Hilbert Kong" userId="5f759f385732b058" providerId="LiveId" clId="{7FEEA5E5-4839-4B7A-A6D7-E86C3C3F9628}" dt="2024-03-15T17:40:13.114" v="3434" actId="20577"/>
          <ac:graphicFrameMkLst>
            <pc:docMk/>
            <pc:sldMk cId="1327185404" sldId="592"/>
            <ac:graphicFrameMk id="4" creationId="{3F501F7D-ACC2-3AFA-104C-AD8A6C25AFBA}"/>
          </ac:graphicFrameMkLst>
        </pc:graphicFrameChg>
        <pc:picChg chg="add mod">
          <ac:chgData name="Hilbert Kong" userId="5f759f385732b058" providerId="LiveId" clId="{7FEEA5E5-4839-4B7A-A6D7-E86C3C3F9628}" dt="2024-03-15T17:41:27.729" v="3436" actId="1076"/>
          <ac:picMkLst>
            <pc:docMk/>
            <pc:sldMk cId="1327185404" sldId="592"/>
            <ac:picMk id="6" creationId="{F092E583-8A4D-1414-0548-37ABC7A8A439}"/>
          </ac:picMkLst>
        </pc:picChg>
        <pc:picChg chg="del">
          <ac:chgData name="Hilbert Kong" userId="5f759f385732b058" providerId="LiveId" clId="{7FEEA5E5-4839-4B7A-A6D7-E86C3C3F9628}" dt="2024-03-15T17:18:06.641" v="3099" actId="478"/>
          <ac:picMkLst>
            <pc:docMk/>
            <pc:sldMk cId="1327185404" sldId="592"/>
            <ac:picMk id="13" creationId="{83164683-A826-6426-C19B-7CE18DA451CD}"/>
          </ac:picMkLst>
        </pc:picChg>
        <pc:picChg chg="del">
          <ac:chgData name="Hilbert Kong" userId="5f759f385732b058" providerId="LiveId" clId="{7FEEA5E5-4839-4B7A-A6D7-E86C3C3F9628}" dt="2024-03-15T17:18:10.579" v="3100" actId="478"/>
          <ac:picMkLst>
            <pc:docMk/>
            <pc:sldMk cId="1327185404" sldId="592"/>
            <ac:picMk id="19" creationId="{8D389506-4999-B96D-0E1B-0479602A5B93}"/>
          </ac:picMkLst>
        </pc:picChg>
      </pc:sldChg>
      <pc:sldChg chg="addSp delSp modSp add mod modTransition delAnim modAnim">
        <pc:chgData name="Hilbert Kong" userId="5f759f385732b058" providerId="LiveId" clId="{7FEEA5E5-4839-4B7A-A6D7-E86C3C3F9628}" dt="2024-03-15T19:06:51.142" v="3644"/>
        <pc:sldMkLst>
          <pc:docMk/>
          <pc:sldMk cId="834289293" sldId="593"/>
        </pc:sldMkLst>
        <pc:spChg chg="mod">
          <ac:chgData name="Hilbert Kong" userId="5f759f385732b058" providerId="LiveId" clId="{7FEEA5E5-4839-4B7A-A6D7-E86C3C3F9628}" dt="2024-03-15T17:44:23.431" v="3457" actId="14100"/>
          <ac:spMkLst>
            <pc:docMk/>
            <pc:sldMk cId="834289293" sldId="593"/>
            <ac:spMk id="2" creationId="{21712844-DCAC-E08C-1060-EEF7205C52C9}"/>
          </ac:spMkLst>
        </pc:spChg>
        <pc:spChg chg="add mod">
          <ac:chgData name="Hilbert Kong" userId="5f759f385732b058" providerId="LiveId" clId="{7FEEA5E5-4839-4B7A-A6D7-E86C3C3F9628}" dt="2024-03-15T17:50:10.651" v="3553" actId="1035"/>
          <ac:spMkLst>
            <pc:docMk/>
            <pc:sldMk cId="834289293" sldId="593"/>
            <ac:spMk id="5" creationId="{57B596F7-B363-D398-A70F-FC881D9459D4}"/>
          </ac:spMkLst>
        </pc:spChg>
        <pc:spChg chg="add del mod">
          <ac:chgData name="Hilbert Kong" userId="5f759f385732b058" providerId="LiveId" clId="{7FEEA5E5-4839-4B7A-A6D7-E86C3C3F9628}" dt="2024-03-15T17:49:57.650" v="3545" actId="478"/>
          <ac:spMkLst>
            <pc:docMk/>
            <pc:sldMk cId="834289293" sldId="593"/>
            <ac:spMk id="7" creationId="{06A4806A-170B-AA16-B710-81083A97894C}"/>
          </ac:spMkLst>
        </pc:spChg>
        <pc:spChg chg="add mod">
          <ac:chgData name="Hilbert Kong" userId="5f759f385732b058" providerId="LiveId" clId="{7FEEA5E5-4839-4B7A-A6D7-E86C3C3F9628}" dt="2024-03-15T18:08:00.215" v="3604" actId="1076"/>
          <ac:spMkLst>
            <pc:docMk/>
            <pc:sldMk cId="834289293" sldId="593"/>
            <ac:spMk id="10" creationId="{3EA69017-764F-DBBD-20A5-A1972BA52E08}"/>
          </ac:spMkLst>
        </pc:spChg>
        <pc:spChg chg="mod">
          <ac:chgData name="Hilbert Kong" userId="5f759f385732b058" providerId="LiveId" clId="{7FEEA5E5-4839-4B7A-A6D7-E86C3C3F9628}" dt="2024-03-15T17:42:38.362" v="3443" actId="5793"/>
          <ac:spMkLst>
            <pc:docMk/>
            <pc:sldMk cId="834289293" sldId="593"/>
            <ac:spMk id="213" creationId="{00000000-0000-0000-0000-000000000000}"/>
          </ac:spMkLst>
        </pc:spChg>
        <pc:graphicFrameChg chg="add mod modGraphic">
          <ac:chgData name="Hilbert Kong" userId="5f759f385732b058" providerId="LiveId" clId="{7FEEA5E5-4839-4B7A-A6D7-E86C3C3F9628}" dt="2024-03-15T17:50:05.082" v="3547" actId="1076"/>
          <ac:graphicFrameMkLst>
            <pc:docMk/>
            <pc:sldMk cId="834289293" sldId="593"/>
            <ac:graphicFrameMk id="3" creationId="{61785858-7F36-078D-D71D-5BD620250902}"/>
          </ac:graphicFrameMkLst>
        </pc:graphicFrameChg>
        <pc:graphicFrameChg chg="del">
          <ac:chgData name="Hilbert Kong" userId="5f759f385732b058" providerId="LiveId" clId="{7FEEA5E5-4839-4B7A-A6D7-E86C3C3F9628}" dt="2024-03-15T17:42:27.711" v="3439" actId="478"/>
          <ac:graphicFrameMkLst>
            <pc:docMk/>
            <pc:sldMk cId="834289293" sldId="593"/>
            <ac:graphicFrameMk id="4" creationId="{3F501F7D-ACC2-3AFA-104C-AD8A6C25AFBA}"/>
          </ac:graphicFrameMkLst>
        </pc:graphicFrameChg>
        <pc:picChg chg="del">
          <ac:chgData name="Hilbert Kong" userId="5f759f385732b058" providerId="LiveId" clId="{7FEEA5E5-4839-4B7A-A6D7-E86C3C3F9628}" dt="2024-03-15T17:42:24.864" v="3438" actId="478"/>
          <ac:picMkLst>
            <pc:docMk/>
            <pc:sldMk cId="834289293" sldId="593"/>
            <ac:picMk id="6" creationId="{F092E583-8A4D-1414-0548-37ABC7A8A439}"/>
          </ac:picMkLst>
        </pc:picChg>
        <pc:picChg chg="add del mod">
          <ac:chgData name="Hilbert Kong" userId="5f759f385732b058" providerId="LiveId" clId="{7FEEA5E5-4839-4B7A-A6D7-E86C3C3F9628}" dt="2024-03-15T18:07:53.161" v="3601" actId="478"/>
          <ac:picMkLst>
            <pc:docMk/>
            <pc:sldMk cId="834289293" sldId="593"/>
            <ac:picMk id="9" creationId="{D8823CDD-9305-007F-5CBC-FDA6D0F7CE4E}"/>
          </ac:picMkLst>
        </pc:picChg>
      </pc:sldChg>
      <pc:sldChg chg="delSp modSp add del mod">
        <pc:chgData name="Hilbert Kong" userId="5f759f385732b058" providerId="LiveId" clId="{7FEEA5E5-4839-4B7A-A6D7-E86C3C3F9628}" dt="2024-03-15T17:49:38.011" v="3537" actId="47"/>
        <pc:sldMkLst>
          <pc:docMk/>
          <pc:sldMk cId="3451561084" sldId="594"/>
        </pc:sldMkLst>
        <pc:spChg chg="del">
          <ac:chgData name="Hilbert Kong" userId="5f759f385732b058" providerId="LiveId" clId="{7FEEA5E5-4839-4B7A-A6D7-E86C3C3F9628}" dt="2024-03-15T17:49:26.130" v="3535" actId="478"/>
          <ac:spMkLst>
            <pc:docMk/>
            <pc:sldMk cId="3451561084" sldId="594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49:26.130" v="3535" actId="478"/>
          <ac:spMkLst>
            <pc:docMk/>
            <pc:sldMk cId="3451561084" sldId="594"/>
            <ac:spMk id="5" creationId="{57B596F7-B363-D398-A70F-FC881D9459D4}"/>
          </ac:spMkLst>
        </pc:spChg>
        <pc:spChg chg="mod">
          <ac:chgData name="Hilbert Kong" userId="5f759f385732b058" providerId="LiveId" clId="{7FEEA5E5-4839-4B7A-A6D7-E86C3C3F9628}" dt="2024-03-15T17:49:30.899" v="3536" actId="1076"/>
          <ac:spMkLst>
            <pc:docMk/>
            <pc:sldMk cId="3451561084" sldId="594"/>
            <ac:spMk id="7" creationId="{06A4806A-170B-AA16-B710-81083A97894C}"/>
          </ac:spMkLst>
        </pc:spChg>
        <pc:graphicFrameChg chg="del">
          <ac:chgData name="Hilbert Kong" userId="5f759f385732b058" providerId="LiveId" clId="{7FEEA5E5-4839-4B7A-A6D7-E86C3C3F9628}" dt="2024-03-15T17:49:26.130" v="3535" actId="478"/>
          <ac:graphicFrameMkLst>
            <pc:docMk/>
            <pc:sldMk cId="3451561084" sldId="594"/>
            <ac:graphicFrameMk id="3" creationId="{61785858-7F36-078D-D71D-5BD620250902}"/>
          </ac:graphicFrameMkLst>
        </pc:graphicFrameChg>
      </pc:sldChg>
      <pc:sldChg chg="addSp delSp modSp add mod modTransition modAnim">
        <pc:chgData name="Hilbert Kong" userId="5f759f385732b058" providerId="LiveId" clId="{7FEEA5E5-4839-4B7A-A6D7-E86C3C3F9628}" dt="2024-03-15T19:06:51.142" v="3644"/>
        <pc:sldMkLst>
          <pc:docMk/>
          <pc:sldMk cId="3861748614" sldId="594"/>
        </pc:sldMkLst>
        <pc:spChg chg="mod">
          <ac:chgData name="Hilbert Kong" userId="5f759f385732b058" providerId="LiveId" clId="{7FEEA5E5-4839-4B7A-A6D7-E86C3C3F9628}" dt="2024-03-15T17:49:47.377" v="3540"/>
          <ac:spMkLst>
            <pc:docMk/>
            <pc:sldMk cId="3861748614" sldId="594"/>
            <ac:spMk id="2" creationId="{21712844-DCAC-E08C-1060-EEF7205C52C9}"/>
          </ac:spMkLst>
        </pc:spChg>
        <pc:spChg chg="del">
          <ac:chgData name="Hilbert Kong" userId="5f759f385732b058" providerId="LiveId" clId="{7FEEA5E5-4839-4B7A-A6D7-E86C3C3F9628}" dt="2024-03-15T17:49:51.805" v="3544" actId="478"/>
          <ac:spMkLst>
            <pc:docMk/>
            <pc:sldMk cId="3861748614" sldId="594"/>
            <ac:spMk id="5" creationId="{57B596F7-B363-D398-A70F-FC881D9459D4}"/>
          </ac:spMkLst>
        </pc:spChg>
        <pc:spChg chg="del mod">
          <ac:chgData name="Hilbert Kong" userId="5f759f385732b058" providerId="LiveId" clId="{7FEEA5E5-4839-4B7A-A6D7-E86C3C3F9628}" dt="2024-03-15T17:49:49.867" v="3543"/>
          <ac:spMkLst>
            <pc:docMk/>
            <pc:sldMk cId="3861748614" sldId="594"/>
            <ac:spMk id="7" creationId="{06A4806A-170B-AA16-B710-81083A97894C}"/>
          </ac:spMkLst>
        </pc:spChg>
        <pc:graphicFrameChg chg="del">
          <ac:chgData name="Hilbert Kong" userId="5f759f385732b058" providerId="LiveId" clId="{7FEEA5E5-4839-4B7A-A6D7-E86C3C3F9628}" dt="2024-03-15T17:49:49.867" v="3541" actId="478"/>
          <ac:graphicFrameMkLst>
            <pc:docMk/>
            <pc:sldMk cId="3861748614" sldId="594"/>
            <ac:graphicFrameMk id="3" creationId="{61785858-7F36-078D-D71D-5BD620250902}"/>
          </ac:graphicFrameMkLst>
        </pc:graphicFrameChg>
        <pc:picChg chg="add mod">
          <ac:chgData name="Hilbert Kong" userId="5f759f385732b058" providerId="LiveId" clId="{7FEEA5E5-4839-4B7A-A6D7-E86C3C3F9628}" dt="2024-03-15T18:03:09.789" v="3598" actId="1076"/>
          <ac:picMkLst>
            <pc:docMk/>
            <pc:sldMk cId="3861748614" sldId="594"/>
            <ac:picMk id="6" creationId="{2AFF55E9-4AC5-9244-2D51-CE6A112A6FA2}"/>
          </ac:picMkLst>
        </pc:picChg>
        <pc:picChg chg="add mod">
          <ac:chgData name="Hilbert Kong" userId="5f759f385732b058" providerId="LiveId" clId="{7FEEA5E5-4839-4B7A-A6D7-E86C3C3F9628}" dt="2024-03-15T18:10:04.746" v="3606" actId="1076"/>
          <ac:picMkLst>
            <pc:docMk/>
            <pc:sldMk cId="3861748614" sldId="594"/>
            <ac:picMk id="9" creationId="{64E661C1-FC49-68D3-D598-07402D58A76B}"/>
          </ac:picMkLst>
        </pc:picChg>
      </pc:sldChg>
      <pc:sldChg chg="add mod modTransition modShow">
        <pc:chgData name="Hilbert Kong" userId="5f759f385732b058" providerId="LiveId" clId="{7FEEA5E5-4839-4B7A-A6D7-E86C3C3F9628}" dt="2024-03-15T19:06:51.142" v="3644"/>
        <pc:sldMkLst>
          <pc:docMk/>
          <pc:sldMk cId="2304263015" sldId="595"/>
        </pc:sldMkLst>
      </pc:sld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386758224" sldId="214748367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386758224" sldId="2147483674"/>
            <pc:sldLayoutMk cId="1196227329" sldId="214748367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415888233" sldId="214748367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15888233" sldId="2147483676"/>
            <pc:sldLayoutMk cId="427289534" sldId="214748367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081434363" sldId="214748367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081434363" sldId="2147483678"/>
            <pc:sldLayoutMk cId="3426464600" sldId="214748367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576370910" sldId="214748368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576370910" sldId="2147483680"/>
            <pc:sldLayoutMk cId="3920711155" sldId="214748368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087310964" sldId="214748368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087310964" sldId="2147483682"/>
            <pc:sldLayoutMk cId="2283248917" sldId="2147483683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430927888" sldId="214748368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430927888" sldId="2147483684"/>
            <pc:sldLayoutMk cId="1350346632" sldId="214748368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835425415" sldId="214748368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835425415" sldId="2147483686"/>
            <pc:sldLayoutMk cId="171352426" sldId="214748368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031843381" sldId="214748368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031843381" sldId="2147483688"/>
            <pc:sldLayoutMk cId="2009382543" sldId="214748368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908923746" sldId="214748369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908923746" sldId="2147483690"/>
            <pc:sldLayoutMk cId="1701859254" sldId="214748369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180666471" sldId="214748369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180666471" sldId="2147483692"/>
            <pc:sldLayoutMk cId="1746743819" sldId="2147483693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402915349" sldId="2147483694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402915349" sldId="2147483694"/>
            <pc:sldLayoutMk cId="3294869521" sldId="2147483695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865314394" sldId="2147483696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865314394" sldId="2147483696"/>
            <pc:sldLayoutMk cId="2254814733" sldId="2147483697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014189500" sldId="2147483698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014189500" sldId="2147483698"/>
            <pc:sldLayoutMk cId="679081792" sldId="214748369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231917929" sldId="214748370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231917929" sldId="2147483700"/>
            <pc:sldLayoutMk cId="2200121260" sldId="2147483701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231917929" sldId="2147483700"/>
            <pc:sldLayoutMk cId="465753590" sldId="2147483702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436460277" sldId="2147483703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3897029346" sldId="2147483704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2857554533" sldId="2147483705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436460277" sldId="2147483703"/>
            <pc:sldLayoutMk cId="957559823" sldId="2147483706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1316492762" sldId="2147483707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316492762" sldId="2147483707"/>
            <pc:sldLayoutMk cId="2301455673" sldId="2147483708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1316492762" sldId="2147483707"/>
            <pc:sldLayoutMk cId="3371598274" sldId="2147483709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2691553203" sldId="2147483710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2691553203" sldId="2147483710"/>
            <pc:sldLayoutMk cId="994672734" sldId="2147483711"/>
          </pc:sldLayoutMkLst>
        </pc:sldLayoutChg>
      </pc:sldMasterChg>
      <pc:sldMasterChg chg="modTransition modSldLayout">
        <pc:chgData name="Hilbert Kong" userId="5f759f385732b058" providerId="LiveId" clId="{7FEEA5E5-4839-4B7A-A6D7-E86C3C3F9628}" dt="2024-03-15T19:06:51.142" v="3644"/>
        <pc:sldMasterMkLst>
          <pc:docMk/>
          <pc:sldMasterMk cId="3363721995" sldId="2147483712"/>
        </pc:sldMasterMkLst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3222182066" sldId="2147483713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920976773" sldId="2147483714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12161488" sldId="2147483715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1265668429" sldId="2147483716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184703097" sldId="2147483717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3393526845" sldId="2147483718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2404500603" sldId="2147483719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65078495" sldId="2147483720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403843113" sldId="2147483721"/>
          </pc:sldLayoutMkLst>
        </pc:sldLayoutChg>
        <pc:sldLayoutChg chg="modTransition">
          <pc:chgData name="Hilbert Kong" userId="5f759f385732b058" providerId="LiveId" clId="{7FEEA5E5-4839-4B7A-A6D7-E86C3C3F9628}" dt="2024-03-15T19:06:51.142" v="3644"/>
          <pc:sldLayoutMkLst>
            <pc:docMk/>
            <pc:sldMasterMk cId="3363721995" sldId="2147483712"/>
            <pc:sldLayoutMk cId="1583310784" sldId="214748372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61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2438400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4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cs typeface="Helvetica Neue"/>
                <a:sym typeface="Helvetica Neue" panose="02000503000000020004"/>
              </a:rPr>
              <a:pPr marL="0" marR="0" lvl="0" indent="0" algn="l" defTabSz="2438400" rtl="0" eaLnBrk="1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zh-CN" altLang="en-US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cs typeface="Helvetica Neue"/>
              <a:sym typeface="Helvetica Neue" panose="020005030000000200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7CBC41D-F940-9D31-C67E-065F5D0BBBEC}"/>
              </a:ext>
            </a:extLst>
          </p:cNvPr>
          <p:cNvSpPr/>
          <p:nvPr userDrawn="1"/>
        </p:nvSpPr>
        <p:spPr>
          <a:xfrm>
            <a:off x="1150373" y="4933336"/>
            <a:ext cx="3591233" cy="9291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22732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8953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46460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71115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324891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34663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242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38254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85925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74381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869521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814733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081792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0500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54" name="圆角矩形"/>
          <p:cNvSpPr/>
          <p:nvPr userDrawn="1"/>
        </p:nvSpPr>
        <p:spPr>
          <a:xfrm>
            <a:off x="1141663" y="5166956"/>
            <a:ext cx="3385415" cy="680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200121260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753590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029346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554533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7559823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1455673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598274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672734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222182066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976773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1488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66842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03097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26845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00603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2024/3/16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78495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43113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8331078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jpeg"/><Relationship Id="rId5" Type="http://schemas.openxmlformats.org/officeDocument/2006/relationships/tags" Target="../tags/tag2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jpeg"/><Relationship Id="rId4" Type="http://schemas.openxmlformats.org/officeDocument/2006/relationships/tags" Target="../tags/tag3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593090" y="5369560"/>
            <a:ext cx="2171700" cy="724535"/>
          </a:xfrm>
          <a:prstGeom prst="roundRect">
            <a:avLst/>
          </a:prstGeom>
          <a:solidFill>
            <a:srgbClr val="FED71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75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588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8445" y="229870"/>
            <a:ext cx="1887900" cy="20880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70815" y="538480"/>
            <a:ext cx="299783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>
                <a:solidFill>
                  <a:schemeClr val="bg1"/>
                </a:solidFill>
                <a:latin typeface="Arial Regular" panose="020B0604020202020204" charset="0"/>
                <a:ea typeface="Heiti SC Medium" panose="02000000000000000000" charset="-122"/>
                <a:cs typeface="Arial Regular" panose="020B0604020202020204" charset="0"/>
              </a:rPr>
              <a:t>全球累计服务用户超十万</a:t>
            </a:r>
          </a:p>
        </p:txBody>
      </p:sp>
    </p:spTree>
    <p:extLst>
      <p:ext uri="{BB962C8B-B14F-4D97-AF65-F5344CB8AC3E}">
        <p14:creationId xmlns:p14="http://schemas.microsoft.com/office/powerpoint/2010/main" val="308143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37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9674709" y="4369900"/>
            <a:ext cx="2561106" cy="251482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43C1375-3396-504C-8319-7300079D4CFB}"/>
              </a:ext>
            </a:extLst>
          </p:cNvPr>
          <p:cNvSpPr/>
          <p:nvPr userDrawn="1"/>
        </p:nvSpPr>
        <p:spPr>
          <a:xfrm>
            <a:off x="1496962" y="1637071"/>
            <a:ext cx="2905432" cy="38567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Tutor</a:t>
            </a:r>
            <a:r>
              <a:rPr lang="zh-CN" altLang="en-US" dirty="0"/>
              <a:t>照片</a:t>
            </a:r>
          </a:p>
        </p:txBody>
      </p:sp>
    </p:spTree>
    <p:extLst>
      <p:ext uri="{BB962C8B-B14F-4D97-AF65-F5344CB8AC3E}">
        <p14:creationId xmlns:p14="http://schemas.microsoft.com/office/powerpoint/2010/main" val="308731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 userDrawn="1"/>
        </p:nvCxnSpPr>
        <p:spPr>
          <a:xfrm flipH="1">
            <a:off x="662305" y="2614295"/>
            <a:ext cx="1208405" cy="13335"/>
          </a:xfrm>
          <a:prstGeom prst="line">
            <a:avLst/>
          </a:prstGeom>
          <a:ln w="381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2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42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843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92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6DBAD49-D8E5-D9BF-ADA4-2A0FA5FA3C9A}"/>
              </a:ext>
            </a:extLst>
          </p:cNvPr>
          <p:cNvSpPr/>
          <p:nvPr userDrawn="1"/>
        </p:nvSpPr>
        <p:spPr>
          <a:xfrm>
            <a:off x="7396316" y="125363"/>
            <a:ext cx="2632587" cy="619432"/>
          </a:xfrm>
          <a:prstGeom prst="roundRect">
            <a:avLst>
              <a:gd name="adj" fmla="val 27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重要程度：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难易程度：</a:t>
            </a:r>
          </a:p>
        </p:txBody>
      </p:sp>
    </p:spTree>
    <p:extLst>
      <p:ext uri="{BB962C8B-B14F-4D97-AF65-F5344CB8AC3E}">
        <p14:creationId xmlns:p14="http://schemas.microsoft.com/office/powerpoint/2010/main" val="318066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91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31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课程ppt模版-for tutor.005.jpeg" descr="课程ppt模版-for tutor.005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Tutor照片"/>
          <p:cNvSpPr/>
          <p:nvPr userDrawn="1"/>
        </p:nvSpPr>
        <p:spPr>
          <a:xfrm>
            <a:off x="1451727" y="1556883"/>
            <a:ext cx="2890278" cy="3973095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25400" tIns="25400" rIns="25400" bIns="254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929292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1pPr>
          </a:lstStyle>
          <a:p>
            <a:r>
              <a:rPr sz="1600"/>
              <a:t>Tutor照片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101418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课程ppt模版-for tutor.001.jpeg" descr="课程ppt模版-for tutor.001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19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ransition spd="slow">
    <p:push dir="u"/>
  </p:transition>
  <p:txStyles>
    <p:titleStyle>
      <a:lvl1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titleStyle>
    <p:bodyStyle>
      <a:lvl1pPr marL="3048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6096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9144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12192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15240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18288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21336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24384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27432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  <p:extLst>
      <p:ext uri="{BB962C8B-B14F-4D97-AF65-F5344CB8AC3E}">
        <p14:creationId xmlns:p14="http://schemas.microsoft.com/office/powerpoint/2010/main" val="243646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课程ppt模版-for tutor.010.jpeg" descr="课程ppt模版-for tutor.010.jpe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131649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课程ppt模版-for tutor.009.jpeg" descr="课程ppt模版-for tutor.009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413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3"/>
    </p:custDataLst>
    <p:extLst>
      <p:ext uri="{BB962C8B-B14F-4D97-AF65-F5344CB8AC3E}">
        <p14:creationId xmlns:p14="http://schemas.microsoft.com/office/powerpoint/2010/main" val="269155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72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40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suckless.org/philosophy/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圆角矩形"/>
          <p:cNvSpPr/>
          <p:nvPr/>
        </p:nvSpPr>
        <p:spPr>
          <a:xfrm>
            <a:off x="1141663" y="5166956"/>
            <a:ext cx="3385415" cy="680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pPr>
            <a:endParaRPr sz="1600" kern="0">
              <a:solidFill>
                <a:srgbClr val="FFFFFF"/>
              </a:solidFill>
              <a:latin typeface="PingFang SC Regular" panose="020B0400000000000000" charset="-122"/>
              <a:ea typeface="PingFang SC Regular" panose="020B0400000000000000" charset="-122"/>
              <a:sym typeface="PingFang SC Regular" panose="020B0400000000000000" charset="-122"/>
            </a:endParaRPr>
          </a:p>
        </p:txBody>
      </p:sp>
      <p:sp>
        <p:nvSpPr>
          <p:cNvPr id="155" name="Tutor：xxxx"/>
          <p:cNvSpPr txBox="1"/>
          <p:nvPr/>
        </p:nvSpPr>
        <p:spPr>
          <a:xfrm>
            <a:off x="1335405" y="5231480"/>
            <a:ext cx="2998153" cy="55143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500" spc="13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1pPr>
          </a:lstStyle>
          <a:p>
            <a:pPr defTabSz="228600" hangingPunct="0"/>
            <a:r>
              <a:rPr sz="3250" kern="0" spc="65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Tutor：</a:t>
            </a:r>
            <a:r>
              <a:rPr lang="en-US" sz="3250" kern="0" spc="65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Hilbert</a:t>
            </a:r>
            <a:endParaRPr lang="en-US" sz="3250" kern="0" spc="65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1718" y="2363788"/>
            <a:ext cx="9157970" cy="2510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4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 panose="02000503000000020004"/>
              </a:rPr>
              <a:t>INFO1110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4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 panose="02000503000000020004"/>
              </a:rPr>
              <a:t>Introduction to Programming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36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Regular" panose="020B0604020202020204" charset="0"/>
                <a:sym typeface="Helvetica Neue" panose="02000503000000020004"/>
              </a:rPr>
              <a:t>同步辅导课</a:t>
            </a:r>
            <a:r>
              <a:rPr lang="en-US" altLang="zh-CN" sz="36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Regular" panose="020B0604020202020204" charset="0"/>
                <a:sym typeface="Helvetica Neue" panose="02000503000000020004"/>
              </a:rPr>
              <a:t>2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8435" y="1508775"/>
            <a:ext cx="2908300" cy="4070322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7014845" y="1329055"/>
            <a:ext cx="1821332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4800" kern="0" dirty="0">
                <a:solidFill>
                  <a:srgbClr val="000000"/>
                </a:solidFill>
                <a:latin typeface="LingWai TC" panose="03050602040302020204" charset="-122"/>
                <a:ea typeface="LingWai TC" panose="03050602040302020204" charset="-122"/>
                <a:sym typeface="Helvetica Neue" panose="02000503000000020004"/>
              </a:rPr>
              <a:t>Hilbert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4759960" y="2597150"/>
            <a:ext cx="6314440" cy="333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USYD Bachelor of Advanced Computing </a:t>
            </a:r>
            <a:r>
              <a:rPr lang="en-US" kern="0" dirty="0" err="1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Honours</a:t>
            </a:r>
            <a:r>
              <a:rPr lang="en-US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 First Class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毕业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 (Major in 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Software Development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)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東京工業大学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Master of Artificial Intelligence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在读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曾任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USYD INFO1110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的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Lab Tutor</a:t>
            </a:r>
            <a:endParaRPr lang="en-US" altLang="zh-CN" kern="0" dirty="0">
              <a:solidFill>
                <a:srgbClr val="000000"/>
              </a:solidFill>
              <a:latin typeface="+mn-ea"/>
              <a:cs typeface="Arial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INFO1110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总分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91.0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 </a:t>
            </a: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</a:t>
            </a:r>
            <a:endParaRPr lang="en-US" altLang="zh-CN" kern="0" dirty="0">
              <a:solidFill>
                <a:srgbClr val="000000"/>
              </a:solidFill>
              <a:latin typeface="+mn-ea"/>
              <a:cs typeface="Arial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2018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年加入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 Edu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，主要教授预科及本科的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IT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入门课程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 Edu</a:t>
            </a:r>
            <a:r>
              <a:rPr lang="zh-CN" altLang="en-US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学科带头人兼面试官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，曾经撰写过</a:t>
            </a: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的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INFO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课程规范指南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4973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88723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2297468"/>
            <a:ext cx="397435" cy="4026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98960" y="230002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2792523"/>
            <a:ext cx="397435" cy="40266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798960" y="2795077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3287578"/>
            <a:ext cx="397435" cy="402664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798960" y="329013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3782633"/>
            <a:ext cx="397435" cy="402664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798960" y="3785187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5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4277688"/>
            <a:ext cx="397435" cy="402664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798960" y="428024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6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73099" y="4306376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Desk Check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73104" y="1854981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Flow Chart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3103" y="2329523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Condition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73102" y="2824578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Truthiness *</a:t>
            </a:r>
            <a:endParaRPr lang="zh-CN" altLang="en-US" sz="1600" dirty="0">
              <a:latin typeface="Hack Nerd Font" panose="020B0609030202020204" pitchFamily="49" charset="0"/>
              <a:ea typeface="Microsoft YaHei" panose="020B0503020204020204" pitchFamily="34" charset="-122"/>
              <a:cs typeface="Hack Nerd Font" panose="020B060903020202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3101" y="3319633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Short-circuiting *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73100" y="3815030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Iteration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1822926"/>
            <a:ext cx="397435" cy="402664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798960" y="1825480"/>
            <a:ext cx="343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4" name="图片 29">
            <a:extLst>
              <a:ext uri="{FF2B5EF4-FFF2-40B4-BE49-F238E27FC236}">
                <a16:creationId xmlns:a16="http://schemas.microsoft.com/office/drawing/2014/main" id="{F379C821-9264-0417-6768-503B8E7B0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4769034"/>
            <a:ext cx="397435" cy="402664"/>
          </a:xfrm>
          <a:prstGeom prst="rect">
            <a:avLst/>
          </a:prstGeom>
        </p:spPr>
      </p:pic>
      <p:sp>
        <p:nvSpPr>
          <p:cNvPr id="5" name="矩形 30">
            <a:extLst>
              <a:ext uri="{FF2B5EF4-FFF2-40B4-BE49-F238E27FC236}">
                <a16:creationId xmlns:a16="http://schemas.microsoft.com/office/drawing/2014/main" id="{C0EAE879-2FDE-61B7-9577-C6A0381926BA}"/>
              </a:ext>
            </a:extLst>
          </p:cNvPr>
          <p:cNvSpPr/>
          <p:nvPr/>
        </p:nvSpPr>
        <p:spPr>
          <a:xfrm>
            <a:off x="798960" y="4771588"/>
            <a:ext cx="343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7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sp>
        <p:nvSpPr>
          <p:cNvPr id="7" name="矩形 37">
            <a:extLst>
              <a:ext uri="{FF2B5EF4-FFF2-40B4-BE49-F238E27FC236}">
                <a16:creationId xmlns:a16="http://schemas.microsoft.com/office/drawing/2014/main" id="{B1A2BAD6-8276-55E5-5B09-9727DABC7BFF}"/>
              </a:ext>
            </a:extLst>
          </p:cNvPr>
          <p:cNvSpPr/>
          <p:nvPr/>
        </p:nvSpPr>
        <p:spPr>
          <a:xfrm>
            <a:off x="1473099" y="4797722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Binary vs Decimal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465616" y="211981"/>
            <a:ext cx="217802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本节考点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panose="020B0604020202090204" charset="0"/>
              <a:ea typeface="宋体" panose="02010600030101010101" pitchFamily="2" charset="-122"/>
              <a:cs typeface="Arial Bold" panose="020B06040202020902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44240" y="1786902"/>
            <a:ext cx="537627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</a:t>
            </a: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Terminal Commands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题型：非考题，但是融入你接下来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13</a:t>
            </a: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周的方方面面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内容：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Directory operations, Copy/Move, Run program,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考察惯例：无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1122824" y="1768372"/>
            <a:ext cx="50925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</a:t>
            </a: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Program Basics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题型：选择题、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简答题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内容：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What is a program/interpreter/compiler?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Program running procedures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考察惯例：考察可能性较小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题目展示：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074" y="1786902"/>
            <a:ext cx="275590" cy="267970"/>
          </a:xfrm>
          <a:prstGeom prst="rect">
            <a:avLst/>
          </a:prstGeom>
        </p:spPr>
      </p:pic>
      <p:pic>
        <p:nvPicPr>
          <p:cNvPr id="6" name="图片 5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663" y="1781172"/>
            <a:ext cx="275590" cy="267970"/>
          </a:xfrm>
          <a:prstGeom prst="rect">
            <a:avLst/>
          </a:prstGeom>
        </p:spPr>
      </p:pic>
      <p:pic>
        <p:nvPicPr>
          <p:cNvPr id="8" name="图片 7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646" y="1781172"/>
            <a:ext cx="275590" cy="267970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8847258" y="6488668"/>
            <a:ext cx="6488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注：    代表重要程度，并非难度</a:t>
            </a:r>
          </a:p>
        </p:txBody>
      </p:sp>
      <p:pic>
        <p:nvPicPr>
          <p:cNvPr id="10" name="图片 9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054" y="6515661"/>
            <a:ext cx="275590" cy="267970"/>
          </a:xfrm>
          <a:prstGeom prst="rect">
            <a:avLst/>
          </a:prstGeom>
        </p:spPr>
      </p:pic>
      <p:pic>
        <p:nvPicPr>
          <p:cNvPr id="2" name="图片 7" descr="图层 2">
            <a:extLst>
              <a:ext uri="{FF2B5EF4-FFF2-40B4-BE49-F238E27FC236}">
                <a16:creationId xmlns:a16="http://schemas.microsoft.com/office/drawing/2014/main" id="{CC4919C6-D0C9-5ADB-43C5-4095702E9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578" y="1781172"/>
            <a:ext cx="275590" cy="2679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DA8A02-5038-39A9-240D-6543398126B3}"/>
              </a:ext>
            </a:extLst>
          </p:cNvPr>
          <p:cNvSpPr txBox="1"/>
          <p:nvPr/>
        </p:nvSpPr>
        <p:spPr>
          <a:xfrm>
            <a:off x="1122824" y="5649073"/>
            <a:ext cx="7668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does the execution process differ for a program written in an interpreting programming language compared to a compiled language?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7B127040-09CF-BF6F-6B89-037A8B9A4E7E}"/>
              </a:ext>
            </a:extLst>
          </p:cNvPr>
          <p:cNvSpPr txBox="1"/>
          <p:nvPr/>
        </p:nvSpPr>
        <p:spPr>
          <a:xfrm>
            <a:off x="3965516" y="6324584"/>
            <a:ext cx="346710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自编题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)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xxxxx"/>
          <p:cNvSpPr txBox="1"/>
          <p:nvPr/>
        </p:nvSpPr>
        <p:spPr>
          <a:xfrm>
            <a:off x="6738258" y="3172520"/>
            <a:ext cx="3145971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sz="6000" spc="119"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defTabSz="228600" hangingPunct="0"/>
            <a:r>
              <a:rPr lang="zh-CN" altLang="en-US" sz="3000" b="1" kern="0" spc="60" dirty="0">
                <a:solidFill>
                  <a:srgbClr val="000000"/>
                </a:solidFill>
                <a:latin typeface="微软雅黑"/>
                <a:ea typeface="微软雅黑"/>
              </a:rPr>
              <a:t>知识点讲解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Flow Chart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Flowchart: Data 4"/>
          <p:cNvSpPr/>
          <p:nvPr/>
        </p:nvSpPr>
        <p:spPr>
          <a:xfrm>
            <a:off x="840740" y="3039428"/>
            <a:ext cx="1482725" cy="554673"/>
          </a:xfrm>
          <a:prstGeom prst="flowChartInputOutp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840740" y="2122170"/>
            <a:ext cx="1482408" cy="554673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840740" y="4084955"/>
            <a:ext cx="1429385" cy="65055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8" name="Flowchart: Decision 7"/>
          <p:cNvSpPr/>
          <p:nvPr/>
        </p:nvSpPr>
        <p:spPr>
          <a:xfrm>
            <a:off x="840740" y="5066348"/>
            <a:ext cx="1589405" cy="725170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26118" y="2399348"/>
            <a:ext cx="815658" cy="0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26118" y="3220085"/>
            <a:ext cx="815658" cy="0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226118" y="4410075"/>
            <a:ext cx="815658" cy="0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26118" y="5428933"/>
            <a:ext cx="815658" cy="0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 Box 13"/>
          <p:cNvSpPr txBox="1"/>
          <p:nvPr/>
        </p:nvSpPr>
        <p:spPr>
          <a:xfrm>
            <a:off x="4253865" y="2210435"/>
            <a:ext cx="57816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Start/End of a program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4253865" y="3031173"/>
            <a:ext cx="57816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Input/Output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4253865" y="4221163"/>
            <a:ext cx="57816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Statements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4253865" y="5240020"/>
            <a:ext cx="57816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Condition</a:t>
            </a:r>
          </a:p>
        </p:txBody>
      </p:sp>
      <p:sp>
        <p:nvSpPr>
          <p:cNvPr id="18" name="Folded Corner 17"/>
          <p:cNvSpPr/>
          <p:nvPr/>
        </p:nvSpPr>
        <p:spPr>
          <a:xfrm>
            <a:off x="8169910" y="3042285"/>
            <a:ext cx="3893503" cy="2197735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i="1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Flow chart -&gt; Code</a:t>
            </a:r>
          </a:p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i="1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Code -&gt; Flow chart</a:t>
            </a:r>
          </a:p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i="1" kern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都要会</a:t>
            </a:r>
            <a:r>
              <a:rPr lang="zh-CN" altLang="en-US" sz="2400" i="1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！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</a:rPr>
              <a:t>条件 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</a:rPr>
              <a:t>Condition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970280" y="1556703"/>
            <a:ext cx="10175875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在学习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if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之前，我们的程序都是线性执行的（从上到下）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而从这一章开始，我们程序的执行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Flow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开始有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岔路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了！</a:t>
            </a:r>
          </a:p>
        </p:txBody>
      </p:sp>
      <p:pic>
        <p:nvPicPr>
          <p:cNvPr id="5" name="Picture 4" descr="te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330" y="2768918"/>
            <a:ext cx="3816668" cy="3532505"/>
          </a:xfrm>
          <a:prstGeom prst="rect">
            <a:avLst/>
          </a:prstGeom>
        </p:spPr>
      </p:pic>
      <p:pic>
        <p:nvPicPr>
          <p:cNvPr id="6" name="Picture 5" descr="temp.drawi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118" y="2768918"/>
            <a:ext cx="1720850" cy="354107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altLang="zh-CN" sz="30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if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79730" y="1594291"/>
            <a:ext cx="101758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标准格式：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FFBA1F-AB71-5898-7CB8-6C2D8956C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40" y="2230079"/>
            <a:ext cx="2724719" cy="2030589"/>
          </a:xfrm>
          <a:prstGeom prst="rect">
            <a:avLst/>
          </a:prstGeom>
        </p:spPr>
      </p:pic>
      <p:sp>
        <p:nvSpPr>
          <p:cNvPr id="7" name="Text Box 1">
            <a:extLst>
              <a:ext uri="{FF2B5EF4-FFF2-40B4-BE49-F238E27FC236}">
                <a16:creationId xmlns:a16="http://schemas.microsoft.com/office/drawing/2014/main" id="{7B84E3F5-9D75-DD16-4A38-AA9F1A3CBE59}"/>
              </a:ext>
            </a:extLst>
          </p:cNvPr>
          <p:cNvSpPr txBox="1"/>
          <p:nvPr/>
        </p:nvSpPr>
        <p:spPr>
          <a:xfrm>
            <a:off x="4374639" y="1594291"/>
            <a:ext cx="101758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Condition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：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7AD308-A42F-3663-22D5-B8DE78C9F002}"/>
              </a:ext>
            </a:extLst>
          </p:cNvPr>
          <p:cNvSpPr txBox="1"/>
          <p:nvPr/>
        </p:nvSpPr>
        <p:spPr>
          <a:xfrm>
            <a:off x="4772025" y="2208886"/>
            <a:ext cx="184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True/False</a:t>
            </a:r>
            <a:endParaRPr lang="zh-CN" altLang="en-US" dirty="0">
              <a:latin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D3375C7-DC1C-ECD9-1735-FB95313036FC}"/>
              </a:ext>
            </a:extLst>
          </p:cNvPr>
          <p:cNvSpPr txBox="1"/>
          <p:nvPr/>
        </p:nvSpPr>
        <p:spPr>
          <a:xfrm>
            <a:off x="4772025" y="3032994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a == 12/b &gt;= c</a:t>
            </a:r>
            <a:endParaRPr lang="zh-CN" altLang="en-US" dirty="0">
              <a:latin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5B03599-65AF-C216-FBE8-58D6840DEC64}"/>
              </a:ext>
            </a:extLst>
          </p:cNvPr>
          <p:cNvSpPr txBox="1"/>
          <p:nvPr/>
        </p:nvSpPr>
        <p:spPr>
          <a:xfrm>
            <a:off x="4772025" y="3857102"/>
            <a:ext cx="625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a == 12 and b &gt;= c or c ** 2.5 / 2 % 10 …</a:t>
            </a:r>
            <a:endParaRPr lang="zh-CN" altLang="en-US" dirty="0">
              <a:latin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cxnSp>
        <p:nvCxnSpPr>
          <p:cNvPr id="11" name="Straight Arrow Connector 8">
            <a:extLst>
              <a:ext uri="{FF2B5EF4-FFF2-40B4-BE49-F238E27FC236}">
                <a16:creationId xmlns:a16="http://schemas.microsoft.com/office/drawing/2014/main" id="{8341D5AB-3BC8-2500-5C56-515D185884D1}"/>
              </a:ext>
            </a:extLst>
          </p:cNvPr>
          <p:cNvCxnSpPr>
            <a:cxnSpLocks/>
          </p:cNvCxnSpPr>
          <p:nvPr/>
        </p:nvCxnSpPr>
        <p:spPr>
          <a:xfrm flipV="1">
            <a:off x="5467667" y="2553213"/>
            <a:ext cx="7779" cy="504787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8">
            <a:extLst>
              <a:ext uri="{FF2B5EF4-FFF2-40B4-BE49-F238E27FC236}">
                <a16:creationId xmlns:a16="http://schemas.microsoft.com/office/drawing/2014/main" id="{A193BB07-0BA5-CB63-4FF0-7D35CC88EF9E}"/>
              </a:ext>
            </a:extLst>
          </p:cNvPr>
          <p:cNvCxnSpPr>
            <a:cxnSpLocks/>
          </p:cNvCxnSpPr>
          <p:nvPr/>
        </p:nvCxnSpPr>
        <p:spPr>
          <a:xfrm flipV="1">
            <a:off x="5475446" y="3402326"/>
            <a:ext cx="7779" cy="504787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Text Box 1">
            <a:extLst>
              <a:ext uri="{FF2B5EF4-FFF2-40B4-BE49-F238E27FC236}">
                <a16:creationId xmlns:a16="http://schemas.microsoft.com/office/drawing/2014/main" id="{B9332B40-2519-4074-F81B-9CB862431815}"/>
              </a:ext>
            </a:extLst>
          </p:cNvPr>
          <p:cNvSpPr txBox="1"/>
          <p:nvPr/>
        </p:nvSpPr>
        <p:spPr>
          <a:xfrm>
            <a:off x="379730" y="4471724"/>
            <a:ext cx="11336021" cy="2344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程序执行到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if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时，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当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condition evaluate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为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True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时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，就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会进入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Sub Code Block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执行里面（缩进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indented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）的代码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当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indented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部分的代码执行完成后，又会出来到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Main Body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的部分继续执行。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如果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condition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为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False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，那程序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会跳过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Sub Code Block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的所有部分，直接执行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Main Body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的部分。</a:t>
            </a:r>
            <a:endParaRPr lang="en-US" altLang="zh-CN" sz="2400" u="sng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440151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Indentation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缩进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C514C699-3D9E-544A-38A9-8A527834C2BA}"/>
              </a:ext>
            </a:extLst>
          </p:cNvPr>
          <p:cNvSpPr txBox="1"/>
          <p:nvPr/>
        </p:nvSpPr>
        <p:spPr>
          <a:xfrm>
            <a:off x="167639" y="1499041"/>
            <a:ext cx="1163383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如何区分</a:t>
            </a:r>
            <a:r>
              <a:rPr lang="en-US" altLang="zh-CN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Main Body</a:t>
            </a:r>
            <a:r>
              <a:rPr lang="zh-CN" altLang="en-US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和</a:t>
            </a:r>
            <a:r>
              <a:rPr lang="en-US" altLang="zh-CN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Sub Block</a:t>
            </a:r>
            <a:r>
              <a:rPr lang="zh-CN" altLang="en-US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完全看该行代码是否</a:t>
            </a:r>
            <a:r>
              <a:rPr lang="en-US" altLang="zh-CN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indent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，所以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indentation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在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Python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中尤为重要！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D451E06-1FCC-4521-2FF5-A296E95DE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137" y="2385867"/>
            <a:ext cx="2505425" cy="204816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6AFBF48-0894-7096-9094-BC05EAE19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386" y="2395393"/>
            <a:ext cx="2524477" cy="2067213"/>
          </a:xfrm>
          <a:prstGeom prst="rect">
            <a:avLst/>
          </a:prstGeom>
        </p:spPr>
      </p:pic>
      <p:sp>
        <p:nvSpPr>
          <p:cNvPr id="10" name="Text Box 1">
            <a:extLst>
              <a:ext uri="{FF2B5EF4-FFF2-40B4-BE49-F238E27FC236}">
                <a16:creationId xmlns:a16="http://schemas.microsoft.com/office/drawing/2014/main" id="{4C411693-EAEF-CE1C-93AE-09A01D7BBE22}"/>
              </a:ext>
            </a:extLst>
          </p:cNvPr>
          <p:cNvSpPr txBox="1"/>
          <p:nvPr/>
        </p:nvSpPr>
        <p:spPr>
          <a:xfrm>
            <a:off x="167639" y="4462606"/>
            <a:ext cx="11919586" cy="2306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按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Tab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键，输入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\t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来做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按空格键也可以，常见的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 width=2, </a:t>
            </a:r>
            <a:r>
              <a:rPr lang="en-US" altLang="zh-CN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4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, 8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。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Python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会自动检测，要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consistent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* Soft tab: the tab key insert </a:t>
            </a:r>
            <a:r>
              <a:rPr lang="en-US" altLang="zh-CN" sz="2400" b="1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spaces</a:t>
            </a:r>
          </a:p>
          <a:p>
            <a:pPr lvl="1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b="1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TabError</a:t>
            </a:r>
            <a:r>
              <a:rPr lang="en-US" altLang="zh-CN" sz="2400" b="1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: inconsistent use of tabs and spaces in indentation</a:t>
            </a:r>
            <a:endParaRPr lang="zh-CN" altLang="en-US" sz="2400" b="1" kern="0" dirty="0">
              <a:solidFill>
                <a:srgbClr val="000000"/>
              </a:solidFill>
              <a:latin typeface="Hack Nerd Font" panose="020B0609030202020204" pitchFamily="50" charset="0"/>
              <a:ea typeface="微软雅黑"/>
              <a:cs typeface="Hack Nerd Font" panose="020B0609030202020204" pitchFamily="50" charset="0"/>
              <a:sym typeface="Helvetica Neue" panose="02000503000000020004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条件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 - </a:t>
            </a:r>
            <a:r>
              <a:rPr lang="en-US" sz="3000" kern="0" dirty="0">
                <a:solidFill>
                  <a:srgbClr val="000000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else</a:t>
            </a: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5630A361-0C79-442E-0EB4-CC810A609556}"/>
              </a:ext>
            </a:extLst>
          </p:cNvPr>
          <p:cNvSpPr txBox="1"/>
          <p:nvPr/>
        </p:nvSpPr>
        <p:spPr>
          <a:xfrm>
            <a:off x="353604" y="1489788"/>
            <a:ext cx="10175875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else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必须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跟在一个同级（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等级）的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if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statement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后面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表示，前面条件区间的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补集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的情况下，程序要做的事情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4F32FA2-C06F-19E6-9499-006ECC661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04" y="2896707"/>
            <a:ext cx="2534004" cy="283884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6A6BEBA-4212-7C1B-A861-FEE566FF0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9150" y="2552334"/>
            <a:ext cx="3138486" cy="409481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683F229-BED0-FFA9-E462-9A9831A35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9218" y="2541871"/>
            <a:ext cx="277177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9818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条件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 - </a:t>
            </a:r>
            <a:r>
              <a:rPr lang="en-US" sz="3000" kern="0" dirty="0">
                <a:solidFill>
                  <a:srgbClr val="000000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else</a:t>
            </a: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41BB67AE-B551-7019-2FF1-7CB77E4B9ED8}"/>
              </a:ext>
            </a:extLst>
          </p:cNvPr>
          <p:cNvSpPr txBox="1"/>
          <p:nvPr/>
        </p:nvSpPr>
        <p:spPr>
          <a:xfrm>
            <a:off x="353604" y="1489788"/>
            <a:ext cx="10175875" cy="1384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else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表示补集可以非常便利的帮我们把前文复杂逻辑的补集给表示出来，而不需要我们把反面也一一列举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但是，有的时候这个便利性也会让我们失去对于补集的判断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A3598D0-0375-4116-9202-20896A881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40" y="3362722"/>
            <a:ext cx="2057687" cy="1905266"/>
          </a:xfrm>
          <a:prstGeom prst="rect">
            <a:avLst/>
          </a:prstGeom>
        </p:spPr>
      </p:pic>
      <p:sp>
        <p:nvSpPr>
          <p:cNvPr id="5" name="Text Box 1">
            <a:extLst>
              <a:ext uri="{FF2B5EF4-FFF2-40B4-BE49-F238E27FC236}">
                <a16:creationId xmlns:a16="http://schemas.microsoft.com/office/drawing/2014/main" id="{25B679FB-59E5-F718-A36B-0E04726E5BB2}"/>
              </a:ext>
            </a:extLst>
          </p:cNvPr>
          <p:cNvSpPr txBox="1"/>
          <p:nvPr/>
        </p:nvSpPr>
        <p:spPr>
          <a:xfrm>
            <a:off x="3611154" y="3561280"/>
            <a:ext cx="620912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请问代码中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else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部分所指代的集合是？</a:t>
            </a:r>
          </a:p>
        </p:txBody>
      </p:sp>
      <p:sp>
        <p:nvSpPr>
          <p:cNvPr id="6" name="Text Box 1">
            <a:extLst>
              <a:ext uri="{FF2B5EF4-FFF2-40B4-BE49-F238E27FC236}">
                <a16:creationId xmlns:a16="http://schemas.microsoft.com/office/drawing/2014/main" id="{E717729A-24CE-3B12-319B-F237A27BAC34}"/>
              </a:ext>
            </a:extLst>
          </p:cNvPr>
          <p:cNvSpPr txBox="1"/>
          <p:nvPr/>
        </p:nvSpPr>
        <p:spPr>
          <a:xfrm>
            <a:off x="3611154" y="4477280"/>
            <a:ext cx="6209121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a</a:t>
            </a: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不为零的情况？</a:t>
            </a:r>
            <a:endParaRPr lang="en-US" altLang="zh-CN" sz="2400" kern="0" dirty="0">
              <a:solidFill>
                <a:srgbClr val="000000"/>
              </a:solidFill>
              <a:latin typeface="+mj-ea"/>
              <a:ea typeface="+mj-ea"/>
              <a:cs typeface="Hack Nerd Font" panose="020B0609030202020204" pitchFamily="50" charset="0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u="sng" kern="0" dirty="0">
                <a:solidFill>
                  <a:srgbClr val="000000"/>
                </a:solidFill>
                <a:highlight>
                  <a:srgbClr val="FFFF00"/>
                </a:highlight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不要忘记</a:t>
            </a:r>
            <a:r>
              <a:rPr lang="en-US" altLang="zh-CN" sz="2400" u="sng" kern="0" dirty="0">
                <a:solidFill>
                  <a:srgbClr val="000000"/>
                </a:solidFill>
                <a:highlight>
                  <a:srgbClr val="FFFF00"/>
                </a:highlight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a</a:t>
            </a:r>
            <a:r>
              <a:rPr lang="zh-CN" altLang="en-US" sz="2400" u="sng" kern="0" dirty="0">
                <a:solidFill>
                  <a:srgbClr val="000000"/>
                </a:solidFill>
                <a:highlight>
                  <a:srgbClr val="FFFF00"/>
                </a:highlight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也可以不是</a:t>
            </a:r>
            <a:r>
              <a:rPr lang="en-US" altLang="zh-CN" sz="2400" u="sng" kern="0" dirty="0">
                <a:solidFill>
                  <a:srgbClr val="000000"/>
                </a:solidFill>
                <a:highlight>
                  <a:srgbClr val="FFFF00"/>
                </a:highlight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number</a:t>
            </a:r>
            <a:endParaRPr lang="zh-CN" altLang="en-US" sz="2400" u="sng" kern="0" dirty="0">
              <a:solidFill>
                <a:srgbClr val="000000"/>
              </a:solidFill>
              <a:highlight>
                <a:srgbClr val="FFFF00"/>
              </a:highlight>
              <a:latin typeface="+mj-ea"/>
              <a:ea typeface="+mj-ea"/>
              <a:cs typeface="Hack Nerd Font" panose="020B0609030202020204" pitchFamily="50" charset="0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10422643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条件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 - </a:t>
            </a:r>
            <a:r>
              <a:rPr lang="en-US" sz="3000" kern="0" dirty="0" err="1">
                <a:solidFill>
                  <a:srgbClr val="000000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elif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F802BF49-38BC-B215-B99B-F437B7311B80}"/>
              </a:ext>
            </a:extLst>
          </p:cNvPr>
          <p:cNvSpPr txBox="1"/>
          <p:nvPr/>
        </p:nvSpPr>
        <p:spPr>
          <a:xfrm>
            <a:off x="353603" y="1489788"/>
            <a:ext cx="11420385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elif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必须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跟在一个同级（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等级）的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if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statement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后面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if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接</a:t>
            </a:r>
            <a:r>
              <a:rPr lang="en-US" altLang="zh-CN" sz="2400" kern="0" dirty="0" err="1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elif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的数量没有限制，最后可以选择接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else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代表以上所有条件合集的补集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7C1B902-9AC7-F6F4-65A2-674F7378D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03" y="2657139"/>
            <a:ext cx="2591162" cy="28674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740EA98-CED8-37AE-2D2C-5C57505F2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94428"/>
            <a:ext cx="2572109" cy="380100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5D8F5E-484A-31B9-3DA0-741F5EFAB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6374" y="2657139"/>
            <a:ext cx="2543530" cy="385816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08B4FA0-0BE1-59C1-8155-2E0B53413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144" y="2621202"/>
            <a:ext cx="2524477" cy="309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2774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条件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 - </a:t>
            </a:r>
            <a:r>
              <a:rPr lang="en-US" sz="3000" kern="0" dirty="0" err="1">
                <a:solidFill>
                  <a:srgbClr val="000000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elif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C940785A-322D-4CAE-D5BC-C1740D6FE829}"/>
              </a:ext>
            </a:extLst>
          </p:cNvPr>
          <p:cNvSpPr txBox="1"/>
          <p:nvPr/>
        </p:nvSpPr>
        <p:spPr>
          <a:xfrm>
            <a:off x="353603" y="1489788"/>
            <a:ext cx="11420385" cy="1384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if-else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只是</a:t>
            </a:r>
            <a:r>
              <a:rPr lang="zh-CN" altLang="en-US" sz="2400" kern="0" dirty="0">
                <a:solidFill>
                  <a:srgbClr val="002060"/>
                </a:solidFill>
                <a:latin typeface="Arial"/>
                <a:ea typeface="微软雅黑"/>
                <a:sym typeface="Helvetica Neue" panose="02000503000000020004"/>
              </a:rPr>
              <a:t>双叉路，但是因为</a:t>
            </a:r>
            <a:r>
              <a:rPr lang="en-US" altLang="zh-CN" sz="2400" kern="0" dirty="0" err="1">
                <a:solidFill>
                  <a:srgbClr val="002060"/>
                </a:solidFill>
                <a:latin typeface="Arial"/>
                <a:ea typeface="微软雅黑"/>
                <a:sym typeface="Helvetica Neue" panose="02000503000000020004"/>
              </a:rPr>
              <a:t>elif</a:t>
            </a:r>
            <a:r>
              <a:rPr lang="zh-CN" altLang="en-US" sz="2400" kern="0" dirty="0">
                <a:solidFill>
                  <a:srgbClr val="002060"/>
                </a:solidFill>
                <a:latin typeface="Arial"/>
                <a:ea typeface="微软雅黑"/>
                <a:sym typeface="Helvetica Neue" panose="02000503000000020004"/>
              </a:rPr>
              <a:t>的使用次数是不限的，所以原则上说我们的分叉点现在一个路口可以有</a:t>
            </a:r>
            <a:r>
              <a:rPr lang="zh-CN" altLang="en-US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无数</a:t>
            </a:r>
            <a:r>
              <a:rPr lang="zh-CN" altLang="en-US" sz="2400" kern="0" dirty="0">
                <a:solidFill>
                  <a:srgbClr val="002060"/>
                </a:solidFill>
                <a:latin typeface="Arial"/>
                <a:ea typeface="微软雅黑"/>
                <a:sym typeface="Helvetica Neue" panose="02000503000000020004"/>
              </a:rPr>
              <a:t>个分支</a:t>
            </a:r>
            <a:r>
              <a:rPr lang="en-US" altLang="zh-CN" sz="2400" kern="0" dirty="0">
                <a:solidFill>
                  <a:srgbClr val="002060"/>
                </a:solidFill>
                <a:latin typeface="Arial"/>
                <a:ea typeface="微软雅黑"/>
                <a:sym typeface="Helvetica Neue" panose="02000503000000020004"/>
              </a:rPr>
              <a:t>branches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但是，无论如何程序执行的</a:t>
            </a:r>
            <a:r>
              <a:rPr lang="en-US" altLang="zh-CN" sz="2400" kern="0" dirty="0">
                <a:solidFill>
                  <a:srgbClr val="00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flow</a:t>
            </a: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在一个分叉点，</a:t>
            </a:r>
            <a:r>
              <a:rPr lang="zh-CN" altLang="en-US" sz="2400" b="1" kern="0" dirty="0">
                <a:solidFill>
                  <a:srgbClr val="FF0000"/>
                </a:solidFill>
                <a:highlight>
                  <a:srgbClr val="FFFF00"/>
                </a:highlight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有且只会</a:t>
            </a: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走进一条岔路。</a:t>
            </a:r>
            <a:endParaRPr lang="zh-CN" altLang="en-US" sz="2400" kern="0" dirty="0">
              <a:solidFill>
                <a:srgbClr val="000000"/>
              </a:solidFill>
              <a:latin typeface="+mj-ea"/>
              <a:ea typeface="+mj-ea"/>
              <a:sym typeface="Helvetica Neue" panose="02000503000000020004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83244B3-C35A-7301-C29D-D38537541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265" y="3129512"/>
            <a:ext cx="2750185" cy="312113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238A962-ECA3-8DD5-2404-F3A95F235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576" y="3177137"/>
            <a:ext cx="2750185" cy="301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55037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废话大全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C940785A-322D-4CAE-D5BC-C1740D6FE829}"/>
              </a:ext>
            </a:extLst>
          </p:cNvPr>
          <p:cNvSpPr txBox="1"/>
          <p:nvPr/>
        </p:nvSpPr>
        <p:spPr>
          <a:xfrm>
            <a:off x="385807" y="4792101"/>
            <a:ext cx="11420385" cy="2011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能正确执行的程序不代表它的每一行代码都是有意义的，有质量的。十万行代码的程序，未必就比一万行代码的程序质量高。</a:t>
            </a:r>
            <a:endParaRPr lang="en-US" altLang="zh-CN" sz="2400" kern="0" dirty="0">
              <a:solidFill>
                <a:srgbClr val="000000"/>
              </a:solidFill>
              <a:latin typeface="+mj-ea"/>
              <a:ea typeface="+mj-ea"/>
              <a:cs typeface="Hack Nerd Font" panose="020B0609030202020204" pitchFamily="50" charset="0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读</a:t>
            </a:r>
            <a:r>
              <a:rPr lang="zh-CN" altLang="en-US" sz="2400" kern="0" dirty="0">
                <a:solidFill>
                  <a:srgbClr val="FF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高质量</a:t>
            </a: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cs typeface="Hack Nerd Font" panose="020B0609030202020204" pitchFamily="50" charset="0"/>
                <a:sym typeface="Helvetica Neue" panose="02000503000000020004"/>
              </a:rPr>
              <a:t>的代码！</a:t>
            </a:r>
            <a:endParaRPr lang="en-US" altLang="zh-CN" sz="2400" kern="0" dirty="0">
              <a:solidFill>
                <a:srgbClr val="000000"/>
              </a:solidFill>
              <a:latin typeface="+mj-ea"/>
              <a:ea typeface="+mj-ea"/>
              <a:cs typeface="Hack Nerd Font" panose="020B0609030202020204" pitchFamily="50" charset="0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+mj-ea"/>
                <a:ea typeface="+mj-ea"/>
                <a:sym typeface="Helvetica Neue" panose="02000503000000020004"/>
              </a:rPr>
              <a:t>Keeping things simple, minimal and usable. </a:t>
            </a:r>
            <a:r>
              <a:rPr lang="en-US" altLang="zh-CN" sz="2400" kern="0" dirty="0">
                <a:solidFill>
                  <a:srgbClr val="000000"/>
                </a:solidFill>
                <a:latin typeface="+mj-ea"/>
                <a:ea typeface="+mj-ea"/>
                <a:sym typeface="Helvetica Neue" panose="02000503000000020004"/>
                <a:hlinkClick r:id="rId2"/>
              </a:rPr>
              <a:t>Suckless</a:t>
            </a:r>
            <a:endParaRPr lang="zh-CN" altLang="en-US" sz="2400" kern="0" dirty="0">
              <a:solidFill>
                <a:srgbClr val="000000"/>
              </a:solidFill>
              <a:latin typeface="+mj-ea"/>
              <a:ea typeface="+mj-ea"/>
              <a:sym typeface="Helvetica Neue" panose="02000503000000020004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E7B5760-3D52-A807-8640-7644959E7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26" y="1710287"/>
            <a:ext cx="2750185" cy="301511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4913F68-8420-4B4B-2687-A0E2730C6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338" y="1741228"/>
            <a:ext cx="2524477" cy="17147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450A74-D47A-1E3D-FE3D-30CA8D8A7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242" y="1760280"/>
            <a:ext cx="2524477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1597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rPr>
              <a:t>条件</a:t>
            </a:r>
            <a:r>
              <a:rPr lang="en-US" altLang="zh-CN" sz="3000" kern="0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ea"/>
              </a:rPr>
              <a:t> -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 Regular" panose="020B0609030202020204" charset="0"/>
              </a:rPr>
              <a:t>Nested</a:t>
            </a: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C940785A-322D-4CAE-D5BC-C1740D6FE829}"/>
              </a:ext>
            </a:extLst>
          </p:cNvPr>
          <p:cNvSpPr txBox="1"/>
          <p:nvPr/>
        </p:nvSpPr>
        <p:spPr>
          <a:xfrm>
            <a:off x="353603" y="1489788"/>
            <a:ext cx="114203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FF0000"/>
                </a:solidFill>
                <a:latin typeface="+mj-ea"/>
                <a:ea typeface="+mj-ea"/>
                <a:sym typeface="Helvetica Neue" panose="02000503000000020004"/>
              </a:rPr>
              <a:t>由内到外，同一</a:t>
            </a:r>
            <a:r>
              <a:rPr lang="en-US" altLang="zh-CN" sz="2400" kern="0" dirty="0">
                <a:solidFill>
                  <a:srgbClr val="FF0000"/>
                </a:solidFill>
                <a:latin typeface="+mj-ea"/>
                <a:ea typeface="+mj-ea"/>
                <a:sym typeface="Helvetica Neue" panose="02000503000000020004"/>
              </a:rPr>
              <a:t>indentation level</a:t>
            </a:r>
            <a:r>
              <a:rPr lang="zh-CN" altLang="en-US" sz="2400" kern="0" dirty="0">
                <a:solidFill>
                  <a:srgbClr val="FF0000"/>
                </a:solidFill>
                <a:latin typeface="+mj-ea"/>
                <a:ea typeface="+mj-ea"/>
                <a:sym typeface="Helvetica Neue" panose="02000503000000020004"/>
              </a:rPr>
              <a:t>内从上到下</a:t>
            </a: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sym typeface="Helvetica Neue" panose="02000503000000020004"/>
              </a:rPr>
              <a:t>的执行顺序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7E9F50A-DD74-C146-2700-91A690A94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589" y="1914520"/>
            <a:ext cx="3524742" cy="4877481"/>
          </a:xfrm>
          <a:prstGeom prst="rect">
            <a:avLst/>
          </a:prstGeom>
        </p:spPr>
      </p:pic>
      <p:pic>
        <p:nvPicPr>
          <p:cNvPr id="6" name="图片 5" descr="图片包含 应用程序&#10;&#10;描述已自动生成">
            <a:extLst>
              <a:ext uri="{FF2B5EF4-FFF2-40B4-BE49-F238E27FC236}">
                <a16:creationId xmlns:a16="http://schemas.microsoft.com/office/drawing/2014/main" id="{C9EA830C-F8E8-237C-8E57-0D3EBBE28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463" y="2233612"/>
            <a:ext cx="61055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4043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3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Truthiness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F802BF49-38BC-B215-B99B-F437B7311B80}"/>
              </a:ext>
            </a:extLst>
          </p:cNvPr>
          <p:cNvSpPr txBox="1"/>
          <p:nvPr/>
        </p:nvSpPr>
        <p:spPr>
          <a:xfrm>
            <a:off x="353603" y="1489788"/>
            <a:ext cx="11594557" cy="326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type() 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function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检测出来的每个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datatype name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都是一个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built-in function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用于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casting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int()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str()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float()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*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bool()</a:t>
            </a:r>
            <a:endParaRPr lang="zh-CN" altLang="en-US" sz="2400" kern="0" dirty="0">
              <a:solidFill>
                <a:srgbClr val="000000"/>
              </a:solidFill>
              <a:latin typeface="Hack Nerd Font" panose="020B0609030202020204" pitchFamily="50" charset="0"/>
              <a:ea typeface="微软雅黑"/>
              <a:cs typeface="Hack Nerd Font" panose="020B0609030202020204" pitchFamily="50" charset="0"/>
              <a:sym typeface="Helvetica Neue" panose="02000503000000020004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09E484D-F927-DBC6-C4A8-2DABCA6FE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716" y="2254437"/>
            <a:ext cx="4467849" cy="382958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5547313-CE08-F9D9-9E47-B60298BFA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474" y="2245728"/>
            <a:ext cx="4458322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88972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altLang="zh-CN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Short-Circuiting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F802BF49-38BC-B215-B99B-F437B7311B80}"/>
              </a:ext>
            </a:extLst>
          </p:cNvPr>
          <p:cNvSpPr txBox="1"/>
          <p:nvPr/>
        </p:nvSpPr>
        <p:spPr>
          <a:xfrm>
            <a:off x="353603" y="1489788"/>
            <a:ext cx="11594557" cy="2306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根据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and</a:t>
            </a: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和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or</a:t>
            </a: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的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truth tables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and</a:t>
            </a: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：二者中有一个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False</a:t>
            </a: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就为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False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or</a:t>
            </a: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：二者中有一个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True</a:t>
            </a: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就为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True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因此，我们可以</a:t>
            </a:r>
            <a:r>
              <a:rPr lang="zh-CN" altLang="en-US" sz="2400" kern="0" dirty="0">
                <a:solidFill>
                  <a:srgbClr val="FF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节约</a:t>
            </a: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计算时间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…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2AD48FC-940F-8B49-B3D5-7A19831F6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3" y="4430544"/>
            <a:ext cx="2553056" cy="11145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5B06A92-CFAF-E525-EE1F-4B8A6152A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568" y="4430544"/>
            <a:ext cx="2591162" cy="1552792"/>
          </a:xfrm>
          <a:prstGeom prst="rect">
            <a:avLst/>
          </a:prstGeom>
        </p:spPr>
      </p:pic>
      <p:sp>
        <p:nvSpPr>
          <p:cNvPr id="8" name="Text Box 1">
            <a:extLst>
              <a:ext uri="{FF2B5EF4-FFF2-40B4-BE49-F238E27FC236}">
                <a16:creationId xmlns:a16="http://schemas.microsoft.com/office/drawing/2014/main" id="{E9DBFECA-FC20-2135-2089-F9C936BE1645}"/>
              </a:ext>
            </a:extLst>
          </p:cNvPr>
          <p:cNvSpPr txBox="1"/>
          <p:nvPr/>
        </p:nvSpPr>
        <p:spPr>
          <a:xfrm>
            <a:off x="5857875" y="4220307"/>
            <a:ext cx="6437997" cy="2306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Python</a:t>
            </a: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也会偷懒</a:t>
            </a:r>
            <a:endParaRPr lang="en-US" altLang="zh-CN" sz="2400" kern="0" dirty="0">
              <a:solidFill>
                <a:srgbClr val="000000"/>
              </a:solidFill>
              <a:latin typeface="Hack Nerd Font" panose="020B0609030202020204" pitchFamily="50" charset="0"/>
              <a:ea typeface="微软雅黑"/>
              <a:cs typeface="Hack Nerd Font" panose="020B0609030202020204" pitchFamily="50" charset="0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所以，被省去计算的部分</a:t>
            </a:r>
            <a:r>
              <a:rPr lang="zh-CN" altLang="en-US" sz="2400" kern="0" dirty="0">
                <a:solidFill>
                  <a:srgbClr val="FF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不会执行</a:t>
            </a:r>
            <a:endParaRPr lang="en-US" altLang="zh-CN" sz="2400" kern="0" dirty="0">
              <a:solidFill>
                <a:srgbClr val="FF0000"/>
              </a:solidFill>
              <a:latin typeface="Hack Nerd Font" panose="020B0609030202020204" pitchFamily="50" charset="0"/>
              <a:ea typeface="微软雅黑"/>
              <a:cs typeface="Hack Nerd Font" panose="020B0609030202020204" pitchFamily="50" charset="0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该报错不会报</a:t>
            </a:r>
            <a:endParaRPr lang="en-US" altLang="zh-CN" sz="2400" kern="0" dirty="0">
              <a:solidFill>
                <a:srgbClr val="000000"/>
              </a:solidFill>
              <a:latin typeface="Hack Nerd Font" panose="020B0609030202020204" pitchFamily="50" charset="0"/>
              <a:ea typeface="微软雅黑"/>
              <a:cs typeface="Hack Nerd Font" panose="020B0609030202020204" pitchFamily="50" charset="0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微软雅黑"/>
                <a:cs typeface="Hack Nerd Font" panose="020B0609030202020204" pitchFamily="50" charset="0"/>
                <a:sym typeface="Helvetica Neue" panose="02000503000000020004"/>
              </a:rPr>
              <a:t>该做的事没做</a:t>
            </a:r>
            <a:endParaRPr lang="en-US" altLang="zh-CN" sz="2400" kern="0" dirty="0">
              <a:solidFill>
                <a:srgbClr val="000000"/>
              </a:solidFill>
              <a:latin typeface="Hack Nerd Font" panose="020B0609030202020204" pitchFamily="50" charset="0"/>
              <a:ea typeface="微软雅黑"/>
              <a:cs typeface="Hack Nerd Font" panose="020B0609030202020204" pitchFamily="50" charset="0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79975437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5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 Regular" panose="020B0609030202020204" charset="0"/>
              </a:rPr>
              <a:t>Iteration</a:t>
            </a:r>
            <a:r>
              <a:rPr lang="zh-CN" alt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 Regular" panose="020B0609030202020204" charset="0"/>
              </a:rPr>
              <a:t>迭代</a:t>
            </a:r>
            <a:endParaRPr lang="en-US" sz="3000" kern="0" dirty="0">
              <a:solidFill>
                <a:srgbClr val="000000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2" name="Text Box 1">
            <a:extLst>
              <a:ext uri="{FF2B5EF4-FFF2-40B4-BE49-F238E27FC236}">
                <a16:creationId xmlns:a16="http://schemas.microsoft.com/office/drawing/2014/main" id="{B1CC2486-FD41-F42B-79FF-8F5FB5FC04FE}"/>
              </a:ext>
            </a:extLst>
          </p:cNvPr>
          <p:cNvSpPr txBox="1"/>
          <p:nvPr/>
        </p:nvSpPr>
        <p:spPr>
          <a:xfrm>
            <a:off x="970280" y="1556703"/>
            <a:ext cx="10175875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在学习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Iteration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之前，我们写的代码最多只会执行一遍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而从这一章开始，我们程序的执行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Flow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开始有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循环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了！</a:t>
            </a: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D5B544A1-48C2-FD76-86CC-44FB6D551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40" y="2838206"/>
            <a:ext cx="4648564" cy="3531419"/>
          </a:xfrm>
          <a:prstGeom prst="rect">
            <a:avLst/>
          </a:prstGeom>
        </p:spPr>
      </p:pic>
      <p:sp>
        <p:nvSpPr>
          <p:cNvPr id="14" name="Text Box 1">
            <a:extLst>
              <a:ext uri="{FF2B5EF4-FFF2-40B4-BE49-F238E27FC236}">
                <a16:creationId xmlns:a16="http://schemas.microsoft.com/office/drawing/2014/main" id="{D36C3505-4417-4D6B-76D3-96E9CBB4C7AA}"/>
              </a:ext>
            </a:extLst>
          </p:cNvPr>
          <p:cNvSpPr txBox="1"/>
          <p:nvPr/>
        </p:nvSpPr>
        <p:spPr>
          <a:xfrm>
            <a:off x="5939246" y="3164153"/>
            <a:ext cx="5977618" cy="2049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学完循环以后，我们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Control Flow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部分的所有实现操作就全部学完了！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循环也正是最体现计算机相比人类的优势。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Computers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能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高速的完成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repetitive tasks</a:t>
            </a:r>
            <a:endParaRPr lang="zh-CN" altLang="en-US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5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while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 Regular" panose="020B0609030202020204" charset="0"/>
              </a:rPr>
              <a:t> and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for</a:t>
            </a:r>
          </a:p>
        </p:txBody>
      </p:sp>
      <p:sp>
        <p:nvSpPr>
          <p:cNvPr id="12" name="Text Box 1">
            <a:extLst>
              <a:ext uri="{FF2B5EF4-FFF2-40B4-BE49-F238E27FC236}">
                <a16:creationId xmlns:a16="http://schemas.microsoft.com/office/drawing/2014/main" id="{B1CC2486-FD41-F42B-79FF-8F5FB5FC04FE}"/>
              </a:ext>
            </a:extLst>
          </p:cNvPr>
          <p:cNvSpPr txBox="1"/>
          <p:nvPr/>
        </p:nvSpPr>
        <p:spPr>
          <a:xfrm>
            <a:off x="604519" y="1809252"/>
            <a:ext cx="10175875" cy="389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在一般的编程语言中，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while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和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for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两个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keyword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都可以用来实现循环。而且二者可以</a:t>
            </a:r>
            <a:r>
              <a:rPr lang="zh-CN" altLang="en-US" sz="2400" b="1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互相替代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（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能用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while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写出来的循环也一定能用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for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写出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）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Python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for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稍微有些特殊，所以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INFO1110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并没有同时教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以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while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为重点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for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教了也未必让用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while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更能练习使用循环的基本功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只用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while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也能解决该门课所有需要用到循环的场景</a:t>
            </a:r>
          </a:p>
        </p:txBody>
      </p:sp>
    </p:spTree>
    <p:extLst>
      <p:ext uri="{BB962C8B-B14F-4D97-AF65-F5344CB8AC3E}">
        <p14:creationId xmlns:p14="http://schemas.microsoft.com/office/powerpoint/2010/main" val="279958042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5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while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loop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1CE3591-80AF-C267-09B3-7C22F0CEB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95" y="2221525"/>
            <a:ext cx="2553056" cy="1733792"/>
          </a:xfrm>
          <a:prstGeom prst="rect">
            <a:avLst/>
          </a:prstGeom>
        </p:spPr>
      </p:pic>
      <p:sp>
        <p:nvSpPr>
          <p:cNvPr id="14" name="Text Box 1">
            <a:extLst>
              <a:ext uri="{FF2B5EF4-FFF2-40B4-BE49-F238E27FC236}">
                <a16:creationId xmlns:a16="http://schemas.microsoft.com/office/drawing/2014/main" id="{61DE45A0-D450-BD9C-258A-AE0FF87F4E3D}"/>
              </a:ext>
            </a:extLst>
          </p:cNvPr>
          <p:cNvSpPr txBox="1"/>
          <p:nvPr/>
        </p:nvSpPr>
        <p:spPr>
          <a:xfrm>
            <a:off x="379730" y="1594291"/>
            <a:ext cx="101758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标准格式：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5A333ED-0B0B-89DB-878D-A01A15C4930C}"/>
              </a:ext>
            </a:extLst>
          </p:cNvPr>
          <p:cNvSpPr txBox="1"/>
          <p:nvPr/>
        </p:nvSpPr>
        <p:spPr>
          <a:xfrm>
            <a:off x="4772025" y="2208886"/>
            <a:ext cx="184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True/False</a:t>
            </a:r>
            <a:endParaRPr lang="zh-CN" altLang="en-US" dirty="0">
              <a:latin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D149C30-04D9-F53A-7E61-BA66E1B181A6}"/>
              </a:ext>
            </a:extLst>
          </p:cNvPr>
          <p:cNvSpPr txBox="1"/>
          <p:nvPr/>
        </p:nvSpPr>
        <p:spPr>
          <a:xfrm>
            <a:off x="4772025" y="3032994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a == 12/b &gt;= c</a:t>
            </a:r>
            <a:endParaRPr lang="zh-CN" altLang="en-US" dirty="0">
              <a:latin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BFF181D-D5D1-1086-046B-9C199CD3410B}"/>
              </a:ext>
            </a:extLst>
          </p:cNvPr>
          <p:cNvSpPr txBox="1"/>
          <p:nvPr/>
        </p:nvSpPr>
        <p:spPr>
          <a:xfrm>
            <a:off x="4772025" y="3857102"/>
            <a:ext cx="625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a == 12 and b &gt;= c or c ** 2.5 / 2 % 10 …</a:t>
            </a:r>
            <a:endParaRPr lang="zh-CN" altLang="en-US" dirty="0">
              <a:latin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cxnSp>
        <p:nvCxnSpPr>
          <p:cNvPr id="18" name="Straight Arrow Connector 8">
            <a:extLst>
              <a:ext uri="{FF2B5EF4-FFF2-40B4-BE49-F238E27FC236}">
                <a16:creationId xmlns:a16="http://schemas.microsoft.com/office/drawing/2014/main" id="{474C26CE-8763-4D81-29F3-B8348DE7EA3D}"/>
              </a:ext>
            </a:extLst>
          </p:cNvPr>
          <p:cNvCxnSpPr>
            <a:cxnSpLocks/>
          </p:cNvCxnSpPr>
          <p:nvPr/>
        </p:nvCxnSpPr>
        <p:spPr>
          <a:xfrm flipV="1">
            <a:off x="5467667" y="2553213"/>
            <a:ext cx="7779" cy="504787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Straight Arrow Connector 8">
            <a:extLst>
              <a:ext uri="{FF2B5EF4-FFF2-40B4-BE49-F238E27FC236}">
                <a16:creationId xmlns:a16="http://schemas.microsoft.com/office/drawing/2014/main" id="{295D20BF-F333-7B8D-2E43-A2C9086FADF1}"/>
              </a:ext>
            </a:extLst>
          </p:cNvPr>
          <p:cNvCxnSpPr>
            <a:cxnSpLocks/>
          </p:cNvCxnSpPr>
          <p:nvPr/>
        </p:nvCxnSpPr>
        <p:spPr>
          <a:xfrm flipV="1">
            <a:off x="5475446" y="3402326"/>
            <a:ext cx="7779" cy="504787"/>
          </a:xfrm>
          <a:prstGeom prst="straightConnector1">
            <a:avLst/>
          </a:prstGeom>
          <a:ln w="76200"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Text Box 1">
            <a:extLst>
              <a:ext uri="{FF2B5EF4-FFF2-40B4-BE49-F238E27FC236}">
                <a16:creationId xmlns:a16="http://schemas.microsoft.com/office/drawing/2014/main" id="{870DBA13-2D58-A3B8-5164-4DB48BC8C263}"/>
              </a:ext>
            </a:extLst>
          </p:cNvPr>
          <p:cNvSpPr txBox="1"/>
          <p:nvPr/>
        </p:nvSpPr>
        <p:spPr>
          <a:xfrm>
            <a:off x="4374639" y="1594291"/>
            <a:ext cx="101758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Condition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：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21" name="Text Box 1">
            <a:extLst>
              <a:ext uri="{FF2B5EF4-FFF2-40B4-BE49-F238E27FC236}">
                <a16:creationId xmlns:a16="http://schemas.microsoft.com/office/drawing/2014/main" id="{0D6D7E36-C298-29D3-EABA-E9787D1E9D16}"/>
              </a:ext>
            </a:extLst>
          </p:cNvPr>
          <p:cNvSpPr txBox="1"/>
          <p:nvPr/>
        </p:nvSpPr>
        <p:spPr>
          <a:xfrm>
            <a:off x="379730" y="4471724"/>
            <a:ext cx="11336021" cy="2344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程序执行到</a:t>
            </a:r>
            <a:r>
              <a:rPr lang="en-US" altLang="zh-CN" sz="2400" kern="0" dirty="0">
                <a:solidFill>
                  <a:srgbClr val="000000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while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时，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当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condition evaluate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为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True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时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，就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会进入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Sub Code Block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执行里面（缩进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indented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）的代码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当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indented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部分的代码执行完成后，又会</a:t>
            </a:r>
            <a:r>
              <a:rPr lang="zh-CN" altLang="en-US" sz="2400" b="1" u="sng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回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到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while condition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的部分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重新判断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直到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condition</a:t>
            </a:r>
            <a:r>
              <a:rPr lang="zh-CN" altLang="en-US" sz="2400" kern="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为</a:t>
            </a:r>
            <a:r>
              <a:rPr lang="en-US" altLang="zh-CN" sz="2400" kern="0" dirty="0">
                <a:solidFill>
                  <a:srgbClr val="000000"/>
                </a:solidFill>
                <a:highlight>
                  <a:srgbClr val="FFFF00"/>
                </a:highlight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  <a:sym typeface="Helvetica Neue" panose="02000503000000020004"/>
              </a:rPr>
              <a:t>False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，程序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会跳过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Sub Code Block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的部分，出到</a:t>
            </a:r>
            <a:r>
              <a:rPr lang="en-US" altLang="zh-CN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Main Body</a:t>
            </a:r>
            <a:r>
              <a:rPr lang="zh-CN" altLang="en-US" sz="2400" u="sng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的部分。</a:t>
            </a:r>
            <a:endParaRPr lang="en-US" altLang="zh-CN" sz="2400" u="sng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42069449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5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while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loop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970280" y="1556703"/>
            <a:ext cx="1017587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b="1" kern="0">
                <a:solidFill>
                  <a:srgbClr val="000000"/>
                </a:solidFill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Infinite loop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: Stop condition is </a:t>
            </a:r>
            <a:r>
              <a:rPr lang="en-US" sz="2400" b="1" kern="0">
                <a:solidFill>
                  <a:srgbClr val="FF0000"/>
                </a:solidFill>
                <a:highlight>
                  <a:srgbClr val="FFFF00"/>
                </a:highlight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always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evaluated to </a:t>
            </a:r>
            <a:r>
              <a:rPr lang="en-US" sz="2400" kern="0">
                <a:solidFill>
                  <a:srgbClr val="000000"/>
                </a:solidFill>
                <a:latin typeface="Hack Nerd Font Regular" panose="020B0609030202020204" charset="0"/>
                <a:ea typeface="微软雅黑"/>
                <a:cs typeface="Hack Nerd Font Regular" panose="020B0609030202020204" charset="0"/>
                <a:sym typeface="Helvetica Neue" panose="02000503000000020004"/>
              </a:rPr>
              <a:t>True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143" y="2030413"/>
            <a:ext cx="3479165" cy="1196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973" y="2030413"/>
            <a:ext cx="1420495" cy="1196658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7319645" y="1981435"/>
            <a:ext cx="38265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Helvetica Neue" panose="02000503000000020004"/>
              </a:rPr>
              <a:t>当你在</a:t>
            </a:r>
            <a:r>
              <a:rPr lang="en-US" altLang="zh-CN" sz="2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Helvetica Neue" panose="02000503000000020004"/>
              </a:rPr>
              <a:t>Mark</a:t>
            </a: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Helvetica Neue" panose="02000503000000020004"/>
              </a:rPr>
              <a:t>的时候出现，等了半天最后提示</a:t>
            </a:r>
            <a:r>
              <a:rPr lang="en-US" altLang="zh-CN" sz="2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Helvetica Neue" panose="02000503000000020004"/>
              </a:rPr>
              <a:t>Program runs for too long</a:t>
            </a: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Helvetica Neue" panose="02000503000000020004"/>
              </a:rPr>
              <a:t>，那么</a:t>
            </a:r>
            <a:r>
              <a:rPr lang="zh-CN" altLang="en-US" sz="2000" b="1" kern="0" dirty="0">
                <a:solidFill>
                  <a:srgbClr val="FF0000"/>
                </a:solidFill>
                <a:latin typeface="微软雅黑"/>
                <a:ea typeface="微软雅黑"/>
                <a:cs typeface="+mn-ea"/>
                <a:sym typeface="Helvetica Neue" panose="02000503000000020004"/>
              </a:rPr>
              <a:t>大概率</a:t>
            </a: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Helvetica Neue" panose="02000503000000020004"/>
              </a:rPr>
              <a:t>你的程序里出现了</a:t>
            </a:r>
            <a:r>
              <a:rPr lang="en-US" altLang="zh-CN" sz="2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Helvetica Neue" panose="02000503000000020004"/>
              </a:rPr>
              <a:t>infinite loop (Ctrl + C)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08063" y="3408045"/>
            <a:ext cx="10175875" cy="330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b="1" kern="0">
                <a:solidFill>
                  <a:srgbClr val="000000"/>
                </a:solidFill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Counter-controlled loops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——</a:t>
            </a:r>
            <a:r>
              <a:rPr lang="en-US" altLang="zh-CN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repeat a specified number of times (</a:t>
            </a:r>
            <a:r>
              <a:rPr lang="zh-CN" altLang="en-US" sz="2400" u="sng" kern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Helvetica Neue" panose="02000503000000020004"/>
              </a:rPr>
              <a:t>when you know upfront the number of iterations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endParaRPr lang="zh-CN" altLang="en-US" sz="2400" kern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endParaRPr lang="zh-CN" altLang="en-US" sz="2400" kern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sz="2400" b="1" kern="0">
                <a:solidFill>
                  <a:srgbClr val="000000"/>
                </a:solidFill>
                <a:latin typeface="Arial Bold" panose="020B0604020202020204" charset="0"/>
                <a:ea typeface="微软雅黑"/>
                <a:cs typeface="Arial Bold" panose="020B0604020202020204" charset="0"/>
                <a:sym typeface="Helvetica Neue" panose="02000503000000020004"/>
              </a:rPr>
              <a:t>Event-controlled loops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</a:t>
            </a:r>
            <a:r>
              <a:rPr lang="zh-CN" alt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——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 some condition within the loop body changes and this causes the repeating to stop and the loop to be exited (</a:t>
            </a:r>
            <a:r>
              <a:rPr lang="en-US" sz="2400" u="sng" kern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Helvetica Neue" panose="02000503000000020004"/>
              </a:rPr>
              <a:t>when you don't know the exact number of iterations</a:t>
            </a: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845" y="4130993"/>
            <a:ext cx="3159443" cy="14646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5690" y="4089083"/>
            <a:ext cx="3159443" cy="15062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5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 Regular" panose="020B0609030202020204" charset="0"/>
              </a:rPr>
              <a:t>Counter-controlled loop </a:t>
            </a:r>
            <a:r>
              <a:rPr lang="zh-CN" alt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 Regular" panose="020B0609030202020204" charset="0"/>
              </a:rPr>
              <a:t>范式</a:t>
            </a:r>
            <a:r>
              <a:rPr lang="en-US" altLang="zh-CN" sz="3000" kern="0" dirty="0">
                <a:solidFill>
                  <a:srgbClr val="000000"/>
                </a:solidFill>
                <a:latin typeface="+mn-ea"/>
                <a:ea typeface="+mn-ea"/>
                <a:cs typeface="Hack Nerd Font Regular" panose="020B0609030202020204" charset="0"/>
              </a:rPr>
              <a:t>idiom</a:t>
            </a:r>
            <a:endParaRPr lang="en-US" sz="3000" kern="0" dirty="0">
              <a:solidFill>
                <a:srgbClr val="000000"/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40" y="1456055"/>
            <a:ext cx="4859338" cy="260477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2033588" y="2080578"/>
            <a:ext cx="4521518" cy="2022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white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822258" y="2389188"/>
            <a:ext cx="3732848" cy="2022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white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822258" y="2697798"/>
            <a:ext cx="3732848" cy="2022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white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822258" y="3233816"/>
            <a:ext cx="3732848" cy="2022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endParaRPr lang="en-US" sz="2400" kern="0">
              <a:solidFill>
                <a:prstClr val="white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6708775" y="1905000"/>
            <a:ext cx="339185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Counter Variable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6708775" y="2282825"/>
            <a:ext cx="339185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Stop Condition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6708775" y="2610168"/>
            <a:ext cx="339185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Body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6708775" y="3122574"/>
            <a:ext cx="339185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Increment / Decrement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923" y="3979545"/>
            <a:ext cx="3526155" cy="267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81900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5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zh-CN" altLang="en-US" sz="3000" kern="0" dirty="0">
                <a:solidFill>
                  <a:srgbClr val="000000"/>
                </a:solidFill>
                <a:latin typeface="+mn-ea"/>
                <a:ea typeface="+mn-ea"/>
                <a:cs typeface="+mn-ea"/>
              </a:rPr>
              <a:t>循环</a:t>
            </a:r>
            <a:r>
              <a:rPr lang="en-US" altLang="zh-CN" sz="3000" kern="0" dirty="0">
                <a:solidFill>
                  <a:srgbClr val="000000"/>
                </a:solidFill>
                <a:latin typeface="+mn-ea"/>
                <a:ea typeface="+mn-ea"/>
                <a:cs typeface="+mn-ea"/>
              </a:rPr>
              <a:t> -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 Regular" panose="020B0609030202020204" charset="0"/>
              </a:rPr>
              <a:t>Nested</a:t>
            </a:r>
            <a:endParaRPr lang="en-US" sz="3000" kern="0" dirty="0">
              <a:solidFill>
                <a:srgbClr val="000000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2" name="Text Box 1">
            <a:extLst>
              <a:ext uri="{FF2B5EF4-FFF2-40B4-BE49-F238E27FC236}">
                <a16:creationId xmlns:a16="http://schemas.microsoft.com/office/drawing/2014/main" id="{9518E605-CA6B-97E5-6669-D8F4D3FFC2B9}"/>
              </a:ext>
            </a:extLst>
          </p:cNvPr>
          <p:cNvSpPr txBox="1"/>
          <p:nvPr/>
        </p:nvSpPr>
        <p:spPr>
          <a:xfrm>
            <a:off x="353603" y="1489788"/>
            <a:ext cx="114203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FF0000"/>
                </a:solidFill>
                <a:latin typeface="+mj-ea"/>
                <a:ea typeface="+mj-ea"/>
                <a:sym typeface="Helvetica Neue" panose="02000503000000020004"/>
              </a:rPr>
              <a:t>由内到外，同一</a:t>
            </a:r>
            <a:r>
              <a:rPr lang="en-US" altLang="zh-CN" sz="2400" kern="0" dirty="0">
                <a:solidFill>
                  <a:srgbClr val="FF0000"/>
                </a:solidFill>
                <a:latin typeface="+mj-ea"/>
                <a:ea typeface="+mj-ea"/>
                <a:sym typeface="Helvetica Neue" panose="02000503000000020004"/>
              </a:rPr>
              <a:t>indentation level</a:t>
            </a:r>
            <a:r>
              <a:rPr lang="zh-CN" altLang="en-US" sz="2400" kern="0" dirty="0">
                <a:solidFill>
                  <a:srgbClr val="FF0000"/>
                </a:solidFill>
                <a:latin typeface="+mj-ea"/>
                <a:ea typeface="+mj-ea"/>
                <a:sym typeface="Helvetica Neue" panose="02000503000000020004"/>
              </a:rPr>
              <a:t>内从上到下</a:t>
            </a: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sym typeface="Helvetica Neue" panose="02000503000000020004"/>
              </a:rPr>
              <a:t>的执行顺序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AAE6E78-31C0-E44B-070E-D067C264A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03" y="2151236"/>
            <a:ext cx="3505689" cy="2076740"/>
          </a:xfrm>
          <a:prstGeom prst="rect">
            <a:avLst/>
          </a:prstGeom>
        </p:spPr>
      </p:pic>
      <p:sp>
        <p:nvSpPr>
          <p:cNvPr id="15" name="Double Bracket 3">
            <a:extLst>
              <a:ext uri="{FF2B5EF4-FFF2-40B4-BE49-F238E27FC236}">
                <a16:creationId xmlns:a16="http://schemas.microsoft.com/office/drawing/2014/main" id="{E6F0BF11-F8E9-22DD-4476-1B692FBD19A3}"/>
              </a:ext>
            </a:extLst>
          </p:cNvPr>
          <p:cNvSpPr/>
          <p:nvPr/>
        </p:nvSpPr>
        <p:spPr>
          <a:xfrm>
            <a:off x="8577933" y="2556553"/>
            <a:ext cx="2834275" cy="230816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7ACF66DE-E807-49B1-2BED-C8FD5484423F}"/>
              </a:ext>
            </a:extLst>
          </p:cNvPr>
          <p:cNvSpPr txBox="1"/>
          <p:nvPr/>
        </p:nvSpPr>
        <p:spPr>
          <a:xfrm>
            <a:off x="8994400" y="2650166"/>
            <a:ext cx="2105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2, 3, 4, 5],</a:t>
            </a: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07133D8A-E743-B8BF-8BD8-08B4E3F532B2}"/>
              </a:ext>
            </a:extLst>
          </p:cNvPr>
          <p:cNvSpPr txBox="1"/>
          <p:nvPr/>
        </p:nvSpPr>
        <p:spPr>
          <a:xfrm>
            <a:off x="8994402" y="3189606"/>
            <a:ext cx="2001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2, 3, 4, 5],</a:t>
            </a:r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F9CC3B64-D42B-4571-DEA2-CC01C7221245}"/>
              </a:ext>
            </a:extLst>
          </p:cNvPr>
          <p:cNvSpPr txBox="1"/>
          <p:nvPr/>
        </p:nvSpPr>
        <p:spPr>
          <a:xfrm>
            <a:off x="8994401" y="3735667"/>
            <a:ext cx="2105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2, 3, 4, 5],</a:t>
            </a:r>
          </a:p>
        </p:txBody>
      </p:sp>
      <p:sp>
        <p:nvSpPr>
          <p:cNvPr id="19" name="Text Box 7">
            <a:extLst>
              <a:ext uri="{FF2B5EF4-FFF2-40B4-BE49-F238E27FC236}">
                <a16:creationId xmlns:a16="http://schemas.microsoft.com/office/drawing/2014/main" id="{889F97D5-3849-60EE-D3F8-146C022ACF0D}"/>
              </a:ext>
            </a:extLst>
          </p:cNvPr>
          <p:cNvSpPr txBox="1"/>
          <p:nvPr/>
        </p:nvSpPr>
        <p:spPr>
          <a:xfrm>
            <a:off x="8994402" y="4278080"/>
            <a:ext cx="2001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2, 3, 4, 5]</a:t>
            </a:r>
          </a:p>
        </p:txBody>
      </p:sp>
      <p:sp>
        <p:nvSpPr>
          <p:cNvPr id="20" name="Right Arrow 8">
            <a:extLst>
              <a:ext uri="{FF2B5EF4-FFF2-40B4-BE49-F238E27FC236}">
                <a16:creationId xmlns:a16="http://schemas.microsoft.com/office/drawing/2014/main" id="{BA0874DC-6530-E648-B94B-C02B44B7F825}"/>
              </a:ext>
            </a:extLst>
          </p:cNvPr>
          <p:cNvSpPr/>
          <p:nvPr/>
        </p:nvSpPr>
        <p:spPr>
          <a:xfrm>
            <a:off x="8473433" y="2048728"/>
            <a:ext cx="3205252" cy="40513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9">
            <a:extLst>
              <a:ext uri="{FF2B5EF4-FFF2-40B4-BE49-F238E27FC236}">
                <a16:creationId xmlns:a16="http://schemas.microsoft.com/office/drawing/2014/main" id="{AF7DF3A1-2182-16AE-A7B0-2A457B86FE65}"/>
              </a:ext>
            </a:extLst>
          </p:cNvPr>
          <p:cNvSpPr/>
          <p:nvPr/>
        </p:nvSpPr>
        <p:spPr>
          <a:xfrm rot="5400000">
            <a:off x="6797998" y="3665661"/>
            <a:ext cx="2665968" cy="40513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12">
            <a:extLst>
              <a:ext uri="{FF2B5EF4-FFF2-40B4-BE49-F238E27FC236}">
                <a16:creationId xmlns:a16="http://schemas.microsoft.com/office/drawing/2014/main" id="{F27008B8-12DE-BB46-5C0E-EDB9A8693872}"/>
              </a:ext>
            </a:extLst>
          </p:cNvPr>
          <p:cNvSpPr txBox="1"/>
          <p:nvPr/>
        </p:nvSpPr>
        <p:spPr>
          <a:xfrm>
            <a:off x="7845573" y="4909362"/>
            <a:ext cx="424561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ack Nerd Font Regular" panose="020B0609030202020204" charset="0"/>
                <a:cs typeface="Hack Nerd Font Regular" panose="020B0609030202020204" charset="0"/>
              </a:rPr>
              <a:t>matrix</a:t>
            </a:r>
          </a:p>
        </p:txBody>
      </p:sp>
      <p:sp>
        <p:nvSpPr>
          <p:cNvPr id="23" name="Text Box 1">
            <a:extLst>
              <a:ext uri="{FF2B5EF4-FFF2-40B4-BE49-F238E27FC236}">
                <a16:creationId xmlns:a16="http://schemas.microsoft.com/office/drawing/2014/main" id="{8BFF6175-F455-3F41-D5C6-2444E702168D}"/>
              </a:ext>
            </a:extLst>
          </p:cNvPr>
          <p:cNvSpPr txBox="1"/>
          <p:nvPr/>
        </p:nvSpPr>
        <p:spPr>
          <a:xfrm>
            <a:off x="353603" y="6259569"/>
            <a:ext cx="114203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sym typeface="Helvetica Neue" panose="02000503000000020004"/>
              </a:rPr>
              <a:t>运算呈</a:t>
            </a:r>
            <a:r>
              <a:rPr lang="zh-CN" altLang="en-US" sz="2400" b="1" kern="0" dirty="0">
                <a:solidFill>
                  <a:srgbClr val="FF0000"/>
                </a:solidFill>
                <a:latin typeface="+mj-ea"/>
                <a:ea typeface="+mj-ea"/>
                <a:sym typeface="Helvetica Neue" panose="02000503000000020004"/>
              </a:rPr>
              <a:t>指数</a:t>
            </a:r>
            <a:r>
              <a:rPr lang="zh-CN" altLang="en-US" sz="2400" kern="0" dirty="0">
                <a:solidFill>
                  <a:srgbClr val="000000"/>
                </a:solidFill>
                <a:latin typeface="+mj-ea"/>
                <a:ea typeface="+mj-ea"/>
                <a:sym typeface="Helvetica Neue" panose="02000503000000020004"/>
              </a:rPr>
              <a:t>型增长</a:t>
            </a:r>
          </a:p>
        </p:txBody>
      </p:sp>
      <p:pic>
        <p:nvPicPr>
          <p:cNvPr id="25" name="图片 24" descr="手机屏幕的截图&#10;&#10;中度可信度描述已自动生成">
            <a:extLst>
              <a:ext uri="{FF2B5EF4-FFF2-40B4-BE49-F238E27FC236}">
                <a16:creationId xmlns:a16="http://schemas.microsoft.com/office/drawing/2014/main" id="{82E06605-3430-2A2E-4294-73643DCCD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17" y="2500075"/>
            <a:ext cx="3724275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73733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6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Desk Check and Variable Tracing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77E00A-6B92-3747-AAC9-3D2D87918C4C}"/>
              </a:ext>
            </a:extLst>
          </p:cNvPr>
          <p:cNvSpPr txBox="1"/>
          <p:nvPr/>
        </p:nvSpPr>
        <p:spPr>
          <a:xfrm>
            <a:off x="8246433" y="1633884"/>
            <a:ext cx="39455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 desk check, also known as dry run or trace table, is a manual way of walking through the code to understand how it executes without actually running it on a computer. It involves </a:t>
            </a:r>
            <a:r>
              <a:rPr lang="en-US" sz="2400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tracking the values of variables step by step</a:t>
            </a: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.</a:t>
            </a:r>
          </a:p>
        </p:txBody>
      </p:sp>
      <p:pic>
        <p:nvPicPr>
          <p:cNvPr id="2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060CE6D4-6C09-8E93-EDF7-C2491ACD9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9" y="1463233"/>
            <a:ext cx="2600688" cy="3629532"/>
          </a:xfrm>
          <a:prstGeom prst="rect">
            <a:avLst/>
          </a:prstGeom>
        </p:spPr>
      </p:pic>
      <p:pic>
        <p:nvPicPr>
          <p:cNvPr id="4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F6E8701A-B64E-7E2E-D998-2957484E5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169" y="1502299"/>
            <a:ext cx="683661" cy="4506853"/>
          </a:xfrm>
          <a:prstGeom prst="rect">
            <a:avLst/>
          </a:prstGeom>
        </p:spPr>
      </p:pic>
      <p:pic>
        <p:nvPicPr>
          <p:cNvPr id="5" name="Picture 1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77942AA-4A33-0E52-D7CC-1E372C4F7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270" y="1537120"/>
            <a:ext cx="3771123" cy="483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44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Binary vs Decimal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21712844-DCAC-E08C-1060-EEF7205C52C9}"/>
              </a:ext>
            </a:extLst>
          </p:cNvPr>
          <p:cNvSpPr txBox="1"/>
          <p:nvPr/>
        </p:nvSpPr>
        <p:spPr>
          <a:xfrm>
            <a:off x="604521" y="1574120"/>
            <a:ext cx="5491480" cy="263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进制就是逢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n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个数字向下一位进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1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十进制：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0~9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后变成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10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二进制：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0,1,10</a:t>
            </a: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十六进制：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0~9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，（没满十六怎么办，用字母来凑），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A~F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F501F7D-ACC2-3AFA-104C-AD8A6C25A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583502"/>
              </p:ext>
            </p:extLst>
          </p:nvPr>
        </p:nvGraphicFramePr>
        <p:xfrm>
          <a:off x="6945811" y="1356405"/>
          <a:ext cx="4798422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9474">
                  <a:extLst>
                    <a:ext uri="{9D8B030D-6E8A-4147-A177-3AD203B41FA5}">
                      <a16:colId xmlns:a16="http://schemas.microsoft.com/office/drawing/2014/main" val="3645228912"/>
                    </a:ext>
                  </a:extLst>
                </a:gridCol>
                <a:gridCol w="1599474">
                  <a:extLst>
                    <a:ext uri="{9D8B030D-6E8A-4147-A177-3AD203B41FA5}">
                      <a16:colId xmlns:a16="http://schemas.microsoft.com/office/drawing/2014/main" val="3279582157"/>
                    </a:ext>
                  </a:extLst>
                </a:gridCol>
                <a:gridCol w="1599474">
                  <a:extLst>
                    <a:ext uri="{9D8B030D-6E8A-4147-A177-3AD203B41FA5}">
                      <a16:colId xmlns:a16="http://schemas.microsoft.com/office/drawing/2014/main" val="2738333473"/>
                    </a:ext>
                  </a:extLst>
                </a:gridCol>
              </a:tblGrid>
              <a:tr h="60768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Binary</a:t>
                      </a:r>
                    </a:p>
                    <a:p>
                      <a:pPr algn="ctr"/>
                      <a:r>
                        <a:rPr lang="en-US" altLang="zh-CN" dirty="0"/>
                        <a:t>0b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Decimal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Hexadecimal</a:t>
                      </a:r>
                    </a:p>
                    <a:p>
                      <a:pPr algn="ctr"/>
                      <a:r>
                        <a:rPr lang="en-US" altLang="zh-CN" dirty="0"/>
                        <a:t>0x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639986"/>
                  </a:ext>
                </a:extLst>
              </a:tr>
              <a:tr h="18065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0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422779"/>
                  </a:ext>
                </a:extLst>
              </a:tr>
              <a:tr h="2024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414483"/>
                  </a:ext>
                </a:extLst>
              </a:tr>
              <a:tr h="18936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56910"/>
                  </a:ext>
                </a:extLst>
              </a:tr>
              <a:tr h="1588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3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3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872007"/>
                  </a:ext>
                </a:extLst>
              </a:tr>
              <a:tr h="11969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4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4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890315"/>
                  </a:ext>
                </a:extLst>
              </a:tr>
              <a:tr h="1675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5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5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485470"/>
                  </a:ext>
                </a:extLst>
              </a:tr>
              <a:tr h="17194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110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6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6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176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111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7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7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141465"/>
                  </a:ext>
                </a:extLst>
              </a:tr>
              <a:tr h="12840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8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8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877177"/>
                  </a:ext>
                </a:extLst>
              </a:tr>
              <a:tr h="18501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1001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9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9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425125"/>
                  </a:ext>
                </a:extLst>
              </a:tr>
              <a:tr h="2329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1010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7342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1011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B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864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1100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 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471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1101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13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D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847272"/>
                  </a:ext>
                </a:extLst>
              </a:tr>
              <a:tr h="1414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1110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14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E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557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1111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15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F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0518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10000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16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086983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F092E583-8A4D-1414-0548-37ABC7A8A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321" y="4181101"/>
            <a:ext cx="4505954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85404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Binary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Wingdings" panose="05000000000000000000" pitchFamily="2" charset="2"/>
              </a:rPr>
              <a:t>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 Decimal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21712844-DCAC-E08C-1060-EEF7205C52C9}"/>
              </a:ext>
            </a:extLst>
          </p:cNvPr>
          <p:cNvSpPr txBox="1"/>
          <p:nvPr/>
        </p:nvSpPr>
        <p:spPr>
          <a:xfrm>
            <a:off x="604520" y="1574120"/>
            <a:ext cx="10185399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二进制转十进制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将二进制数的每一位乘以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2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的对应次幂，并求和。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1785858-7F36-078D-D71D-5BD620250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469882"/>
              </p:ext>
            </p:extLst>
          </p:nvPr>
        </p:nvGraphicFramePr>
        <p:xfrm>
          <a:off x="2031999" y="2833227"/>
          <a:ext cx="81280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56496003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7669828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8954987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286892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77832218"/>
                    </a:ext>
                  </a:extLst>
                </a:gridCol>
              </a:tblGrid>
              <a:tr h="350482">
                <a:tc>
                  <a:txBody>
                    <a:bodyPr/>
                    <a:lstStyle/>
                    <a:p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9033"/>
                  </a:ext>
                </a:extLst>
              </a:tr>
              <a:tr h="350482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0099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7B596F7-B363-D398-A70F-FC881D9459D4}"/>
                  </a:ext>
                </a:extLst>
              </p:cNvPr>
              <p:cNvSpPr txBox="1"/>
              <p:nvPr/>
            </p:nvSpPr>
            <p:spPr>
              <a:xfrm>
                <a:off x="3657254" y="3719518"/>
                <a:ext cx="48774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7B596F7-B363-D398-A70F-FC881D945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254" y="3719518"/>
                <a:ext cx="4877489" cy="276999"/>
              </a:xfrm>
              <a:prstGeom prst="rect">
                <a:avLst/>
              </a:prstGeom>
              <a:blipFill>
                <a:blip r:embed="rId2"/>
                <a:stretch>
                  <a:fillRect l="-625" t="-2174" r="-500"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Box 1">
            <a:extLst>
              <a:ext uri="{FF2B5EF4-FFF2-40B4-BE49-F238E27FC236}">
                <a16:creationId xmlns:a16="http://schemas.microsoft.com/office/drawing/2014/main" id="{3EA69017-764F-DBBD-20A5-A1972BA52E08}"/>
              </a:ext>
            </a:extLst>
          </p:cNvPr>
          <p:cNvSpPr txBox="1"/>
          <p:nvPr/>
        </p:nvSpPr>
        <p:spPr>
          <a:xfrm>
            <a:off x="7122921" y="4859196"/>
            <a:ext cx="428530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该方法适用于任何进制转十进制，只需把底数改为进制数即可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834289293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Binary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Wingdings" panose="05000000000000000000" pitchFamily="2" charset="2"/>
              </a:rPr>
              <a:t>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 Decimal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21712844-DCAC-E08C-1060-EEF7205C52C9}"/>
              </a:ext>
            </a:extLst>
          </p:cNvPr>
          <p:cNvSpPr txBox="1"/>
          <p:nvPr/>
        </p:nvSpPr>
        <p:spPr>
          <a:xfrm>
            <a:off x="604520" y="1574120"/>
            <a:ext cx="10185399" cy="105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二进制转十进制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将二进制数的每一位乘以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2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的对应次幂，并求和。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1785858-7F36-078D-D71D-5BD620250902}"/>
              </a:ext>
            </a:extLst>
          </p:cNvPr>
          <p:cNvGraphicFramePr>
            <a:graphicFrameLocks noGrp="1"/>
          </p:cNvGraphicFramePr>
          <p:nvPr/>
        </p:nvGraphicFramePr>
        <p:xfrm>
          <a:off x="2031999" y="2833227"/>
          <a:ext cx="81280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56496003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7669828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8954987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286892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77832218"/>
                    </a:ext>
                  </a:extLst>
                </a:gridCol>
              </a:tblGrid>
              <a:tr h="350482">
                <a:tc>
                  <a:txBody>
                    <a:bodyPr/>
                    <a:lstStyle/>
                    <a:p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9033"/>
                  </a:ext>
                </a:extLst>
              </a:tr>
              <a:tr h="350482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0099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7B596F7-B363-D398-A70F-FC881D9459D4}"/>
                  </a:ext>
                </a:extLst>
              </p:cNvPr>
              <p:cNvSpPr txBox="1"/>
              <p:nvPr/>
            </p:nvSpPr>
            <p:spPr>
              <a:xfrm>
                <a:off x="3657254" y="3719518"/>
                <a:ext cx="48774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7B596F7-B363-D398-A70F-FC881D945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254" y="3719518"/>
                <a:ext cx="4877489" cy="276999"/>
              </a:xfrm>
              <a:prstGeom prst="rect">
                <a:avLst/>
              </a:prstGeom>
              <a:blipFill>
                <a:blip r:embed="rId2"/>
                <a:stretch>
                  <a:fillRect l="-625" t="-2174" r="-500"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D8823CDD-9305-007F-5CBC-FDA6D0F7C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106" y="4151288"/>
            <a:ext cx="4627783" cy="2675019"/>
          </a:xfrm>
          <a:prstGeom prst="rect">
            <a:avLst/>
          </a:prstGeom>
        </p:spPr>
      </p:pic>
      <p:sp>
        <p:nvSpPr>
          <p:cNvPr id="10" name="Text Box 1">
            <a:extLst>
              <a:ext uri="{FF2B5EF4-FFF2-40B4-BE49-F238E27FC236}">
                <a16:creationId xmlns:a16="http://schemas.microsoft.com/office/drawing/2014/main" id="{3EA69017-764F-DBBD-20A5-A1972BA52E08}"/>
              </a:ext>
            </a:extLst>
          </p:cNvPr>
          <p:cNvSpPr txBox="1"/>
          <p:nvPr/>
        </p:nvSpPr>
        <p:spPr>
          <a:xfrm>
            <a:off x="8716591" y="5582007"/>
            <a:ext cx="347540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该方法适用于任何进制转十进制，只需把底数改为进制数即可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304263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Binary 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Wingdings" panose="05000000000000000000" pitchFamily="2" charset="2"/>
              </a:rPr>
              <a:t>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ea typeface="微软雅黑"/>
                <a:cs typeface="+mn-ea"/>
                <a:sym typeface="+mn-ea"/>
              </a:rPr>
              <a:t> Decimal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21712844-DCAC-E08C-1060-EEF7205C52C9}"/>
              </a:ext>
            </a:extLst>
          </p:cNvPr>
          <p:cNvSpPr txBox="1"/>
          <p:nvPr/>
        </p:nvSpPr>
        <p:spPr>
          <a:xfrm>
            <a:off x="604520" y="1574120"/>
            <a:ext cx="10185399" cy="1679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十进制转二进制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将十进制数除以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2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，记录余数（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0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或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1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），直到商为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0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为止。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800100" lvl="1" indent="-342900" defTabSz="1219200" hangingPunct="0">
              <a:lnSpc>
                <a:spcPct val="9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从下往上记录余数，就得到了对应的二进制数。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AFF55E9-4AC5-9244-2D51-CE6A112A6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94" y="3428098"/>
            <a:ext cx="4344006" cy="313416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4E661C1-FC49-68D3-D598-07402D58A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66150"/>
            <a:ext cx="4982270" cy="34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48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25964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697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5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07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6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318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7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128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8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697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9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07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0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318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标题xxxxx">
            <a:extLst>
              <a:ext uri="{FF2B5EF4-FFF2-40B4-BE49-F238E27FC236}">
                <a16:creationId xmlns:a16="http://schemas.microsoft.com/office/drawing/2014/main" id="{A5A35E40-E454-CF8A-26E0-B3705C977927}"/>
              </a:ext>
            </a:extLst>
          </p:cNvPr>
          <p:cNvSpPr txBox="1"/>
          <p:nvPr/>
        </p:nvSpPr>
        <p:spPr>
          <a:xfrm>
            <a:off x="840682" y="488496"/>
            <a:ext cx="4685622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720390" y="3242799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Heiti SC Medium" panose="02000000000000000000" charset="-122"/>
                <a:ea typeface="Heiti SC Medium" panose="02000000000000000000" charset="-122"/>
              </a:rPr>
              <a:t>经典题型放送</a:t>
            </a:r>
            <a:endParaRPr lang="en-US" altLang="zh-CN" sz="4000" b="1" dirty="0">
              <a:latin typeface="Heiti SC Medium" panose="02000000000000000000" charset="-122"/>
              <a:ea typeface="Heiti SC Medium" panose="02000000000000000000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Code - Sum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459AF-AFB9-98FE-DB9B-E3DD804A1952}"/>
              </a:ext>
            </a:extLst>
          </p:cNvPr>
          <p:cNvSpPr txBox="1"/>
          <p:nvPr/>
        </p:nvSpPr>
        <p:spPr>
          <a:xfrm>
            <a:off x="617952" y="1638894"/>
            <a:ext cx="10128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 a program </a:t>
            </a:r>
            <a:r>
              <a:rPr lang="en-US" sz="2400" dirty="0"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str_sum.py </a:t>
            </a:r>
            <a:r>
              <a:rPr lang="en-US" sz="2400" dirty="0"/>
              <a:t>that receives a string of digits, then calculates and prints the sum of every single digit from the string.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C90AA9C-5015-A973-4352-1D2F3E4A7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82" y="2682257"/>
            <a:ext cx="3327377" cy="243838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Code – My Terminal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459AF-AFB9-98FE-DB9B-E3DD804A1952}"/>
              </a:ext>
            </a:extLst>
          </p:cNvPr>
          <p:cNvSpPr txBox="1"/>
          <p:nvPr/>
        </p:nvSpPr>
        <p:spPr>
          <a:xfrm>
            <a:off x="679090" y="1534391"/>
            <a:ext cx="108338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It’s time to design your own terminal. It has 3 commands: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EXIT</a:t>
            </a:r>
            <a:r>
              <a:rPr lang="en-US" sz="2400" dirty="0"/>
              <a:t>: This command will shut down your terminal.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HELP</a:t>
            </a:r>
            <a:r>
              <a:rPr lang="en-US" sz="2400" dirty="0"/>
              <a:t>: This command will print a detail explanation of all the commands available.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ECHO</a:t>
            </a:r>
            <a:r>
              <a:rPr lang="en-US" sz="2400" dirty="0"/>
              <a:t> </a:t>
            </a:r>
            <a:r>
              <a:rPr lang="en-US" sz="2400" i="1" dirty="0"/>
              <a:t>&lt;message&gt;</a:t>
            </a:r>
            <a:r>
              <a:rPr lang="en-US" sz="2400" dirty="0"/>
              <a:t>: Your terminal will print the &lt;message&gt; to the screen.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user gives any other input, display an error message.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92C3D64-E2BC-953F-0826-B285E192F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59" y="3919819"/>
            <a:ext cx="3439653" cy="280758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2B67615-5FD9-9BC6-DD34-EEDE94F21E5B}"/>
              </a:ext>
            </a:extLst>
          </p:cNvPr>
          <p:cNvSpPr txBox="1"/>
          <p:nvPr/>
        </p:nvSpPr>
        <p:spPr>
          <a:xfrm>
            <a:off x="6405598" y="5138057"/>
            <a:ext cx="50834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Command List</a:t>
            </a:r>
          </a:p>
          <a:p>
            <a:r>
              <a:rPr lang="en-US" altLang="zh-CN" dirty="0"/>
              <a:t>EXIT --- Shutdown the program</a:t>
            </a:r>
          </a:p>
          <a:p>
            <a:r>
              <a:rPr lang="en-US" altLang="zh-CN" dirty="0"/>
              <a:t>HELP --- Get the list of all available commands</a:t>
            </a:r>
          </a:p>
          <a:p>
            <a:r>
              <a:rPr lang="en-US" altLang="zh-CN" dirty="0"/>
              <a:t>ECHO --- Print the given message to the screen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5973045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49383" y="3230130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重难点总结</a:t>
            </a:r>
          </a:p>
        </p:txBody>
      </p:sp>
    </p:spTree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Heiti SC Medium" panose="02000000000000000000" charset="-122"/>
                <a:cs typeface="+mn-ea"/>
                <a:sym typeface="+mn-ea"/>
              </a:rPr>
              <a:t>重难点总结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/>
              <a:ea typeface="PingFang SC Semibold" panose="020B0400000000000000" charset="-122"/>
              <a:cs typeface="+mn-ea"/>
              <a:sym typeface="PingFang SC Semibold" panose="020B0400000000000000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4F4E12-FC08-EC35-2BF1-4BCF496BAC72}"/>
              </a:ext>
            </a:extLst>
          </p:cNvPr>
          <p:cNvSpPr txBox="1"/>
          <p:nvPr/>
        </p:nvSpPr>
        <p:spPr>
          <a:xfrm>
            <a:off x="3805084" y="5908961"/>
            <a:ext cx="458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zh-CN" altLang="en-US" sz="2400" dirty="0"/>
              <a:t>下周的</a:t>
            </a:r>
            <a:r>
              <a:rPr lang="en-US" altLang="zh-CN" sz="2400" dirty="0"/>
              <a:t>Test</a:t>
            </a:r>
            <a:r>
              <a:rPr lang="zh-CN" altLang="en-US" sz="2400" dirty="0"/>
              <a:t>好好加油喔！</a:t>
            </a:r>
            <a:endParaRPr lang="en-US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9EB96C-90B7-E173-323A-223E43E57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2858"/>
            <a:ext cx="12192000" cy="418974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281895" y="3219739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3204045144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08730" y="3246438"/>
            <a:ext cx="5895975" cy="582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dirty="0">
                <a:latin typeface="Heiti SC Medium" panose="02000000000000000000" charset="-122"/>
                <a:ea typeface="Heiti SC Medium" panose="02000000000000000000" charset="-122"/>
              </a:rPr>
              <a:t>下节课预告</a:t>
            </a:r>
          </a:p>
        </p:txBody>
      </p:sp>
    </p:spTree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3171" y="317501"/>
            <a:ext cx="5617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prstClr val="black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下节课预告</a:t>
            </a:r>
          </a:p>
        </p:txBody>
      </p:sp>
      <p:sp>
        <p:nvSpPr>
          <p:cNvPr id="10" name="矩形 9"/>
          <p:cNvSpPr/>
          <p:nvPr/>
        </p:nvSpPr>
        <p:spPr>
          <a:xfrm>
            <a:off x="714023" y="1428481"/>
            <a:ext cx="7171861" cy="583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Arial Regular" panose="020B0604020202020204" charset="0"/>
                <a:ea typeface="SimSun" pitchFamily="2" charset="-122"/>
                <a:cs typeface="Arial Regular" panose="020B0604020202020204" charset="0"/>
                <a:sym typeface="Helvetica Neue" panose="02000503000000020004"/>
              </a:rPr>
              <a:t>Functions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Variable Scope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Print vs Return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Arial Regular" panose="020B0604020202020204" charset="0"/>
                <a:ea typeface="SimSun" pitchFamily="2" charset="-122"/>
                <a:cs typeface="Arial Regular" panose="020B0604020202020204" charset="0"/>
                <a:sym typeface="Helvetica Neue" panose="02000503000000020004"/>
              </a:rPr>
              <a:t>Collection Datatypes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List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Arrays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+mn-ea"/>
                <a:cs typeface="Hack Nerd Font" panose="020B0609030202020204" pitchFamily="49" charset="0"/>
                <a:sym typeface="Helvetica Neue" panose="02000503000000020004"/>
              </a:rPr>
              <a:t>Command-line Arguments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Break/Continue</a:t>
            </a:r>
          </a:p>
          <a:p>
            <a:pPr lvl="1">
              <a:lnSpc>
                <a:spcPct val="150000"/>
              </a:lnSpc>
            </a:pPr>
            <a:endParaRPr lang="en-US" altLang="zh-CN" sz="2800" dirty="0">
              <a:solidFill>
                <a:prstClr val="black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313" y="1985328"/>
            <a:ext cx="3248660" cy="332295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821690" y="533400"/>
            <a:ext cx="1054798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800" b="1" kern="0">
                <a:solidFill>
                  <a:srgbClr val="000000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您每一份诚挚的问卷都会拯救一根濒临掉落的头发。</a:t>
            </a:r>
          </a:p>
        </p:txBody>
      </p:sp>
      <p:pic>
        <p:nvPicPr>
          <p:cNvPr id="6" name="Picture 5" descr="Screenshot 2023-03-09 at 17.26.45"/>
          <p:cNvPicPr>
            <a:picLocks noChangeAspect="1"/>
          </p:cNvPicPr>
          <p:nvPr/>
        </p:nvPicPr>
        <p:blipFill>
          <a:blip r:embed="rId4"/>
          <a:srcRect b="19587"/>
          <a:stretch>
            <a:fillRect/>
          </a:stretch>
        </p:blipFill>
        <p:spPr>
          <a:xfrm>
            <a:off x="184785" y="3296920"/>
            <a:ext cx="3289300" cy="247142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60045" y="5768340"/>
            <a:ext cx="328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000" kern="0">
                <a:solidFill>
                  <a:srgbClr val="000000"/>
                </a:solidFill>
                <a:latin typeface=".AppleSystemUIFont Regular" charset="0"/>
                <a:ea typeface=".AppleSystemUIFont Regular" charset="0"/>
                <a:sym typeface="Helvetica Neue" panose="02000503000000020004"/>
              </a:rPr>
              <a:t>帮我开个张吧，求求你了！</a:t>
            </a:r>
          </a:p>
        </p:txBody>
      </p:sp>
      <p:pic>
        <p:nvPicPr>
          <p:cNvPr id="3" name="Picture 2" descr="Screenshot 2023-03-16 at 19.11.25"/>
          <p:cNvPicPr>
            <a:picLocks noChangeAspect="1"/>
          </p:cNvPicPr>
          <p:nvPr/>
        </p:nvPicPr>
        <p:blipFill>
          <a:blip r:embed="rId5"/>
          <a:srcRect t="10147" b="16302"/>
          <a:stretch>
            <a:fillRect/>
          </a:stretch>
        </p:blipFill>
        <p:spPr>
          <a:xfrm>
            <a:off x="3890328" y="2237740"/>
            <a:ext cx="4400868" cy="471582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98925" y="3285718"/>
            <a:ext cx="2701018" cy="493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70000"/>
              </a:lnSpc>
            </a:pPr>
            <a:r>
              <a:rPr lang="en-US" altLang="zh-CN" sz="3600" b="1" kern="0" dirty="0">
                <a:solidFill>
                  <a:srgbClr val="000000"/>
                </a:solidFill>
                <a:latin typeface="微软雅黑"/>
                <a:ea typeface="微软雅黑"/>
                <a:sym typeface="Helvetica Neue" panose="02000503000000020004"/>
              </a:rPr>
              <a:t>Q &amp; A</a:t>
            </a: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5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6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7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8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9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0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1851</Words>
  <Application>Microsoft Office PowerPoint</Application>
  <PresentationFormat>宽屏</PresentationFormat>
  <Paragraphs>285</Paragraphs>
  <Slides>46</Slides>
  <Notes>3</Notes>
  <HiddenSlides>5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18</vt:i4>
      </vt:variant>
      <vt:variant>
        <vt:lpstr>幻灯片标题</vt:lpstr>
      </vt:variant>
      <vt:variant>
        <vt:i4>46</vt:i4>
      </vt:variant>
    </vt:vector>
  </HeadingPairs>
  <TitlesOfParts>
    <vt:vector size="80" baseType="lpstr">
      <vt:lpstr>.AppleSystemUIFont Regular</vt:lpstr>
      <vt:lpstr>Alibaba PuHuiTi Bold</vt:lpstr>
      <vt:lpstr>Arial Regular</vt:lpstr>
      <vt:lpstr>Heiti SC Medium</vt:lpstr>
      <vt:lpstr>Helvetica Neue</vt:lpstr>
      <vt:lpstr>LingWai TC</vt:lpstr>
      <vt:lpstr>PingFang SC Regular</vt:lpstr>
      <vt:lpstr>Microsoft YaHei</vt:lpstr>
      <vt:lpstr>Microsoft YaHei</vt:lpstr>
      <vt:lpstr>Arial</vt:lpstr>
      <vt:lpstr>Arial Bold</vt:lpstr>
      <vt:lpstr>Calibri</vt:lpstr>
      <vt:lpstr>Cambria Math</vt:lpstr>
      <vt:lpstr>Hack Nerd Font</vt:lpstr>
      <vt:lpstr>Hack Nerd Font Regular</vt:lpstr>
      <vt:lpstr>Wingdings</vt:lpstr>
      <vt:lpstr>2_Office 主题</vt:lpstr>
      <vt:lpstr>1_Office 主题</vt:lpstr>
      <vt:lpstr>12_自定义设计方案</vt:lpstr>
      <vt:lpstr>13_自定义设计方案</vt:lpstr>
      <vt:lpstr>14_自定义设计方案</vt:lpstr>
      <vt:lpstr>15_自定义设计方案</vt:lpstr>
      <vt:lpstr>16_自定义设计方案</vt:lpstr>
      <vt:lpstr>17_自定义设计方案</vt:lpstr>
      <vt:lpstr>18_自定义设计方案</vt:lpstr>
      <vt:lpstr>19_自定义设计方案</vt:lpstr>
      <vt:lpstr>20_自定义设计方案</vt:lpstr>
      <vt:lpstr>21_自定义设计方案</vt:lpstr>
      <vt:lpstr>10_自定义设计方案</vt:lpstr>
      <vt:lpstr>21_BasicWhite</vt:lpstr>
      <vt:lpstr>9_自定义设计方案</vt:lpstr>
      <vt:lpstr>7_自定义设计方案</vt:lpstr>
      <vt:lpstr>6_自定义设计方案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hfy</dc:creator>
  <cp:lastModifiedBy>Hilbert Kong</cp:lastModifiedBy>
  <cp:revision>188</cp:revision>
  <dcterms:created xsi:type="dcterms:W3CDTF">2021-12-31T08:49:00Z</dcterms:created>
  <dcterms:modified xsi:type="dcterms:W3CDTF">2024-03-16T00:50:36Z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2052-3.9.6.6441</vt:lpwstr>
  </property>
</Properties>
</file>